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2" r:id="rId2"/>
    <p:sldId id="283" r:id="rId3"/>
    <p:sldId id="289" r:id="rId4"/>
    <p:sldId id="306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3" r:id="rId14"/>
    <p:sldId id="274" r:id="rId15"/>
    <p:sldId id="275" r:id="rId16"/>
    <p:sldId id="277" r:id="rId17"/>
    <p:sldId id="302" r:id="rId18"/>
    <p:sldId id="303" r:id="rId19"/>
    <p:sldId id="278" r:id="rId20"/>
    <p:sldId id="276" r:id="rId21"/>
    <p:sldId id="304" r:id="rId22"/>
    <p:sldId id="307" r:id="rId23"/>
    <p:sldId id="279" r:id="rId24"/>
    <p:sldId id="281" r:id="rId25"/>
    <p:sldId id="280" r:id="rId26"/>
    <p:sldId id="284" r:id="rId27"/>
    <p:sldId id="285" r:id="rId28"/>
    <p:sldId id="286" r:id="rId29"/>
    <p:sldId id="287" r:id="rId30"/>
    <p:sldId id="305" r:id="rId31"/>
    <p:sldId id="288" r:id="rId32"/>
    <p:sldId id="290" r:id="rId33"/>
    <p:sldId id="291" r:id="rId34"/>
    <p:sldId id="293" r:id="rId35"/>
    <p:sldId id="294" r:id="rId36"/>
    <p:sldId id="292" r:id="rId37"/>
    <p:sldId id="295" r:id="rId38"/>
    <p:sldId id="296" r:id="rId39"/>
    <p:sldId id="297" r:id="rId40"/>
    <p:sldId id="298" r:id="rId41"/>
    <p:sldId id="299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  <a:srgbClr val="993300"/>
    <a:srgbClr val="996600"/>
    <a:srgbClr val="003300"/>
    <a:srgbClr val="0000CC"/>
    <a:srgbClr val="09FF09"/>
    <a:srgbClr val="00FFFF"/>
    <a:srgbClr val="99FF33"/>
    <a:srgbClr val="25C2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9" autoAdjust="0"/>
  </p:normalViewPr>
  <p:slideViewPr>
    <p:cSldViewPr>
      <p:cViewPr varScale="1">
        <p:scale>
          <a:sx n="61" d="100"/>
          <a:sy n="61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384D2-B632-4ACE-A3F4-3BB9BEE0F024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2B5B-75AE-405B-8DC3-E2B6EFB9767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“What’s occurring?” said Mr Lean.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“Mr Gill has accidentally catapulted Prof Illingworth</a:t>
            </a:r>
            <a:r>
              <a:rPr lang="en-GB" baseline="0" dirty="0" smtClean="0"/>
              <a:t> out of the building,” said Dr </a:t>
            </a:r>
            <a:r>
              <a:rPr lang="en-GB" baseline="0" dirty="0" err="1" smtClean="0"/>
              <a:t>Woolnough</a:t>
            </a:r>
            <a:r>
              <a:rPr lang="en-GB" baseline="0" dirty="0" smtClean="0"/>
              <a:t>. “We need a plan to go and save him.”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“What’s occurring?” said Mr Lean.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“Mr Gill has accidentally catapulted Prof Illingworth</a:t>
            </a:r>
            <a:r>
              <a:rPr lang="en-GB" baseline="0" dirty="0" smtClean="0"/>
              <a:t> out of the building,” said Dr </a:t>
            </a:r>
            <a:r>
              <a:rPr lang="en-GB" baseline="0" dirty="0" err="1" smtClean="0"/>
              <a:t>Woolnough</a:t>
            </a:r>
            <a:r>
              <a:rPr lang="en-GB" baseline="0" dirty="0" smtClean="0"/>
              <a:t>. “We need a plan to go and save him.”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“What’s occurring?” said Mr Lean.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“Sorry, tea-break time – can’t help. Perhaps try the Unified Model on the first floor.”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2B5B-75AE-405B-8DC3-E2B6EFB9767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E6332-C41E-4F8A-8C34-8D3DD53FF595}" type="datetimeFigureOut">
              <a:rPr lang="en-GB" smtClean="0"/>
              <a:pPr/>
              <a:t>16/12/2011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6319-C4A4-4361-873C-6C920401764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\\methome\swr04jks\panto\Introduction.mp3" TargetMode="Externa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reader/0470745150/ref=sib_dp_p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reader/0470745150/ref=sib_dp_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methome\swr04jks\panto\Benny_Hill.mp3" TargetMode="External"/><Relationship Id="rId5" Type="http://schemas.openxmlformats.org/officeDocument/2006/relationships/image" Target="../media/image7.png"/><Relationship Id="rId4" Type="http://schemas.openxmlformats.org/officeDocument/2006/relationships/audio" Target="../media/audio1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\\methome\swr04jks\panto\Benny_Hill.mp3" TargetMode="External"/><Relationship Id="rId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767736" y="548680"/>
            <a:ext cx="2376264" cy="4752528"/>
            <a:chOff x="7380312" y="1124744"/>
            <a:chExt cx="2376264" cy="4752528"/>
          </a:xfrm>
        </p:grpSpPr>
        <p:sp>
          <p:nvSpPr>
            <p:cNvPr id="39" name="Rectangle 38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44208" y="1124744"/>
            <a:ext cx="2376264" cy="4752528"/>
            <a:chOff x="7380312" y="1124744"/>
            <a:chExt cx="2376264" cy="4752528"/>
          </a:xfrm>
        </p:grpSpPr>
        <p:sp>
          <p:nvSpPr>
            <p:cNvPr id="29" name="Rectangle 28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-324544" y="1484784"/>
            <a:ext cx="6516216" cy="30963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Black" pitchFamily="34" charset="0"/>
              </a:rPr>
              <a:t>Agriculture</a:t>
            </a:r>
            <a:endParaRPr lang="en-GB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1772816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635896" y="1772816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39752" y="1772816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3608" y="1772816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252536" y="1772816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32040" y="3284984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35896" y="3284984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39752" y="3284984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608" y="3284984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252536" y="3284984"/>
            <a:ext cx="936104" cy="864096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-1548680" y="404664"/>
            <a:ext cx="8208912" cy="1080120"/>
          </a:xfrm>
          <a:prstGeom prst="trapezoid">
            <a:avLst>
              <a:gd name="adj" fmla="val 7188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004048" y="1844824"/>
            <a:ext cx="717453" cy="731520"/>
          </a:xfrm>
          <a:custGeom>
            <a:avLst/>
            <a:gdLst>
              <a:gd name="connsiteX0" fmla="*/ 28136 w 717453"/>
              <a:gd name="connsiteY0" fmla="*/ 56271 h 731520"/>
              <a:gd name="connsiteX1" fmla="*/ 253219 w 717453"/>
              <a:gd name="connsiteY1" fmla="*/ 267287 h 731520"/>
              <a:gd name="connsiteX2" fmla="*/ 323557 w 717453"/>
              <a:gd name="connsiteY2" fmla="*/ 0 h 731520"/>
              <a:gd name="connsiteX3" fmla="*/ 436099 w 717453"/>
              <a:gd name="connsiteY3" fmla="*/ 112542 h 731520"/>
              <a:gd name="connsiteX4" fmla="*/ 717453 w 717453"/>
              <a:gd name="connsiteY4" fmla="*/ 98474 h 731520"/>
              <a:gd name="connsiteX5" fmla="*/ 548640 w 717453"/>
              <a:gd name="connsiteY5" fmla="*/ 323557 h 731520"/>
              <a:gd name="connsiteX6" fmla="*/ 717453 w 717453"/>
              <a:gd name="connsiteY6" fmla="*/ 534573 h 731520"/>
              <a:gd name="connsiteX7" fmla="*/ 576776 w 717453"/>
              <a:gd name="connsiteY7" fmla="*/ 562708 h 731520"/>
              <a:gd name="connsiteX8" fmla="*/ 492369 w 717453"/>
              <a:gd name="connsiteY8" fmla="*/ 731520 h 731520"/>
              <a:gd name="connsiteX9" fmla="*/ 0 w 717453"/>
              <a:gd name="connsiteY9" fmla="*/ 647114 h 731520"/>
              <a:gd name="connsiteX10" fmla="*/ 84406 w 717453"/>
              <a:gd name="connsiteY10" fmla="*/ 450167 h 731520"/>
              <a:gd name="connsiteX11" fmla="*/ 28136 w 717453"/>
              <a:gd name="connsiteY11" fmla="*/ 56271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453" h="731520">
                <a:moveTo>
                  <a:pt x="28136" y="56271"/>
                </a:moveTo>
                <a:lnTo>
                  <a:pt x="253219" y="267287"/>
                </a:lnTo>
                <a:lnTo>
                  <a:pt x="323557" y="0"/>
                </a:lnTo>
                <a:lnTo>
                  <a:pt x="436099" y="112542"/>
                </a:lnTo>
                <a:lnTo>
                  <a:pt x="717453" y="98474"/>
                </a:lnTo>
                <a:lnTo>
                  <a:pt x="548640" y="323557"/>
                </a:lnTo>
                <a:lnTo>
                  <a:pt x="717453" y="534573"/>
                </a:lnTo>
                <a:lnTo>
                  <a:pt x="576776" y="562708"/>
                </a:lnTo>
                <a:lnTo>
                  <a:pt x="492369" y="731520"/>
                </a:lnTo>
                <a:lnTo>
                  <a:pt x="0" y="647114"/>
                </a:lnTo>
                <a:lnTo>
                  <a:pt x="84406" y="450167"/>
                </a:lnTo>
                <a:lnTo>
                  <a:pt x="28136" y="5627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5436096" y="2204864"/>
            <a:ext cx="140677" cy="253218"/>
          </a:xfrm>
          <a:custGeom>
            <a:avLst/>
            <a:gdLst>
              <a:gd name="connsiteX0" fmla="*/ 70339 w 140677"/>
              <a:gd name="connsiteY0" fmla="*/ 0 h 253218"/>
              <a:gd name="connsiteX1" fmla="*/ 0 w 140677"/>
              <a:gd name="connsiteY1" fmla="*/ 168812 h 253218"/>
              <a:gd name="connsiteX2" fmla="*/ 140677 w 140677"/>
              <a:gd name="connsiteY2" fmla="*/ 253218 h 253218"/>
              <a:gd name="connsiteX3" fmla="*/ 70339 w 140677"/>
              <a:gd name="connsiteY3" fmla="*/ 0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77" h="253218">
                <a:moveTo>
                  <a:pt x="70339" y="0"/>
                </a:moveTo>
                <a:lnTo>
                  <a:pt x="0" y="168812"/>
                </a:lnTo>
                <a:lnTo>
                  <a:pt x="140677" y="253218"/>
                </a:lnTo>
                <a:lnTo>
                  <a:pt x="70339" y="0"/>
                </a:lnTo>
                <a:close/>
              </a:path>
            </a:pathLst>
          </a:cu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5004048" y="2276872"/>
            <a:ext cx="422031" cy="309489"/>
          </a:xfrm>
          <a:custGeom>
            <a:avLst/>
            <a:gdLst>
              <a:gd name="connsiteX0" fmla="*/ 140677 w 422031"/>
              <a:gd name="connsiteY0" fmla="*/ 0 h 309489"/>
              <a:gd name="connsiteX1" fmla="*/ 422031 w 422031"/>
              <a:gd name="connsiteY1" fmla="*/ 140677 h 309489"/>
              <a:gd name="connsiteX2" fmla="*/ 140677 w 422031"/>
              <a:gd name="connsiteY2" fmla="*/ 309489 h 309489"/>
              <a:gd name="connsiteX3" fmla="*/ 0 w 422031"/>
              <a:gd name="connsiteY3" fmla="*/ 84406 h 309489"/>
              <a:gd name="connsiteX4" fmla="*/ 140677 w 422031"/>
              <a:gd name="connsiteY4" fmla="*/ 0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31" h="309489">
                <a:moveTo>
                  <a:pt x="140677" y="0"/>
                </a:moveTo>
                <a:lnTo>
                  <a:pt x="422031" y="140677"/>
                </a:lnTo>
                <a:lnTo>
                  <a:pt x="140677" y="309489"/>
                </a:lnTo>
                <a:lnTo>
                  <a:pt x="0" y="84406"/>
                </a:lnTo>
                <a:lnTo>
                  <a:pt x="140677" y="0"/>
                </a:lnTo>
                <a:close/>
              </a:path>
            </a:pathLst>
          </a:cu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5220072" y="1916832"/>
            <a:ext cx="323557" cy="407963"/>
          </a:xfrm>
          <a:custGeom>
            <a:avLst/>
            <a:gdLst>
              <a:gd name="connsiteX0" fmla="*/ 323557 w 323557"/>
              <a:gd name="connsiteY0" fmla="*/ 253218 h 407963"/>
              <a:gd name="connsiteX1" fmla="*/ 98474 w 323557"/>
              <a:gd name="connsiteY1" fmla="*/ 407963 h 407963"/>
              <a:gd name="connsiteX2" fmla="*/ 0 w 323557"/>
              <a:gd name="connsiteY2" fmla="*/ 211015 h 407963"/>
              <a:gd name="connsiteX3" fmla="*/ 309490 w 323557"/>
              <a:gd name="connsiteY3" fmla="*/ 0 h 407963"/>
              <a:gd name="connsiteX4" fmla="*/ 323557 w 323557"/>
              <a:gd name="connsiteY4" fmla="*/ 253218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57" h="407963">
                <a:moveTo>
                  <a:pt x="323557" y="253218"/>
                </a:moveTo>
                <a:lnTo>
                  <a:pt x="98474" y="407963"/>
                </a:lnTo>
                <a:lnTo>
                  <a:pt x="0" y="211015"/>
                </a:lnTo>
                <a:lnTo>
                  <a:pt x="309490" y="0"/>
                </a:lnTo>
                <a:lnTo>
                  <a:pt x="323557" y="253218"/>
                </a:lnTo>
                <a:close/>
              </a:path>
            </a:pathLst>
          </a:cu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004048" y="1988840"/>
            <a:ext cx="239151" cy="239151"/>
          </a:xfrm>
          <a:custGeom>
            <a:avLst/>
            <a:gdLst>
              <a:gd name="connsiteX0" fmla="*/ 0 w 239151"/>
              <a:gd name="connsiteY0" fmla="*/ 168813 h 239151"/>
              <a:gd name="connsiteX1" fmla="*/ 239151 w 239151"/>
              <a:gd name="connsiteY1" fmla="*/ 0 h 239151"/>
              <a:gd name="connsiteX2" fmla="*/ 126610 w 239151"/>
              <a:gd name="connsiteY2" fmla="*/ 239151 h 239151"/>
              <a:gd name="connsiteX3" fmla="*/ 0 w 239151"/>
              <a:gd name="connsiteY3" fmla="*/ 168813 h 2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1" h="239151">
                <a:moveTo>
                  <a:pt x="0" y="168813"/>
                </a:moveTo>
                <a:lnTo>
                  <a:pt x="239151" y="0"/>
                </a:lnTo>
                <a:lnTo>
                  <a:pt x="126610" y="239151"/>
                </a:lnTo>
                <a:lnTo>
                  <a:pt x="0" y="168813"/>
                </a:lnTo>
                <a:close/>
              </a:path>
            </a:pathLst>
          </a:cu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7452320" y="692696"/>
            <a:ext cx="2880828" cy="5328592"/>
            <a:chOff x="7380312" y="1124744"/>
            <a:chExt cx="2376264" cy="4752528"/>
          </a:xfrm>
        </p:grpSpPr>
        <p:sp>
          <p:nvSpPr>
            <p:cNvPr id="33" name="Rectangle 32"/>
            <p:cNvSpPr/>
            <p:nvPr/>
          </p:nvSpPr>
          <p:spPr>
            <a:xfrm>
              <a:off x="8244408" y="4869160"/>
              <a:ext cx="576064" cy="10081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380312" y="3717032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7380312" y="2852936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380312" y="1988840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7380312" y="1124744"/>
              <a:ext cx="2376264" cy="1368152"/>
            </a:xfrm>
            <a:prstGeom prst="triangle">
              <a:avLst/>
            </a:prstGeom>
            <a:solidFill>
              <a:srgbClr val="00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 rot="18669593">
            <a:off x="8167408" y="6868930"/>
            <a:ext cx="2784622" cy="2016224"/>
            <a:chOff x="5949258" y="3861048"/>
            <a:chExt cx="2784622" cy="2016224"/>
          </a:xfrm>
        </p:grpSpPr>
        <p:sp>
          <p:nvSpPr>
            <p:cNvPr id="14" name="Freeform 13"/>
            <p:cNvSpPr/>
            <p:nvPr/>
          </p:nvSpPr>
          <p:spPr>
            <a:xfrm>
              <a:off x="6660232" y="5013176"/>
              <a:ext cx="674946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7380312" y="5013176"/>
              <a:ext cx="714158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6588224" y="3861048"/>
              <a:ext cx="1478449" cy="151216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rot="6994578">
              <a:off x="6092174" y="3950292"/>
              <a:ext cx="563097" cy="8489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 rot="3607427" flipV="1">
              <a:off x="8036119" y="3982848"/>
              <a:ext cx="542291" cy="85323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3386E-6 C -0.04531 -0.22618 -0.09063 -0.45213 -0.12761 -0.60546 C -0.16458 -0.75879 -0.18767 -0.8513 -0.22153 -0.91952 C -0.25538 -0.98798 -0.29722 -1.00301 -0.33073 -1.01434 C -0.36424 -1.02567 -0.40208 -1.01943 -0.42309 -0.98867 C -0.4441 -0.95768 -0.45052 -0.89362 -0.45695 -0.82909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5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1175E-6 L -0.03663 0.412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b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8612E-6 L 0.00052 0.38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8612E-6 L 0.01788 0.388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971 L 0.01389 0.462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251520" y="5013176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11560" y="2060848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35" name="Rectangle 34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Freeform 30"/>
          <p:cNvSpPr/>
          <p:nvPr/>
        </p:nvSpPr>
        <p:spPr>
          <a:xfrm flipH="1">
            <a:off x="5580112" y="2924944"/>
            <a:ext cx="720080" cy="136815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2915816" y="2204864"/>
            <a:ext cx="2952328" cy="2808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411643" y="2486724"/>
            <a:ext cx="2024453" cy="2086175"/>
            <a:chOff x="7452320" y="1256199"/>
            <a:chExt cx="1152128" cy="1139274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Moon 4"/>
          <p:cNvSpPr/>
          <p:nvPr/>
        </p:nvSpPr>
        <p:spPr>
          <a:xfrm rot="16200000">
            <a:off x="3661612" y="2878652"/>
            <a:ext cx="1524513" cy="2024453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7517230">
            <a:off x="2237613" y="2394942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3279623" flipV="1">
            <a:off x="5808882" y="2383456"/>
            <a:ext cx="760156" cy="130683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083489" y="4869160"/>
            <a:ext cx="1344495" cy="1224136"/>
            <a:chOff x="3083489" y="4581128"/>
            <a:chExt cx="1344495" cy="1224136"/>
          </a:xfrm>
        </p:grpSpPr>
        <p:sp>
          <p:nvSpPr>
            <p:cNvPr id="12" name="Freeform 11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55976" y="4869160"/>
            <a:ext cx="1368152" cy="1224136"/>
            <a:chOff x="4355976" y="4581128"/>
            <a:chExt cx="1368152" cy="1224136"/>
          </a:xfrm>
        </p:grpSpPr>
        <p:sp>
          <p:nvSpPr>
            <p:cNvPr id="16" name="Freeform 15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 rot="9837861">
            <a:off x="1688481" y="382811"/>
            <a:ext cx="1221246" cy="3798333"/>
            <a:chOff x="467544" y="2492896"/>
            <a:chExt cx="1152128" cy="3168352"/>
          </a:xfrm>
        </p:grpSpPr>
        <p:grpSp>
          <p:nvGrpSpPr>
            <p:cNvPr id="20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Arc 31"/>
          <p:cNvSpPr/>
          <p:nvPr/>
        </p:nvSpPr>
        <p:spPr>
          <a:xfrm>
            <a:off x="3995936" y="3789040"/>
            <a:ext cx="799033" cy="52427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8538E-6 L 0.02031 0.114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107504" y="4797152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67544" y="1844824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43" name="Rectangle 42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flipH="1">
            <a:off x="3059832" y="4365104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167541" y="4365104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907704" y="2636912"/>
            <a:ext cx="576105" cy="96592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3351764" y="2652030"/>
            <a:ext cx="572164" cy="96592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3351764" y="2652030"/>
            <a:ext cx="572164" cy="96592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324436" y="1378798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8"/>
          <p:cNvSpPr/>
          <p:nvPr/>
        </p:nvSpPr>
        <p:spPr>
          <a:xfrm>
            <a:off x="2370372" y="1928980"/>
            <a:ext cx="1027328" cy="112344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ord 10"/>
          <p:cNvSpPr/>
          <p:nvPr/>
        </p:nvSpPr>
        <p:spPr>
          <a:xfrm>
            <a:off x="2692399" y="2243426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09509" y="1959290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2484520" y="2677940"/>
            <a:ext cx="799033" cy="52427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709039" y="1968612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7517230">
            <a:off x="-1307298" y="3179687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11960" y="2564904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361544">
            <a:off x="3908660" y="3500703"/>
            <a:ext cx="526262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211960" y="4365104"/>
            <a:ext cx="722038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flipH="1">
            <a:off x="5220072" y="4365104"/>
            <a:ext cx="763986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262394" y="2941290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882809" y="2941290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4572000" y="2852936"/>
            <a:ext cx="1080120" cy="1196441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rot="12957459" flipV="1">
            <a:off x="5421482" y="3570586"/>
            <a:ext cx="513708" cy="8527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625475 w 758932"/>
              <a:gd name="connsiteY19" fmla="*/ 902564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667696 w 758932"/>
              <a:gd name="connsiteY23" fmla="*/ 720460 h 974399"/>
              <a:gd name="connsiteX24" fmla="*/ 758825 w 758932"/>
              <a:gd name="connsiteY24" fmla="*/ 635864 h 974399"/>
              <a:gd name="connsiteX25" fmla="*/ 668338 w 758932"/>
              <a:gd name="connsiteY25" fmla="*/ 464414 h 974399"/>
              <a:gd name="connsiteX26" fmla="*/ 577964 w 758932"/>
              <a:gd name="connsiteY26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44525 w 758932"/>
              <a:gd name="connsiteY20" fmla="*/ 723971 h 974399"/>
              <a:gd name="connsiteX21" fmla="*/ 632619 w 758932"/>
              <a:gd name="connsiteY21" fmla="*/ 647771 h 974399"/>
              <a:gd name="connsiteX22" fmla="*/ 667696 w 758932"/>
              <a:gd name="connsiteY22" fmla="*/ 720460 h 974399"/>
              <a:gd name="connsiteX23" fmla="*/ 758825 w 758932"/>
              <a:gd name="connsiteY23" fmla="*/ 635864 h 974399"/>
              <a:gd name="connsiteX24" fmla="*/ 668338 w 758932"/>
              <a:gd name="connsiteY24" fmla="*/ 464414 h 974399"/>
              <a:gd name="connsiteX25" fmla="*/ 577964 w 758932"/>
              <a:gd name="connsiteY25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28047 w 758932"/>
              <a:gd name="connsiteY18" fmla="*/ 760393 h 974399"/>
              <a:gd name="connsiteX19" fmla="*/ 644525 w 758932"/>
              <a:gd name="connsiteY19" fmla="*/ 723971 h 974399"/>
              <a:gd name="connsiteX20" fmla="*/ 632619 w 758932"/>
              <a:gd name="connsiteY20" fmla="*/ 647771 h 974399"/>
              <a:gd name="connsiteX21" fmla="*/ 667696 w 758932"/>
              <a:gd name="connsiteY21" fmla="*/ 720460 h 974399"/>
              <a:gd name="connsiteX22" fmla="*/ 758825 w 758932"/>
              <a:gd name="connsiteY22" fmla="*/ 635864 h 974399"/>
              <a:gd name="connsiteX23" fmla="*/ 668338 w 758932"/>
              <a:gd name="connsiteY23" fmla="*/ 464414 h 974399"/>
              <a:gd name="connsiteX24" fmla="*/ 577964 w 758932"/>
              <a:gd name="connsiteY24" fmla="*/ 0 h 974399"/>
              <a:gd name="connsiteX0" fmla="*/ 240017 w 758932"/>
              <a:gd name="connsiteY0" fmla="*/ 164738 h 949396"/>
              <a:gd name="connsiteX1" fmla="*/ 239713 w 758932"/>
              <a:gd name="connsiteY1" fmla="*/ 381071 h 949396"/>
              <a:gd name="connsiteX2" fmla="*/ 82550 w 758932"/>
              <a:gd name="connsiteY2" fmla="*/ 476321 h 949396"/>
              <a:gd name="connsiteX3" fmla="*/ 3969 w 758932"/>
              <a:gd name="connsiteY3" fmla="*/ 614433 h 949396"/>
              <a:gd name="connsiteX4" fmla="*/ 106363 w 758932"/>
              <a:gd name="connsiteY4" fmla="*/ 628721 h 949396"/>
              <a:gd name="connsiteX5" fmla="*/ 254000 w 758932"/>
              <a:gd name="connsiteY5" fmla="*/ 526327 h 949396"/>
              <a:gd name="connsiteX6" fmla="*/ 261144 w 758932"/>
              <a:gd name="connsiteY6" fmla="*/ 538233 h 949396"/>
              <a:gd name="connsiteX7" fmla="*/ 223044 w 758932"/>
              <a:gd name="connsiteY7" fmla="*/ 673964 h 949396"/>
              <a:gd name="connsiteX8" fmla="*/ 198834 w 758932"/>
              <a:gd name="connsiteY8" fmla="*/ 800171 h 949396"/>
              <a:gd name="connsiteX9" fmla="*/ 248147 w 758932"/>
              <a:gd name="connsiteY9" fmla="*/ 890286 h 949396"/>
              <a:gd name="connsiteX10" fmla="*/ 335682 w 758932"/>
              <a:gd name="connsiteY10" fmla="*/ 748552 h 949396"/>
              <a:gd name="connsiteX11" fmla="*/ 368300 w 758932"/>
              <a:gd name="connsiteY11" fmla="*/ 628720 h 949396"/>
              <a:gd name="connsiteX12" fmla="*/ 375444 w 758932"/>
              <a:gd name="connsiteY12" fmla="*/ 695396 h 949396"/>
              <a:gd name="connsiteX13" fmla="*/ 401638 w 758932"/>
              <a:gd name="connsiteY13" fmla="*/ 907327 h 949396"/>
              <a:gd name="connsiteX14" fmla="*/ 504032 w 758932"/>
              <a:gd name="connsiteY14" fmla="*/ 909708 h 949396"/>
              <a:gd name="connsiteX15" fmla="*/ 504032 w 758932"/>
              <a:gd name="connsiteY15" fmla="*/ 669201 h 949396"/>
              <a:gd name="connsiteX16" fmla="*/ 527844 w 758932"/>
              <a:gd name="connsiteY16" fmla="*/ 783502 h 949396"/>
              <a:gd name="connsiteX17" fmla="*/ 528047 w 758932"/>
              <a:gd name="connsiteY17" fmla="*/ 760393 h 949396"/>
              <a:gd name="connsiteX18" fmla="*/ 644525 w 758932"/>
              <a:gd name="connsiteY18" fmla="*/ 723971 h 949396"/>
              <a:gd name="connsiteX19" fmla="*/ 632619 w 758932"/>
              <a:gd name="connsiteY19" fmla="*/ 647771 h 949396"/>
              <a:gd name="connsiteX20" fmla="*/ 667696 w 758932"/>
              <a:gd name="connsiteY20" fmla="*/ 720460 h 949396"/>
              <a:gd name="connsiteX21" fmla="*/ 758825 w 758932"/>
              <a:gd name="connsiteY21" fmla="*/ 635864 h 949396"/>
              <a:gd name="connsiteX22" fmla="*/ 668338 w 758932"/>
              <a:gd name="connsiteY22" fmla="*/ 464414 h 949396"/>
              <a:gd name="connsiteX23" fmla="*/ 577964 w 758932"/>
              <a:gd name="connsiteY23" fmla="*/ 0 h 949396"/>
              <a:gd name="connsiteX0" fmla="*/ 240017 w 758932"/>
              <a:gd name="connsiteY0" fmla="*/ 164738 h 914074"/>
              <a:gd name="connsiteX1" fmla="*/ 239713 w 758932"/>
              <a:gd name="connsiteY1" fmla="*/ 381071 h 914074"/>
              <a:gd name="connsiteX2" fmla="*/ 82550 w 758932"/>
              <a:gd name="connsiteY2" fmla="*/ 476321 h 914074"/>
              <a:gd name="connsiteX3" fmla="*/ 3969 w 758932"/>
              <a:gd name="connsiteY3" fmla="*/ 614433 h 914074"/>
              <a:gd name="connsiteX4" fmla="*/ 106363 w 758932"/>
              <a:gd name="connsiteY4" fmla="*/ 628721 h 914074"/>
              <a:gd name="connsiteX5" fmla="*/ 254000 w 758932"/>
              <a:gd name="connsiteY5" fmla="*/ 526327 h 914074"/>
              <a:gd name="connsiteX6" fmla="*/ 261144 w 758932"/>
              <a:gd name="connsiteY6" fmla="*/ 538233 h 914074"/>
              <a:gd name="connsiteX7" fmla="*/ 223044 w 758932"/>
              <a:gd name="connsiteY7" fmla="*/ 673964 h 914074"/>
              <a:gd name="connsiteX8" fmla="*/ 198834 w 758932"/>
              <a:gd name="connsiteY8" fmla="*/ 800171 h 914074"/>
              <a:gd name="connsiteX9" fmla="*/ 248147 w 758932"/>
              <a:gd name="connsiteY9" fmla="*/ 890286 h 914074"/>
              <a:gd name="connsiteX10" fmla="*/ 335682 w 758932"/>
              <a:gd name="connsiteY10" fmla="*/ 748552 h 914074"/>
              <a:gd name="connsiteX11" fmla="*/ 368300 w 758932"/>
              <a:gd name="connsiteY11" fmla="*/ 628720 h 914074"/>
              <a:gd name="connsiteX12" fmla="*/ 375444 w 758932"/>
              <a:gd name="connsiteY12" fmla="*/ 695396 h 914074"/>
              <a:gd name="connsiteX13" fmla="*/ 504032 w 758932"/>
              <a:gd name="connsiteY13" fmla="*/ 909708 h 914074"/>
              <a:gd name="connsiteX14" fmla="*/ 504032 w 758932"/>
              <a:gd name="connsiteY14" fmla="*/ 669201 h 914074"/>
              <a:gd name="connsiteX15" fmla="*/ 527844 w 758932"/>
              <a:gd name="connsiteY15" fmla="*/ 783502 h 914074"/>
              <a:gd name="connsiteX16" fmla="*/ 528047 w 758932"/>
              <a:gd name="connsiteY16" fmla="*/ 760393 h 914074"/>
              <a:gd name="connsiteX17" fmla="*/ 644525 w 758932"/>
              <a:gd name="connsiteY17" fmla="*/ 723971 h 914074"/>
              <a:gd name="connsiteX18" fmla="*/ 632619 w 758932"/>
              <a:gd name="connsiteY18" fmla="*/ 647771 h 914074"/>
              <a:gd name="connsiteX19" fmla="*/ 667696 w 758932"/>
              <a:gd name="connsiteY19" fmla="*/ 720460 h 914074"/>
              <a:gd name="connsiteX20" fmla="*/ 758825 w 758932"/>
              <a:gd name="connsiteY20" fmla="*/ 635864 h 914074"/>
              <a:gd name="connsiteX21" fmla="*/ 668338 w 758932"/>
              <a:gd name="connsiteY21" fmla="*/ 464414 h 914074"/>
              <a:gd name="connsiteX22" fmla="*/ 577964 w 758932"/>
              <a:gd name="connsiteY22" fmla="*/ 0 h 914074"/>
              <a:gd name="connsiteX0" fmla="*/ 240017 w 758932"/>
              <a:gd name="connsiteY0" fmla="*/ 164738 h 919931"/>
              <a:gd name="connsiteX1" fmla="*/ 239713 w 758932"/>
              <a:gd name="connsiteY1" fmla="*/ 381071 h 919931"/>
              <a:gd name="connsiteX2" fmla="*/ 82550 w 758932"/>
              <a:gd name="connsiteY2" fmla="*/ 476321 h 919931"/>
              <a:gd name="connsiteX3" fmla="*/ 3969 w 758932"/>
              <a:gd name="connsiteY3" fmla="*/ 614433 h 919931"/>
              <a:gd name="connsiteX4" fmla="*/ 106363 w 758932"/>
              <a:gd name="connsiteY4" fmla="*/ 628721 h 919931"/>
              <a:gd name="connsiteX5" fmla="*/ 254000 w 758932"/>
              <a:gd name="connsiteY5" fmla="*/ 526327 h 919931"/>
              <a:gd name="connsiteX6" fmla="*/ 261144 w 758932"/>
              <a:gd name="connsiteY6" fmla="*/ 538233 h 919931"/>
              <a:gd name="connsiteX7" fmla="*/ 223044 w 758932"/>
              <a:gd name="connsiteY7" fmla="*/ 673964 h 919931"/>
              <a:gd name="connsiteX8" fmla="*/ 198834 w 758932"/>
              <a:gd name="connsiteY8" fmla="*/ 800171 h 919931"/>
              <a:gd name="connsiteX9" fmla="*/ 248147 w 758932"/>
              <a:gd name="connsiteY9" fmla="*/ 890286 h 919931"/>
              <a:gd name="connsiteX10" fmla="*/ 335682 w 758932"/>
              <a:gd name="connsiteY10" fmla="*/ 748552 h 919931"/>
              <a:gd name="connsiteX11" fmla="*/ 368300 w 758932"/>
              <a:gd name="connsiteY11" fmla="*/ 628720 h 919931"/>
              <a:gd name="connsiteX12" fmla="*/ 375444 w 758932"/>
              <a:gd name="connsiteY12" fmla="*/ 695396 h 919931"/>
              <a:gd name="connsiteX13" fmla="*/ 430238 w 758932"/>
              <a:gd name="connsiteY13" fmla="*/ 730538 h 919931"/>
              <a:gd name="connsiteX14" fmla="*/ 504032 w 758932"/>
              <a:gd name="connsiteY14" fmla="*/ 909708 h 919931"/>
              <a:gd name="connsiteX15" fmla="*/ 504032 w 758932"/>
              <a:gd name="connsiteY15" fmla="*/ 669201 h 919931"/>
              <a:gd name="connsiteX16" fmla="*/ 527844 w 758932"/>
              <a:gd name="connsiteY16" fmla="*/ 783502 h 919931"/>
              <a:gd name="connsiteX17" fmla="*/ 528047 w 758932"/>
              <a:gd name="connsiteY17" fmla="*/ 760393 h 919931"/>
              <a:gd name="connsiteX18" fmla="*/ 644525 w 758932"/>
              <a:gd name="connsiteY18" fmla="*/ 723971 h 919931"/>
              <a:gd name="connsiteX19" fmla="*/ 632619 w 758932"/>
              <a:gd name="connsiteY19" fmla="*/ 647771 h 919931"/>
              <a:gd name="connsiteX20" fmla="*/ 667696 w 758932"/>
              <a:gd name="connsiteY20" fmla="*/ 720460 h 919931"/>
              <a:gd name="connsiteX21" fmla="*/ 758825 w 758932"/>
              <a:gd name="connsiteY21" fmla="*/ 635864 h 919931"/>
              <a:gd name="connsiteX22" fmla="*/ 668338 w 758932"/>
              <a:gd name="connsiteY22" fmla="*/ 464414 h 919931"/>
              <a:gd name="connsiteX23" fmla="*/ 577964 w 758932"/>
              <a:gd name="connsiteY23" fmla="*/ 0 h 919931"/>
              <a:gd name="connsiteX0" fmla="*/ 240017 w 758932"/>
              <a:gd name="connsiteY0" fmla="*/ 164738 h 898889"/>
              <a:gd name="connsiteX1" fmla="*/ 239713 w 758932"/>
              <a:gd name="connsiteY1" fmla="*/ 381071 h 898889"/>
              <a:gd name="connsiteX2" fmla="*/ 82550 w 758932"/>
              <a:gd name="connsiteY2" fmla="*/ 476321 h 898889"/>
              <a:gd name="connsiteX3" fmla="*/ 3969 w 758932"/>
              <a:gd name="connsiteY3" fmla="*/ 614433 h 898889"/>
              <a:gd name="connsiteX4" fmla="*/ 106363 w 758932"/>
              <a:gd name="connsiteY4" fmla="*/ 628721 h 898889"/>
              <a:gd name="connsiteX5" fmla="*/ 254000 w 758932"/>
              <a:gd name="connsiteY5" fmla="*/ 526327 h 898889"/>
              <a:gd name="connsiteX6" fmla="*/ 261144 w 758932"/>
              <a:gd name="connsiteY6" fmla="*/ 538233 h 898889"/>
              <a:gd name="connsiteX7" fmla="*/ 223044 w 758932"/>
              <a:gd name="connsiteY7" fmla="*/ 673964 h 898889"/>
              <a:gd name="connsiteX8" fmla="*/ 198834 w 758932"/>
              <a:gd name="connsiteY8" fmla="*/ 800171 h 898889"/>
              <a:gd name="connsiteX9" fmla="*/ 248147 w 758932"/>
              <a:gd name="connsiteY9" fmla="*/ 890286 h 898889"/>
              <a:gd name="connsiteX10" fmla="*/ 335682 w 758932"/>
              <a:gd name="connsiteY10" fmla="*/ 748552 h 898889"/>
              <a:gd name="connsiteX11" fmla="*/ 368300 w 758932"/>
              <a:gd name="connsiteY11" fmla="*/ 628720 h 898889"/>
              <a:gd name="connsiteX12" fmla="*/ 375444 w 758932"/>
              <a:gd name="connsiteY12" fmla="*/ 695396 h 898889"/>
              <a:gd name="connsiteX13" fmla="*/ 430238 w 758932"/>
              <a:gd name="connsiteY13" fmla="*/ 730538 h 898889"/>
              <a:gd name="connsiteX14" fmla="*/ 504032 w 758932"/>
              <a:gd name="connsiteY14" fmla="*/ 669201 h 898889"/>
              <a:gd name="connsiteX15" fmla="*/ 527844 w 758932"/>
              <a:gd name="connsiteY15" fmla="*/ 783502 h 898889"/>
              <a:gd name="connsiteX16" fmla="*/ 528047 w 758932"/>
              <a:gd name="connsiteY16" fmla="*/ 760393 h 898889"/>
              <a:gd name="connsiteX17" fmla="*/ 644525 w 758932"/>
              <a:gd name="connsiteY17" fmla="*/ 723971 h 898889"/>
              <a:gd name="connsiteX18" fmla="*/ 632619 w 758932"/>
              <a:gd name="connsiteY18" fmla="*/ 647771 h 898889"/>
              <a:gd name="connsiteX19" fmla="*/ 667696 w 758932"/>
              <a:gd name="connsiteY19" fmla="*/ 720460 h 898889"/>
              <a:gd name="connsiteX20" fmla="*/ 758825 w 758932"/>
              <a:gd name="connsiteY20" fmla="*/ 635864 h 898889"/>
              <a:gd name="connsiteX21" fmla="*/ 668338 w 758932"/>
              <a:gd name="connsiteY21" fmla="*/ 464414 h 898889"/>
              <a:gd name="connsiteX22" fmla="*/ 577964 w 758932"/>
              <a:gd name="connsiteY22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8932" h="89888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5121" y="678426"/>
                  <a:pt x="375444" y="695396"/>
                </a:cubicBezTo>
                <a:cubicBezTo>
                  <a:pt x="385767" y="712366"/>
                  <a:pt x="408807" y="734904"/>
                  <a:pt x="430238" y="730538"/>
                </a:cubicBezTo>
                <a:cubicBezTo>
                  <a:pt x="451669" y="726172"/>
                  <a:pt x="487764" y="660374"/>
                  <a:pt x="504032" y="669201"/>
                </a:cubicBezTo>
                <a:cubicBezTo>
                  <a:pt x="520300" y="678028"/>
                  <a:pt x="523842" y="768303"/>
                  <a:pt x="527844" y="783502"/>
                </a:cubicBezTo>
                <a:cubicBezTo>
                  <a:pt x="531847" y="798701"/>
                  <a:pt x="508600" y="770315"/>
                  <a:pt x="528047" y="760393"/>
                </a:cubicBezTo>
                <a:cubicBezTo>
                  <a:pt x="547494" y="750471"/>
                  <a:pt x="627096" y="742741"/>
                  <a:pt x="644525" y="723971"/>
                </a:cubicBezTo>
                <a:cubicBezTo>
                  <a:pt x="661954" y="705201"/>
                  <a:pt x="628757" y="648356"/>
                  <a:pt x="632619" y="647771"/>
                </a:cubicBezTo>
                <a:cubicBezTo>
                  <a:pt x="636481" y="647186"/>
                  <a:pt x="646662" y="722444"/>
                  <a:pt x="667696" y="720460"/>
                </a:cubicBezTo>
                <a:cubicBezTo>
                  <a:pt x="688730" y="718476"/>
                  <a:pt x="758718" y="678538"/>
                  <a:pt x="758825" y="635864"/>
                </a:cubicBezTo>
                <a:cubicBezTo>
                  <a:pt x="758932" y="593190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3279623" flipV="1">
            <a:off x="6392312" y="4354315"/>
            <a:ext cx="1322482" cy="226852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 rot="9837861">
            <a:off x="606229" y="1919480"/>
            <a:ext cx="1714142" cy="4630668"/>
            <a:chOff x="467544" y="2492896"/>
            <a:chExt cx="1152128" cy="3168352"/>
          </a:xfrm>
        </p:grpSpPr>
        <p:grpSp>
          <p:nvGrpSpPr>
            <p:cNvPr id="60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Freeform 56"/>
          <p:cNvSpPr/>
          <p:nvPr/>
        </p:nvSpPr>
        <p:spPr>
          <a:xfrm rot="7517230">
            <a:off x="1384968" y="4358409"/>
            <a:ext cx="1296249" cy="22156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339752" y="4805772"/>
            <a:ext cx="4392488" cy="410445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788024" y="3789040"/>
            <a:ext cx="792087" cy="720080"/>
            <a:chOff x="2450397" y="1268760"/>
            <a:chExt cx="1257507" cy="1008112"/>
          </a:xfrm>
        </p:grpSpPr>
        <p:sp>
          <p:nvSpPr>
            <p:cNvPr id="36" name="Rounded Rectangle 35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latin typeface="Arial Narrow" pitchFamily="34" charset="0"/>
                </a:rPr>
                <a:t>ROSS</a:t>
              </a:r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37" name="Block Arc 36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179512" y="5157192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9552" y="2204864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30" name="Rectangle 29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Freeform 26"/>
          <p:cNvSpPr/>
          <p:nvPr/>
        </p:nvSpPr>
        <p:spPr>
          <a:xfrm rot="2923675" flipV="1">
            <a:off x="4332501" y="2541235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3939244" y="4831130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046953" y="4831130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787116" y="3102938"/>
            <a:ext cx="576105" cy="96592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-756592" y="2564904"/>
            <a:ext cx="572164" cy="96592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4264392" y="2996952"/>
            <a:ext cx="572164" cy="96592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03848" y="1844824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8"/>
          <p:cNvSpPr/>
          <p:nvPr/>
        </p:nvSpPr>
        <p:spPr>
          <a:xfrm>
            <a:off x="3249784" y="2395006"/>
            <a:ext cx="1027328" cy="112344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ord 8"/>
          <p:cNvSpPr/>
          <p:nvPr/>
        </p:nvSpPr>
        <p:spPr>
          <a:xfrm>
            <a:off x="3571811" y="2709452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8921" y="2425316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3363932" y="3143966"/>
            <a:ext cx="799033" cy="52427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88451" y="2434638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92080" y="2996952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1361544">
            <a:off x="4988780" y="3932751"/>
            <a:ext cx="526262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292080" y="4797152"/>
            <a:ext cx="722038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6300192" y="4797152"/>
            <a:ext cx="763986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5652120" y="3284984"/>
            <a:ext cx="1080120" cy="1196441"/>
            <a:chOff x="3521684" y="2334812"/>
            <a:chExt cx="1728192" cy="1728192"/>
          </a:xfrm>
        </p:grpSpPr>
        <p:sp>
          <p:nvSpPr>
            <p:cNvPr id="18" name="Oval 17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 flipV="1">
              <a:off x="3521684" y="2334812"/>
              <a:ext cx="1728192" cy="1728192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8144" y="4221088"/>
            <a:ext cx="792087" cy="720080"/>
            <a:chOff x="2450397" y="1268760"/>
            <a:chExt cx="1257507" cy="1008112"/>
          </a:xfrm>
        </p:grpSpPr>
        <p:sp>
          <p:nvSpPr>
            <p:cNvPr id="22" name="Rounded Rectangle 21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latin typeface="Arial Narrow" pitchFamily="34" charset="0"/>
                </a:rPr>
                <a:t>ROSS</a:t>
              </a:r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 rot="12957459" flipV="1">
            <a:off x="6501602" y="4002634"/>
            <a:ext cx="513708" cy="8527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625475 w 758932"/>
              <a:gd name="connsiteY19" fmla="*/ 902564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667696 w 758932"/>
              <a:gd name="connsiteY23" fmla="*/ 720460 h 974399"/>
              <a:gd name="connsiteX24" fmla="*/ 758825 w 758932"/>
              <a:gd name="connsiteY24" fmla="*/ 635864 h 974399"/>
              <a:gd name="connsiteX25" fmla="*/ 668338 w 758932"/>
              <a:gd name="connsiteY25" fmla="*/ 464414 h 974399"/>
              <a:gd name="connsiteX26" fmla="*/ 577964 w 758932"/>
              <a:gd name="connsiteY26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44525 w 758932"/>
              <a:gd name="connsiteY20" fmla="*/ 723971 h 974399"/>
              <a:gd name="connsiteX21" fmla="*/ 632619 w 758932"/>
              <a:gd name="connsiteY21" fmla="*/ 647771 h 974399"/>
              <a:gd name="connsiteX22" fmla="*/ 667696 w 758932"/>
              <a:gd name="connsiteY22" fmla="*/ 720460 h 974399"/>
              <a:gd name="connsiteX23" fmla="*/ 758825 w 758932"/>
              <a:gd name="connsiteY23" fmla="*/ 635864 h 974399"/>
              <a:gd name="connsiteX24" fmla="*/ 668338 w 758932"/>
              <a:gd name="connsiteY24" fmla="*/ 464414 h 974399"/>
              <a:gd name="connsiteX25" fmla="*/ 577964 w 758932"/>
              <a:gd name="connsiteY25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28047 w 758932"/>
              <a:gd name="connsiteY18" fmla="*/ 760393 h 974399"/>
              <a:gd name="connsiteX19" fmla="*/ 644525 w 758932"/>
              <a:gd name="connsiteY19" fmla="*/ 723971 h 974399"/>
              <a:gd name="connsiteX20" fmla="*/ 632619 w 758932"/>
              <a:gd name="connsiteY20" fmla="*/ 647771 h 974399"/>
              <a:gd name="connsiteX21" fmla="*/ 667696 w 758932"/>
              <a:gd name="connsiteY21" fmla="*/ 720460 h 974399"/>
              <a:gd name="connsiteX22" fmla="*/ 758825 w 758932"/>
              <a:gd name="connsiteY22" fmla="*/ 635864 h 974399"/>
              <a:gd name="connsiteX23" fmla="*/ 668338 w 758932"/>
              <a:gd name="connsiteY23" fmla="*/ 464414 h 974399"/>
              <a:gd name="connsiteX24" fmla="*/ 577964 w 758932"/>
              <a:gd name="connsiteY24" fmla="*/ 0 h 974399"/>
              <a:gd name="connsiteX0" fmla="*/ 240017 w 758932"/>
              <a:gd name="connsiteY0" fmla="*/ 164738 h 949396"/>
              <a:gd name="connsiteX1" fmla="*/ 239713 w 758932"/>
              <a:gd name="connsiteY1" fmla="*/ 381071 h 949396"/>
              <a:gd name="connsiteX2" fmla="*/ 82550 w 758932"/>
              <a:gd name="connsiteY2" fmla="*/ 476321 h 949396"/>
              <a:gd name="connsiteX3" fmla="*/ 3969 w 758932"/>
              <a:gd name="connsiteY3" fmla="*/ 614433 h 949396"/>
              <a:gd name="connsiteX4" fmla="*/ 106363 w 758932"/>
              <a:gd name="connsiteY4" fmla="*/ 628721 h 949396"/>
              <a:gd name="connsiteX5" fmla="*/ 254000 w 758932"/>
              <a:gd name="connsiteY5" fmla="*/ 526327 h 949396"/>
              <a:gd name="connsiteX6" fmla="*/ 261144 w 758932"/>
              <a:gd name="connsiteY6" fmla="*/ 538233 h 949396"/>
              <a:gd name="connsiteX7" fmla="*/ 223044 w 758932"/>
              <a:gd name="connsiteY7" fmla="*/ 673964 h 949396"/>
              <a:gd name="connsiteX8" fmla="*/ 198834 w 758932"/>
              <a:gd name="connsiteY8" fmla="*/ 800171 h 949396"/>
              <a:gd name="connsiteX9" fmla="*/ 248147 w 758932"/>
              <a:gd name="connsiteY9" fmla="*/ 890286 h 949396"/>
              <a:gd name="connsiteX10" fmla="*/ 335682 w 758932"/>
              <a:gd name="connsiteY10" fmla="*/ 748552 h 949396"/>
              <a:gd name="connsiteX11" fmla="*/ 368300 w 758932"/>
              <a:gd name="connsiteY11" fmla="*/ 628720 h 949396"/>
              <a:gd name="connsiteX12" fmla="*/ 375444 w 758932"/>
              <a:gd name="connsiteY12" fmla="*/ 695396 h 949396"/>
              <a:gd name="connsiteX13" fmla="*/ 401638 w 758932"/>
              <a:gd name="connsiteY13" fmla="*/ 907327 h 949396"/>
              <a:gd name="connsiteX14" fmla="*/ 504032 w 758932"/>
              <a:gd name="connsiteY14" fmla="*/ 909708 h 949396"/>
              <a:gd name="connsiteX15" fmla="*/ 504032 w 758932"/>
              <a:gd name="connsiteY15" fmla="*/ 669201 h 949396"/>
              <a:gd name="connsiteX16" fmla="*/ 527844 w 758932"/>
              <a:gd name="connsiteY16" fmla="*/ 783502 h 949396"/>
              <a:gd name="connsiteX17" fmla="*/ 528047 w 758932"/>
              <a:gd name="connsiteY17" fmla="*/ 760393 h 949396"/>
              <a:gd name="connsiteX18" fmla="*/ 644525 w 758932"/>
              <a:gd name="connsiteY18" fmla="*/ 723971 h 949396"/>
              <a:gd name="connsiteX19" fmla="*/ 632619 w 758932"/>
              <a:gd name="connsiteY19" fmla="*/ 647771 h 949396"/>
              <a:gd name="connsiteX20" fmla="*/ 667696 w 758932"/>
              <a:gd name="connsiteY20" fmla="*/ 720460 h 949396"/>
              <a:gd name="connsiteX21" fmla="*/ 758825 w 758932"/>
              <a:gd name="connsiteY21" fmla="*/ 635864 h 949396"/>
              <a:gd name="connsiteX22" fmla="*/ 668338 w 758932"/>
              <a:gd name="connsiteY22" fmla="*/ 464414 h 949396"/>
              <a:gd name="connsiteX23" fmla="*/ 577964 w 758932"/>
              <a:gd name="connsiteY23" fmla="*/ 0 h 949396"/>
              <a:gd name="connsiteX0" fmla="*/ 240017 w 758932"/>
              <a:gd name="connsiteY0" fmla="*/ 164738 h 914074"/>
              <a:gd name="connsiteX1" fmla="*/ 239713 w 758932"/>
              <a:gd name="connsiteY1" fmla="*/ 381071 h 914074"/>
              <a:gd name="connsiteX2" fmla="*/ 82550 w 758932"/>
              <a:gd name="connsiteY2" fmla="*/ 476321 h 914074"/>
              <a:gd name="connsiteX3" fmla="*/ 3969 w 758932"/>
              <a:gd name="connsiteY3" fmla="*/ 614433 h 914074"/>
              <a:gd name="connsiteX4" fmla="*/ 106363 w 758932"/>
              <a:gd name="connsiteY4" fmla="*/ 628721 h 914074"/>
              <a:gd name="connsiteX5" fmla="*/ 254000 w 758932"/>
              <a:gd name="connsiteY5" fmla="*/ 526327 h 914074"/>
              <a:gd name="connsiteX6" fmla="*/ 261144 w 758932"/>
              <a:gd name="connsiteY6" fmla="*/ 538233 h 914074"/>
              <a:gd name="connsiteX7" fmla="*/ 223044 w 758932"/>
              <a:gd name="connsiteY7" fmla="*/ 673964 h 914074"/>
              <a:gd name="connsiteX8" fmla="*/ 198834 w 758932"/>
              <a:gd name="connsiteY8" fmla="*/ 800171 h 914074"/>
              <a:gd name="connsiteX9" fmla="*/ 248147 w 758932"/>
              <a:gd name="connsiteY9" fmla="*/ 890286 h 914074"/>
              <a:gd name="connsiteX10" fmla="*/ 335682 w 758932"/>
              <a:gd name="connsiteY10" fmla="*/ 748552 h 914074"/>
              <a:gd name="connsiteX11" fmla="*/ 368300 w 758932"/>
              <a:gd name="connsiteY11" fmla="*/ 628720 h 914074"/>
              <a:gd name="connsiteX12" fmla="*/ 375444 w 758932"/>
              <a:gd name="connsiteY12" fmla="*/ 695396 h 914074"/>
              <a:gd name="connsiteX13" fmla="*/ 504032 w 758932"/>
              <a:gd name="connsiteY13" fmla="*/ 909708 h 914074"/>
              <a:gd name="connsiteX14" fmla="*/ 504032 w 758932"/>
              <a:gd name="connsiteY14" fmla="*/ 669201 h 914074"/>
              <a:gd name="connsiteX15" fmla="*/ 527844 w 758932"/>
              <a:gd name="connsiteY15" fmla="*/ 783502 h 914074"/>
              <a:gd name="connsiteX16" fmla="*/ 528047 w 758932"/>
              <a:gd name="connsiteY16" fmla="*/ 760393 h 914074"/>
              <a:gd name="connsiteX17" fmla="*/ 644525 w 758932"/>
              <a:gd name="connsiteY17" fmla="*/ 723971 h 914074"/>
              <a:gd name="connsiteX18" fmla="*/ 632619 w 758932"/>
              <a:gd name="connsiteY18" fmla="*/ 647771 h 914074"/>
              <a:gd name="connsiteX19" fmla="*/ 667696 w 758932"/>
              <a:gd name="connsiteY19" fmla="*/ 720460 h 914074"/>
              <a:gd name="connsiteX20" fmla="*/ 758825 w 758932"/>
              <a:gd name="connsiteY20" fmla="*/ 635864 h 914074"/>
              <a:gd name="connsiteX21" fmla="*/ 668338 w 758932"/>
              <a:gd name="connsiteY21" fmla="*/ 464414 h 914074"/>
              <a:gd name="connsiteX22" fmla="*/ 577964 w 758932"/>
              <a:gd name="connsiteY22" fmla="*/ 0 h 914074"/>
              <a:gd name="connsiteX0" fmla="*/ 240017 w 758932"/>
              <a:gd name="connsiteY0" fmla="*/ 164738 h 919931"/>
              <a:gd name="connsiteX1" fmla="*/ 239713 w 758932"/>
              <a:gd name="connsiteY1" fmla="*/ 381071 h 919931"/>
              <a:gd name="connsiteX2" fmla="*/ 82550 w 758932"/>
              <a:gd name="connsiteY2" fmla="*/ 476321 h 919931"/>
              <a:gd name="connsiteX3" fmla="*/ 3969 w 758932"/>
              <a:gd name="connsiteY3" fmla="*/ 614433 h 919931"/>
              <a:gd name="connsiteX4" fmla="*/ 106363 w 758932"/>
              <a:gd name="connsiteY4" fmla="*/ 628721 h 919931"/>
              <a:gd name="connsiteX5" fmla="*/ 254000 w 758932"/>
              <a:gd name="connsiteY5" fmla="*/ 526327 h 919931"/>
              <a:gd name="connsiteX6" fmla="*/ 261144 w 758932"/>
              <a:gd name="connsiteY6" fmla="*/ 538233 h 919931"/>
              <a:gd name="connsiteX7" fmla="*/ 223044 w 758932"/>
              <a:gd name="connsiteY7" fmla="*/ 673964 h 919931"/>
              <a:gd name="connsiteX8" fmla="*/ 198834 w 758932"/>
              <a:gd name="connsiteY8" fmla="*/ 800171 h 919931"/>
              <a:gd name="connsiteX9" fmla="*/ 248147 w 758932"/>
              <a:gd name="connsiteY9" fmla="*/ 890286 h 919931"/>
              <a:gd name="connsiteX10" fmla="*/ 335682 w 758932"/>
              <a:gd name="connsiteY10" fmla="*/ 748552 h 919931"/>
              <a:gd name="connsiteX11" fmla="*/ 368300 w 758932"/>
              <a:gd name="connsiteY11" fmla="*/ 628720 h 919931"/>
              <a:gd name="connsiteX12" fmla="*/ 375444 w 758932"/>
              <a:gd name="connsiteY12" fmla="*/ 695396 h 919931"/>
              <a:gd name="connsiteX13" fmla="*/ 430238 w 758932"/>
              <a:gd name="connsiteY13" fmla="*/ 730538 h 919931"/>
              <a:gd name="connsiteX14" fmla="*/ 504032 w 758932"/>
              <a:gd name="connsiteY14" fmla="*/ 909708 h 919931"/>
              <a:gd name="connsiteX15" fmla="*/ 504032 w 758932"/>
              <a:gd name="connsiteY15" fmla="*/ 669201 h 919931"/>
              <a:gd name="connsiteX16" fmla="*/ 527844 w 758932"/>
              <a:gd name="connsiteY16" fmla="*/ 783502 h 919931"/>
              <a:gd name="connsiteX17" fmla="*/ 528047 w 758932"/>
              <a:gd name="connsiteY17" fmla="*/ 760393 h 919931"/>
              <a:gd name="connsiteX18" fmla="*/ 644525 w 758932"/>
              <a:gd name="connsiteY18" fmla="*/ 723971 h 919931"/>
              <a:gd name="connsiteX19" fmla="*/ 632619 w 758932"/>
              <a:gd name="connsiteY19" fmla="*/ 647771 h 919931"/>
              <a:gd name="connsiteX20" fmla="*/ 667696 w 758932"/>
              <a:gd name="connsiteY20" fmla="*/ 720460 h 919931"/>
              <a:gd name="connsiteX21" fmla="*/ 758825 w 758932"/>
              <a:gd name="connsiteY21" fmla="*/ 635864 h 919931"/>
              <a:gd name="connsiteX22" fmla="*/ 668338 w 758932"/>
              <a:gd name="connsiteY22" fmla="*/ 464414 h 919931"/>
              <a:gd name="connsiteX23" fmla="*/ 577964 w 758932"/>
              <a:gd name="connsiteY23" fmla="*/ 0 h 919931"/>
              <a:gd name="connsiteX0" fmla="*/ 240017 w 758932"/>
              <a:gd name="connsiteY0" fmla="*/ 164738 h 898889"/>
              <a:gd name="connsiteX1" fmla="*/ 239713 w 758932"/>
              <a:gd name="connsiteY1" fmla="*/ 381071 h 898889"/>
              <a:gd name="connsiteX2" fmla="*/ 82550 w 758932"/>
              <a:gd name="connsiteY2" fmla="*/ 476321 h 898889"/>
              <a:gd name="connsiteX3" fmla="*/ 3969 w 758932"/>
              <a:gd name="connsiteY3" fmla="*/ 614433 h 898889"/>
              <a:gd name="connsiteX4" fmla="*/ 106363 w 758932"/>
              <a:gd name="connsiteY4" fmla="*/ 628721 h 898889"/>
              <a:gd name="connsiteX5" fmla="*/ 254000 w 758932"/>
              <a:gd name="connsiteY5" fmla="*/ 526327 h 898889"/>
              <a:gd name="connsiteX6" fmla="*/ 261144 w 758932"/>
              <a:gd name="connsiteY6" fmla="*/ 538233 h 898889"/>
              <a:gd name="connsiteX7" fmla="*/ 223044 w 758932"/>
              <a:gd name="connsiteY7" fmla="*/ 673964 h 898889"/>
              <a:gd name="connsiteX8" fmla="*/ 198834 w 758932"/>
              <a:gd name="connsiteY8" fmla="*/ 800171 h 898889"/>
              <a:gd name="connsiteX9" fmla="*/ 248147 w 758932"/>
              <a:gd name="connsiteY9" fmla="*/ 890286 h 898889"/>
              <a:gd name="connsiteX10" fmla="*/ 335682 w 758932"/>
              <a:gd name="connsiteY10" fmla="*/ 748552 h 898889"/>
              <a:gd name="connsiteX11" fmla="*/ 368300 w 758932"/>
              <a:gd name="connsiteY11" fmla="*/ 628720 h 898889"/>
              <a:gd name="connsiteX12" fmla="*/ 375444 w 758932"/>
              <a:gd name="connsiteY12" fmla="*/ 695396 h 898889"/>
              <a:gd name="connsiteX13" fmla="*/ 430238 w 758932"/>
              <a:gd name="connsiteY13" fmla="*/ 730538 h 898889"/>
              <a:gd name="connsiteX14" fmla="*/ 504032 w 758932"/>
              <a:gd name="connsiteY14" fmla="*/ 669201 h 898889"/>
              <a:gd name="connsiteX15" fmla="*/ 527844 w 758932"/>
              <a:gd name="connsiteY15" fmla="*/ 783502 h 898889"/>
              <a:gd name="connsiteX16" fmla="*/ 528047 w 758932"/>
              <a:gd name="connsiteY16" fmla="*/ 760393 h 898889"/>
              <a:gd name="connsiteX17" fmla="*/ 644525 w 758932"/>
              <a:gd name="connsiteY17" fmla="*/ 723971 h 898889"/>
              <a:gd name="connsiteX18" fmla="*/ 632619 w 758932"/>
              <a:gd name="connsiteY18" fmla="*/ 647771 h 898889"/>
              <a:gd name="connsiteX19" fmla="*/ 667696 w 758932"/>
              <a:gd name="connsiteY19" fmla="*/ 720460 h 898889"/>
              <a:gd name="connsiteX20" fmla="*/ 758825 w 758932"/>
              <a:gd name="connsiteY20" fmla="*/ 635864 h 898889"/>
              <a:gd name="connsiteX21" fmla="*/ 668338 w 758932"/>
              <a:gd name="connsiteY21" fmla="*/ 464414 h 898889"/>
              <a:gd name="connsiteX22" fmla="*/ 577964 w 758932"/>
              <a:gd name="connsiteY22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8932" h="89888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5121" y="678426"/>
                  <a:pt x="375444" y="695396"/>
                </a:cubicBezTo>
                <a:cubicBezTo>
                  <a:pt x="385767" y="712366"/>
                  <a:pt x="408807" y="734904"/>
                  <a:pt x="430238" y="730538"/>
                </a:cubicBezTo>
                <a:cubicBezTo>
                  <a:pt x="451669" y="726172"/>
                  <a:pt x="487764" y="660374"/>
                  <a:pt x="504032" y="669201"/>
                </a:cubicBezTo>
                <a:cubicBezTo>
                  <a:pt x="520300" y="678028"/>
                  <a:pt x="523842" y="768303"/>
                  <a:pt x="527844" y="783502"/>
                </a:cubicBezTo>
                <a:cubicBezTo>
                  <a:pt x="531847" y="798701"/>
                  <a:pt x="508600" y="770315"/>
                  <a:pt x="528047" y="760393"/>
                </a:cubicBezTo>
                <a:cubicBezTo>
                  <a:pt x="547494" y="750471"/>
                  <a:pt x="627096" y="742741"/>
                  <a:pt x="644525" y="723971"/>
                </a:cubicBezTo>
                <a:cubicBezTo>
                  <a:pt x="661954" y="705201"/>
                  <a:pt x="628757" y="648356"/>
                  <a:pt x="632619" y="647771"/>
                </a:cubicBezTo>
                <a:cubicBezTo>
                  <a:pt x="636481" y="647186"/>
                  <a:pt x="646662" y="722444"/>
                  <a:pt x="667696" y="720460"/>
                </a:cubicBezTo>
                <a:cubicBezTo>
                  <a:pt x="688730" y="718476"/>
                  <a:pt x="758718" y="678538"/>
                  <a:pt x="758825" y="635864"/>
                </a:cubicBezTo>
                <a:cubicBezTo>
                  <a:pt x="758932" y="593190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7517230">
            <a:off x="2581133" y="2603622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755177">
            <a:off x="1734617" y="2032591"/>
            <a:ext cx="1267077" cy="185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6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/>
          <p:cNvCxnSpPr/>
          <p:nvPr/>
        </p:nvCxnSpPr>
        <p:spPr>
          <a:xfrm>
            <a:off x="179512" y="5013176"/>
            <a:ext cx="8814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39552" y="2492896"/>
            <a:ext cx="7992888" cy="2592288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89" name="Rectangle 88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7517230">
            <a:off x="5096293" y="2828399"/>
            <a:ext cx="660135" cy="10511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3279623" flipV="1">
            <a:off x="7131591" y="2818742"/>
            <a:ext cx="660135" cy="109793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6534892" y="4797152"/>
            <a:ext cx="600225" cy="7940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742804" y="4797152"/>
            <a:ext cx="567268" cy="7940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70527" y="2492896"/>
            <a:ext cx="1512437" cy="237626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886820" y="1844824"/>
            <a:ext cx="1113994" cy="1188132"/>
            <a:chOff x="827584" y="1124744"/>
            <a:chExt cx="1072119" cy="1368152"/>
          </a:xfrm>
        </p:grpSpPr>
        <p:sp>
          <p:nvSpPr>
            <p:cNvPr id="8" name="Chord 7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hord 8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334450">
            <a:off x="4516401" y="2170497"/>
            <a:ext cx="846965" cy="1477211"/>
            <a:chOff x="1115616" y="2852936"/>
            <a:chExt cx="1008112" cy="1728192"/>
          </a:xfrm>
        </p:grpSpPr>
        <p:sp>
          <p:nvSpPr>
            <p:cNvPr id="13" name="Rounded Rectangle 12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57016" y="2694852"/>
            <a:ext cx="1152128" cy="1800200"/>
            <a:chOff x="7452320" y="1124744"/>
            <a:chExt cx="1152128" cy="1491594"/>
          </a:xfrm>
        </p:grpSpPr>
        <p:sp>
          <p:nvSpPr>
            <p:cNvPr id="17" name="Rectangle 16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17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Oval 49"/>
          <p:cNvSpPr/>
          <p:nvPr/>
        </p:nvSpPr>
        <p:spPr>
          <a:xfrm>
            <a:off x="1547664" y="2708920"/>
            <a:ext cx="2376264" cy="216024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1979712" y="2924944"/>
            <a:ext cx="1629438" cy="1604750"/>
            <a:chOff x="7452320" y="1256199"/>
            <a:chExt cx="1152128" cy="1139274"/>
          </a:xfrm>
          <a:noFill/>
        </p:grpSpPr>
        <p:sp>
          <p:nvSpPr>
            <p:cNvPr id="52" name="Rectangle 51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Moon 54"/>
          <p:cNvSpPr/>
          <p:nvPr/>
        </p:nvSpPr>
        <p:spPr>
          <a:xfrm rot="16200000">
            <a:off x="2162817" y="3200632"/>
            <a:ext cx="1172702" cy="1629438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7517230">
            <a:off x="1187097" y="2662927"/>
            <a:ext cx="584735" cy="10069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3279623" flipV="1">
            <a:off x="3797639" y="2581682"/>
            <a:ext cx="584735" cy="10518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1547664" y="4725144"/>
            <a:ext cx="1082155" cy="941643"/>
            <a:chOff x="3083489" y="4581128"/>
            <a:chExt cx="1344495" cy="1224136"/>
          </a:xfrm>
        </p:grpSpPr>
        <p:sp>
          <p:nvSpPr>
            <p:cNvPr id="59" name="Freeform 58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20151" y="4725144"/>
            <a:ext cx="1101196" cy="941643"/>
            <a:chOff x="4355976" y="4581128"/>
            <a:chExt cx="1368152" cy="1224136"/>
          </a:xfrm>
        </p:grpSpPr>
        <p:sp>
          <p:nvSpPr>
            <p:cNvPr id="63" name="Freeform 62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 rot="9837861">
            <a:off x="779965" y="1563704"/>
            <a:ext cx="982954" cy="2921796"/>
            <a:chOff x="467544" y="2492896"/>
            <a:chExt cx="1152128" cy="3168352"/>
          </a:xfrm>
        </p:grpSpPr>
        <p:grpSp>
          <p:nvGrpSpPr>
            <p:cNvPr id="67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>
            <a:off x="5292080" y="1844824"/>
            <a:ext cx="2125741" cy="3024336"/>
            <a:chOff x="7508326" y="1844824"/>
            <a:chExt cx="2125741" cy="3024336"/>
          </a:xfrm>
        </p:grpSpPr>
        <p:sp>
          <p:nvSpPr>
            <p:cNvPr id="78" name="Rectangle 77"/>
            <p:cNvSpPr/>
            <p:nvPr/>
          </p:nvSpPr>
          <p:spPr>
            <a:xfrm>
              <a:off x="7884368" y="2492896"/>
              <a:ext cx="1512437" cy="237626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 rot="3279623" flipV="1">
              <a:off x="8755030" y="2746736"/>
              <a:ext cx="660135" cy="109793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508326" y="2708920"/>
              <a:ext cx="1024114" cy="1800200"/>
              <a:chOff x="7580334" y="1124744"/>
              <a:chExt cx="1024114" cy="149159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8028384" y="1124744"/>
                <a:ext cx="576064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Chord 81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6105497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956376" y="1844824"/>
              <a:ext cx="1224136" cy="1188132"/>
              <a:chOff x="827584" y="1124744"/>
              <a:chExt cx="1178121" cy="1368152"/>
            </a:xfrm>
          </p:grpSpPr>
          <p:sp>
            <p:nvSpPr>
              <p:cNvPr id="87" name="Chord 86"/>
              <p:cNvSpPr/>
              <p:nvPr/>
            </p:nvSpPr>
            <p:spPr>
              <a:xfrm>
                <a:off x="827584" y="1124744"/>
                <a:ext cx="1178121" cy="1368152"/>
              </a:xfrm>
              <a:prstGeom prst="chord">
                <a:avLst>
                  <a:gd name="adj1" fmla="val 10688754"/>
                  <a:gd name="adj2" fmla="val 7437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Chord 87"/>
              <p:cNvSpPr/>
              <p:nvPr/>
            </p:nvSpPr>
            <p:spPr>
              <a:xfrm rot="10800000">
                <a:off x="827584" y="1700808"/>
                <a:ext cx="693012" cy="253119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2" name="Oval 91"/>
          <p:cNvSpPr/>
          <p:nvPr/>
        </p:nvSpPr>
        <p:spPr>
          <a:xfrm>
            <a:off x="2555776" y="3645024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179512" y="4869160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39552" y="1916832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76" name="Rectangle 75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2923675" flipV="1">
            <a:off x="4332501" y="2325211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3939244" y="4615106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046953" y="4615106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03848" y="1628800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8"/>
          <p:cNvSpPr/>
          <p:nvPr/>
        </p:nvSpPr>
        <p:spPr>
          <a:xfrm>
            <a:off x="3249784" y="2178982"/>
            <a:ext cx="1027328" cy="112344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ord 8"/>
          <p:cNvSpPr/>
          <p:nvPr/>
        </p:nvSpPr>
        <p:spPr>
          <a:xfrm>
            <a:off x="3571811" y="2493428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8921" y="2209292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3363932" y="2927942"/>
            <a:ext cx="799033" cy="52427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88451" y="2218614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92080" y="2780928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1361544">
            <a:off x="4988780" y="3716727"/>
            <a:ext cx="526262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292080" y="4581128"/>
            <a:ext cx="722038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6300192" y="4581128"/>
            <a:ext cx="763986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342514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962929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flipV="1">
            <a:off x="5652120" y="3068960"/>
            <a:ext cx="1080120" cy="1196441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 23"/>
          <p:cNvSpPr/>
          <p:nvPr/>
        </p:nvSpPr>
        <p:spPr>
          <a:xfrm rot="12957459" flipV="1">
            <a:off x="6501602" y="3786610"/>
            <a:ext cx="513708" cy="8527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625475 w 758932"/>
              <a:gd name="connsiteY19" fmla="*/ 902564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667696 w 758932"/>
              <a:gd name="connsiteY23" fmla="*/ 720460 h 974399"/>
              <a:gd name="connsiteX24" fmla="*/ 758825 w 758932"/>
              <a:gd name="connsiteY24" fmla="*/ 635864 h 974399"/>
              <a:gd name="connsiteX25" fmla="*/ 668338 w 758932"/>
              <a:gd name="connsiteY25" fmla="*/ 464414 h 974399"/>
              <a:gd name="connsiteX26" fmla="*/ 577964 w 758932"/>
              <a:gd name="connsiteY26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44525 w 758932"/>
              <a:gd name="connsiteY20" fmla="*/ 723971 h 974399"/>
              <a:gd name="connsiteX21" fmla="*/ 632619 w 758932"/>
              <a:gd name="connsiteY21" fmla="*/ 647771 h 974399"/>
              <a:gd name="connsiteX22" fmla="*/ 667696 w 758932"/>
              <a:gd name="connsiteY22" fmla="*/ 720460 h 974399"/>
              <a:gd name="connsiteX23" fmla="*/ 758825 w 758932"/>
              <a:gd name="connsiteY23" fmla="*/ 635864 h 974399"/>
              <a:gd name="connsiteX24" fmla="*/ 668338 w 758932"/>
              <a:gd name="connsiteY24" fmla="*/ 464414 h 974399"/>
              <a:gd name="connsiteX25" fmla="*/ 577964 w 758932"/>
              <a:gd name="connsiteY25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28047 w 758932"/>
              <a:gd name="connsiteY18" fmla="*/ 760393 h 974399"/>
              <a:gd name="connsiteX19" fmla="*/ 644525 w 758932"/>
              <a:gd name="connsiteY19" fmla="*/ 723971 h 974399"/>
              <a:gd name="connsiteX20" fmla="*/ 632619 w 758932"/>
              <a:gd name="connsiteY20" fmla="*/ 647771 h 974399"/>
              <a:gd name="connsiteX21" fmla="*/ 667696 w 758932"/>
              <a:gd name="connsiteY21" fmla="*/ 720460 h 974399"/>
              <a:gd name="connsiteX22" fmla="*/ 758825 w 758932"/>
              <a:gd name="connsiteY22" fmla="*/ 635864 h 974399"/>
              <a:gd name="connsiteX23" fmla="*/ 668338 w 758932"/>
              <a:gd name="connsiteY23" fmla="*/ 464414 h 974399"/>
              <a:gd name="connsiteX24" fmla="*/ 577964 w 758932"/>
              <a:gd name="connsiteY24" fmla="*/ 0 h 974399"/>
              <a:gd name="connsiteX0" fmla="*/ 240017 w 758932"/>
              <a:gd name="connsiteY0" fmla="*/ 164738 h 949396"/>
              <a:gd name="connsiteX1" fmla="*/ 239713 w 758932"/>
              <a:gd name="connsiteY1" fmla="*/ 381071 h 949396"/>
              <a:gd name="connsiteX2" fmla="*/ 82550 w 758932"/>
              <a:gd name="connsiteY2" fmla="*/ 476321 h 949396"/>
              <a:gd name="connsiteX3" fmla="*/ 3969 w 758932"/>
              <a:gd name="connsiteY3" fmla="*/ 614433 h 949396"/>
              <a:gd name="connsiteX4" fmla="*/ 106363 w 758932"/>
              <a:gd name="connsiteY4" fmla="*/ 628721 h 949396"/>
              <a:gd name="connsiteX5" fmla="*/ 254000 w 758932"/>
              <a:gd name="connsiteY5" fmla="*/ 526327 h 949396"/>
              <a:gd name="connsiteX6" fmla="*/ 261144 w 758932"/>
              <a:gd name="connsiteY6" fmla="*/ 538233 h 949396"/>
              <a:gd name="connsiteX7" fmla="*/ 223044 w 758932"/>
              <a:gd name="connsiteY7" fmla="*/ 673964 h 949396"/>
              <a:gd name="connsiteX8" fmla="*/ 198834 w 758932"/>
              <a:gd name="connsiteY8" fmla="*/ 800171 h 949396"/>
              <a:gd name="connsiteX9" fmla="*/ 248147 w 758932"/>
              <a:gd name="connsiteY9" fmla="*/ 890286 h 949396"/>
              <a:gd name="connsiteX10" fmla="*/ 335682 w 758932"/>
              <a:gd name="connsiteY10" fmla="*/ 748552 h 949396"/>
              <a:gd name="connsiteX11" fmla="*/ 368300 w 758932"/>
              <a:gd name="connsiteY11" fmla="*/ 628720 h 949396"/>
              <a:gd name="connsiteX12" fmla="*/ 375444 w 758932"/>
              <a:gd name="connsiteY12" fmla="*/ 695396 h 949396"/>
              <a:gd name="connsiteX13" fmla="*/ 401638 w 758932"/>
              <a:gd name="connsiteY13" fmla="*/ 907327 h 949396"/>
              <a:gd name="connsiteX14" fmla="*/ 504032 w 758932"/>
              <a:gd name="connsiteY14" fmla="*/ 909708 h 949396"/>
              <a:gd name="connsiteX15" fmla="*/ 504032 w 758932"/>
              <a:gd name="connsiteY15" fmla="*/ 669201 h 949396"/>
              <a:gd name="connsiteX16" fmla="*/ 527844 w 758932"/>
              <a:gd name="connsiteY16" fmla="*/ 783502 h 949396"/>
              <a:gd name="connsiteX17" fmla="*/ 528047 w 758932"/>
              <a:gd name="connsiteY17" fmla="*/ 760393 h 949396"/>
              <a:gd name="connsiteX18" fmla="*/ 644525 w 758932"/>
              <a:gd name="connsiteY18" fmla="*/ 723971 h 949396"/>
              <a:gd name="connsiteX19" fmla="*/ 632619 w 758932"/>
              <a:gd name="connsiteY19" fmla="*/ 647771 h 949396"/>
              <a:gd name="connsiteX20" fmla="*/ 667696 w 758932"/>
              <a:gd name="connsiteY20" fmla="*/ 720460 h 949396"/>
              <a:gd name="connsiteX21" fmla="*/ 758825 w 758932"/>
              <a:gd name="connsiteY21" fmla="*/ 635864 h 949396"/>
              <a:gd name="connsiteX22" fmla="*/ 668338 w 758932"/>
              <a:gd name="connsiteY22" fmla="*/ 464414 h 949396"/>
              <a:gd name="connsiteX23" fmla="*/ 577964 w 758932"/>
              <a:gd name="connsiteY23" fmla="*/ 0 h 949396"/>
              <a:gd name="connsiteX0" fmla="*/ 240017 w 758932"/>
              <a:gd name="connsiteY0" fmla="*/ 164738 h 914074"/>
              <a:gd name="connsiteX1" fmla="*/ 239713 w 758932"/>
              <a:gd name="connsiteY1" fmla="*/ 381071 h 914074"/>
              <a:gd name="connsiteX2" fmla="*/ 82550 w 758932"/>
              <a:gd name="connsiteY2" fmla="*/ 476321 h 914074"/>
              <a:gd name="connsiteX3" fmla="*/ 3969 w 758932"/>
              <a:gd name="connsiteY3" fmla="*/ 614433 h 914074"/>
              <a:gd name="connsiteX4" fmla="*/ 106363 w 758932"/>
              <a:gd name="connsiteY4" fmla="*/ 628721 h 914074"/>
              <a:gd name="connsiteX5" fmla="*/ 254000 w 758932"/>
              <a:gd name="connsiteY5" fmla="*/ 526327 h 914074"/>
              <a:gd name="connsiteX6" fmla="*/ 261144 w 758932"/>
              <a:gd name="connsiteY6" fmla="*/ 538233 h 914074"/>
              <a:gd name="connsiteX7" fmla="*/ 223044 w 758932"/>
              <a:gd name="connsiteY7" fmla="*/ 673964 h 914074"/>
              <a:gd name="connsiteX8" fmla="*/ 198834 w 758932"/>
              <a:gd name="connsiteY8" fmla="*/ 800171 h 914074"/>
              <a:gd name="connsiteX9" fmla="*/ 248147 w 758932"/>
              <a:gd name="connsiteY9" fmla="*/ 890286 h 914074"/>
              <a:gd name="connsiteX10" fmla="*/ 335682 w 758932"/>
              <a:gd name="connsiteY10" fmla="*/ 748552 h 914074"/>
              <a:gd name="connsiteX11" fmla="*/ 368300 w 758932"/>
              <a:gd name="connsiteY11" fmla="*/ 628720 h 914074"/>
              <a:gd name="connsiteX12" fmla="*/ 375444 w 758932"/>
              <a:gd name="connsiteY12" fmla="*/ 695396 h 914074"/>
              <a:gd name="connsiteX13" fmla="*/ 504032 w 758932"/>
              <a:gd name="connsiteY13" fmla="*/ 909708 h 914074"/>
              <a:gd name="connsiteX14" fmla="*/ 504032 w 758932"/>
              <a:gd name="connsiteY14" fmla="*/ 669201 h 914074"/>
              <a:gd name="connsiteX15" fmla="*/ 527844 w 758932"/>
              <a:gd name="connsiteY15" fmla="*/ 783502 h 914074"/>
              <a:gd name="connsiteX16" fmla="*/ 528047 w 758932"/>
              <a:gd name="connsiteY16" fmla="*/ 760393 h 914074"/>
              <a:gd name="connsiteX17" fmla="*/ 644525 w 758932"/>
              <a:gd name="connsiteY17" fmla="*/ 723971 h 914074"/>
              <a:gd name="connsiteX18" fmla="*/ 632619 w 758932"/>
              <a:gd name="connsiteY18" fmla="*/ 647771 h 914074"/>
              <a:gd name="connsiteX19" fmla="*/ 667696 w 758932"/>
              <a:gd name="connsiteY19" fmla="*/ 720460 h 914074"/>
              <a:gd name="connsiteX20" fmla="*/ 758825 w 758932"/>
              <a:gd name="connsiteY20" fmla="*/ 635864 h 914074"/>
              <a:gd name="connsiteX21" fmla="*/ 668338 w 758932"/>
              <a:gd name="connsiteY21" fmla="*/ 464414 h 914074"/>
              <a:gd name="connsiteX22" fmla="*/ 577964 w 758932"/>
              <a:gd name="connsiteY22" fmla="*/ 0 h 914074"/>
              <a:gd name="connsiteX0" fmla="*/ 240017 w 758932"/>
              <a:gd name="connsiteY0" fmla="*/ 164738 h 919931"/>
              <a:gd name="connsiteX1" fmla="*/ 239713 w 758932"/>
              <a:gd name="connsiteY1" fmla="*/ 381071 h 919931"/>
              <a:gd name="connsiteX2" fmla="*/ 82550 w 758932"/>
              <a:gd name="connsiteY2" fmla="*/ 476321 h 919931"/>
              <a:gd name="connsiteX3" fmla="*/ 3969 w 758932"/>
              <a:gd name="connsiteY3" fmla="*/ 614433 h 919931"/>
              <a:gd name="connsiteX4" fmla="*/ 106363 w 758932"/>
              <a:gd name="connsiteY4" fmla="*/ 628721 h 919931"/>
              <a:gd name="connsiteX5" fmla="*/ 254000 w 758932"/>
              <a:gd name="connsiteY5" fmla="*/ 526327 h 919931"/>
              <a:gd name="connsiteX6" fmla="*/ 261144 w 758932"/>
              <a:gd name="connsiteY6" fmla="*/ 538233 h 919931"/>
              <a:gd name="connsiteX7" fmla="*/ 223044 w 758932"/>
              <a:gd name="connsiteY7" fmla="*/ 673964 h 919931"/>
              <a:gd name="connsiteX8" fmla="*/ 198834 w 758932"/>
              <a:gd name="connsiteY8" fmla="*/ 800171 h 919931"/>
              <a:gd name="connsiteX9" fmla="*/ 248147 w 758932"/>
              <a:gd name="connsiteY9" fmla="*/ 890286 h 919931"/>
              <a:gd name="connsiteX10" fmla="*/ 335682 w 758932"/>
              <a:gd name="connsiteY10" fmla="*/ 748552 h 919931"/>
              <a:gd name="connsiteX11" fmla="*/ 368300 w 758932"/>
              <a:gd name="connsiteY11" fmla="*/ 628720 h 919931"/>
              <a:gd name="connsiteX12" fmla="*/ 375444 w 758932"/>
              <a:gd name="connsiteY12" fmla="*/ 695396 h 919931"/>
              <a:gd name="connsiteX13" fmla="*/ 430238 w 758932"/>
              <a:gd name="connsiteY13" fmla="*/ 730538 h 919931"/>
              <a:gd name="connsiteX14" fmla="*/ 504032 w 758932"/>
              <a:gd name="connsiteY14" fmla="*/ 909708 h 919931"/>
              <a:gd name="connsiteX15" fmla="*/ 504032 w 758932"/>
              <a:gd name="connsiteY15" fmla="*/ 669201 h 919931"/>
              <a:gd name="connsiteX16" fmla="*/ 527844 w 758932"/>
              <a:gd name="connsiteY16" fmla="*/ 783502 h 919931"/>
              <a:gd name="connsiteX17" fmla="*/ 528047 w 758932"/>
              <a:gd name="connsiteY17" fmla="*/ 760393 h 919931"/>
              <a:gd name="connsiteX18" fmla="*/ 644525 w 758932"/>
              <a:gd name="connsiteY18" fmla="*/ 723971 h 919931"/>
              <a:gd name="connsiteX19" fmla="*/ 632619 w 758932"/>
              <a:gd name="connsiteY19" fmla="*/ 647771 h 919931"/>
              <a:gd name="connsiteX20" fmla="*/ 667696 w 758932"/>
              <a:gd name="connsiteY20" fmla="*/ 720460 h 919931"/>
              <a:gd name="connsiteX21" fmla="*/ 758825 w 758932"/>
              <a:gd name="connsiteY21" fmla="*/ 635864 h 919931"/>
              <a:gd name="connsiteX22" fmla="*/ 668338 w 758932"/>
              <a:gd name="connsiteY22" fmla="*/ 464414 h 919931"/>
              <a:gd name="connsiteX23" fmla="*/ 577964 w 758932"/>
              <a:gd name="connsiteY23" fmla="*/ 0 h 919931"/>
              <a:gd name="connsiteX0" fmla="*/ 240017 w 758932"/>
              <a:gd name="connsiteY0" fmla="*/ 164738 h 898889"/>
              <a:gd name="connsiteX1" fmla="*/ 239713 w 758932"/>
              <a:gd name="connsiteY1" fmla="*/ 381071 h 898889"/>
              <a:gd name="connsiteX2" fmla="*/ 82550 w 758932"/>
              <a:gd name="connsiteY2" fmla="*/ 476321 h 898889"/>
              <a:gd name="connsiteX3" fmla="*/ 3969 w 758932"/>
              <a:gd name="connsiteY3" fmla="*/ 614433 h 898889"/>
              <a:gd name="connsiteX4" fmla="*/ 106363 w 758932"/>
              <a:gd name="connsiteY4" fmla="*/ 628721 h 898889"/>
              <a:gd name="connsiteX5" fmla="*/ 254000 w 758932"/>
              <a:gd name="connsiteY5" fmla="*/ 526327 h 898889"/>
              <a:gd name="connsiteX6" fmla="*/ 261144 w 758932"/>
              <a:gd name="connsiteY6" fmla="*/ 538233 h 898889"/>
              <a:gd name="connsiteX7" fmla="*/ 223044 w 758932"/>
              <a:gd name="connsiteY7" fmla="*/ 673964 h 898889"/>
              <a:gd name="connsiteX8" fmla="*/ 198834 w 758932"/>
              <a:gd name="connsiteY8" fmla="*/ 800171 h 898889"/>
              <a:gd name="connsiteX9" fmla="*/ 248147 w 758932"/>
              <a:gd name="connsiteY9" fmla="*/ 890286 h 898889"/>
              <a:gd name="connsiteX10" fmla="*/ 335682 w 758932"/>
              <a:gd name="connsiteY10" fmla="*/ 748552 h 898889"/>
              <a:gd name="connsiteX11" fmla="*/ 368300 w 758932"/>
              <a:gd name="connsiteY11" fmla="*/ 628720 h 898889"/>
              <a:gd name="connsiteX12" fmla="*/ 375444 w 758932"/>
              <a:gd name="connsiteY12" fmla="*/ 695396 h 898889"/>
              <a:gd name="connsiteX13" fmla="*/ 430238 w 758932"/>
              <a:gd name="connsiteY13" fmla="*/ 730538 h 898889"/>
              <a:gd name="connsiteX14" fmla="*/ 504032 w 758932"/>
              <a:gd name="connsiteY14" fmla="*/ 669201 h 898889"/>
              <a:gd name="connsiteX15" fmla="*/ 527844 w 758932"/>
              <a:gd name="connsiteY15" fmla="*/ 783502 h 898889"/>
              <a:gd name="connsiteX16" fmla="*/ 528047 w 758932"/>
              <a:gd name="connsiteY16" fmla="*/ 760393 h 898889"/>
              <a:gd name="connsiteX17" fmla="*/ 644525 w 758932"/>
              <a:gd name="connsiteY17" fmla="*/ 723971 h 898889"/>
              <a:gd name="connsiteX18" fmla="*/ 632619 w 758932"/>
              <a:gd name="connsiteY18" fmla="*/ 647771 h 898889"/>
              <a:gd name="connsiteX19" fmla="*/ 667696 w 758932"/>
              <a:gd name="connsiteY19" fmla="*/ 720460 h 898889"/>
              <a:gd name="connsiteX20" fmla="*/ 758825 w 758932"/>
              <a:gd name="connsiteY20" fmla="*/ 635864 h 898889"/>
              <a:gd name="connsiteX21" fmla="*/ 668338 w 758932"/>
              <a:gd name="connsiteY21" fmla="*/ 464414 h 898889"/>
              <a:gd name="connsiteX22" fmla="*/ 577964 w 758932"/>
              <a:gd name="connsiteY22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8932" h="89888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5121" y="678426"/>
                  <a:pt x="375444" y="695396"/>
                </a:cubicBezTo>
                <a:cubicBezTo>
                  <a:pt x="385767" y="712366"/>
                  <a:pt x="408807" y="734904"/>
                  <a:pt x="430238" y="730538"/>
                </a:cubicBezTo>
                <a:cubicBezTo>
                  <a:pt x="451669" y="726172"/>
                  <a:pt x="487764" y="660374"/>
                  <a:pt x="504032" y="669201"/>
                </a:cubicBezTo>
                <a:cubicBezTo>
                  <a:pt x="520300" y="678028"/>
                  <a:pt x="523842" y="768303"/>
                  <a:pt x="527844" y="783502"/>
                </a:cubicBezTo>
                <a:cubicBezTo>
                  <a:pt x="531847" y="798701"/>
                  <a:pt x="508600" y="770315"/>
                  <a:pt x="528047" y="760393"/>
                </a:cubicBezTo>
                <a:cubicBezTo>
                  <a:pt x="547494" y="750471"/>
                  <a:pt x="627096" y="742741"/>
                  <a:pt x="644525" y="723971"/>
                </a:cubicBezTo>
                <a:cubicBezTo>
                  <a:pt x="661954" y="705201"/>
                  <a:pt x="628757" y="648356"/>
                  <a:pt x="632619" y="647771"/>
                </a:cubicBezTo>
                <a:cubicBezTo>
                  <a:pt x="636481" y="647186"/>
                  <a:pt x="646662" y="722444"/>
                  <a:pt x="667696" y="720460"/>
                </a:cubicBezTo>
                <a:cubicBezTo>
                  <a:pt x="688730" y="718476"/>
                  <a:pt x="758718" y="678538"/>
                  <a:pt x="758825" y="635864"/>
                </a:cubicBezTo>
                <a:cubicBezTo>
                  <a:pt x="758932" y="593190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7517230">
            <a:off x="2581133" y="2387598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012160" y="3717032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607760" y="2910876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755177">
            <a:off x="1734617" y="1816567"/>
            <a:ext cx="1267077" cy="1855612"/>
          </a:xfrm>
          <a:prstGeom prst="rect">
            <a:avLst/>
          </a:prstGeom>
          <a:noFill/>
        </p:spPr>
      </p:pic>
      <p:pic>
        <p:nvPicPr>
          <p:cNvPr id="29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755177">
            <a:off x="1734618" y="1816566"/>
            <a:ext cx="1267077" cy="1855612"/>
          </a:xfrm>
          <a:prstGeom prst="rect">
            <a:avLst/>
          </a:prstGeom>
          <a:noFill/>
        </p:spPr>
      </p:pic>
      <p:pic>
        <p:nvPicPr>
          <p:cNvPr id="30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755177">
            <a:off x="1734618" y="1816566"/>
            <a:ext cx="1267077" cy="1855612"/>
          </a:xfrm>
          <a:prstGeom prst="rect">
            <a:avLst/>
          </a:prstGeom>
          <a:noFill/>
        </p:spPr>
      </p:pic>
      <p:pic>
        <p:nvPicPr>
          <p:cNvPr id="31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755177">
            <a:off x="1734617" y="1816567"/>
            <a:ext cx="1267077" cy="1855612"/>
          </a:xfrm>
          <a:prstGeom prst="rect">
            <a:avLst/>
          </a:prstGeom>
          <a:noFill/>
        </p:spPr>
      </p:pic>
      <p:pic>
        <p:nvPicPr>
          <p:cNvPr id="32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755177">
            <a:off x="1734616" y="1816565"/>
            <a:ext cx="1267077" cy="1855612"/>
          </a:xfrm>
          <a:prstGeom prst="rect">
            <a:avLst/>
          </a:prstGeom>
          <a:noFill/>
        </p:spPr>
      </p:pic>
      <p:pic>
        <p:nvPicPr>
          <p:cNvPr id="33" name="Picture 7" descr="Thermal Physics of the Atmosphere (Advancing Weather and Climate Scienc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640" t="15120" r="24401"/>
          <a:stretch>
            <a:fillRect/>
          </a:stretch>
        </p:blipFill>
        <p:spPr bwMode="auto">
          <a:xfrm rot="755177">
            <a:off x="1734617" y="1816566"/>
            <a:ext cx="1267077" cy="1855612"/>
          </a:xfrm>
          <a:prstGeom prst="rect">
            <a:avLst/>
          </a:prstGeom>
          <a:noFill/>
        </p:spPr>
      </p:pic>
      <p:sp>
        <p:nvSpPr>
          <p:cNvPr id="36" name="Freeform 35"/>
          <p:cNvSpPr/>
          <p:nvPr/>
        </p:nvSpPr>
        <p:spPr>
          <a:xfrm>
            <a:off x="4811151" y="5931877"/>
            <a:ext cx="1678744" cy="733865"/>
          </a:xfrm>
          <a:custGeom>
            <a:avLst/>
            <a:gdLst>
              <a:gd name="connsiteX0" fmla="*/ 1406769 w 1678744"/>
              <a:gd name="connsiteY0" fmla="*/ 4689 h 733865"/>
              <a:gd name="connsiteX1" fmla="*/ 548640 w 1678744"/>
              <a:gd name="connsiteY1" fmla="*/ 46892 h 733865"/>
              <a:gd name="connsiteX2" fmla="*/ 464234 w 1678744"/>
              <a:gd name="connsiteY2" fmla="*/ 145366 h 733865"/>
              <a:gd name="connsiteX3" fmla="*/ 787791 w 1678744"/>
              <a:gd name="connsiteY3" fmla="*/ 257908 h 733865"/>
              <a:gd name="connsiteX4" fmla="*/ 70338 w 1678744"/>
              <a:gd name="connsiteY4" fmla="*/ 482991 h 733865"/>
              <a:gd name="connsiteX5" fmla="*/ 365760 w 1678744"/>
              <a:gd name="connsiteY5" fmla="*/ 708074 h 733865"/>
              <a:gd name="connsiteX6" fmla="*/ 1406769 w 1678744"/>
              <a:gd name="connsiteY6" fmla="*/ 637735 h 733865"/>
              <a:gd name="connsiteX7" fmla="*/ 928467 w 1678744"/>
              <a:gd name="connsiteY7" fmla="*/ 398585 h 733865"/>
              <a:gd name="connsiteX8" fmla="*/ 1322363 w 1678744"/>
              <a:gd name="connsiteY8" fmla="*/ 271975 h 733865"/>
              <a:gd name="connsiteX9" fmla="*/ 1055077 w 1678744"/>
              <a:gd name="connsiteY9" fmla="*/ 103163 h 733865"/>
              <a:gd name="connsiteX10" fmla="*/ 1617784 w 1678744"/>
              <a:gd name="connsiteY10" fmla="*/ 75028 h 733865"/>
              <a:gd name="connsiteX11" fmla="*/ 1406769 w 1678744"/>
              <a:gd name="connsiteY11" fmla="*/ 4689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744" h="733865">
                <a:moveTo>
                  <a:pt x="1406769" y="4689"/>
                </a:moveTo>
                <a:cubicBezTo>
                  <a:pt x="1228578" y="0"/>
                  <a:pt x="705729" y="23446"/>
                  <a:pt x="548640" y="46892"/>
                </a:cubicBezTo>
                <a:cubicBezTo>
                  <a:pt x="391551" y="70338"/>
                  <a:pt x="424376" y="110197"/>
                  <a:pt x="464234" y="145366"/>
                </a:cubicBezTo>
                <a:cubicBezTo>
                  <a:pt x="504092" y="180535"/>
                  <a:pt x="853440" y="201637"/>
                  <a:pt x="787791" y="257908"/>
                </a:cubicBezTo>
                <a:cubicBezTo>
                  <a:pt x="722142" y="314179"/>
                  <a:pt x="140676" y="407963"/>
                  <a:pt x="70338" y="482991"/>
                </a:cubicBezTo>
                <a:cubicBezTo>
                  <a:pt x="0" y="558019"/>
                  <a:pt x="143022" y="682283"/>
                  <a:pt x="365760" y="708074"/>
                </a:cubicBezTo>
                <a:cubicBezTo>
                  <a:pt x="588498" y="733865"/>
                  <a:pt x="1312985" y="689316"/>
                  <a:pt x="1406769" y="637735"/>
                </a:cubicBezTo>
                <a:cubicBezTo>
                  <a:pt x="1500553" y="586154"/>
                  <a:pt x="942535" y="459545"/>
                  <a:pt x="928467" y="398585"/>
                </a:cubicBezTo>
                <a:cubicBezTo>
                  <a:pt x="914399" y="337625"/>
                  <a:pt x="1301261" y="321212"/>
                  <a:pt x="1322363" y="271975"/>
                </a:cubicBezTo>
                <a:cubicBezTo>
                  <a:pt x="1343465" y="222738"/>
                  <a:pt x="1005840" y="135987"/>
                  <a:pt x="1055077" y="103163"/>
                </a:cubicBezTo>
                <a:cubicBezTo>
                  <a:pt x="1104314" y="70339"/>
                  <a:pt x="1556824" y="91440"/>
                  <a:pt x="1617784" y="75028"/>
                </a:cubicBezTo>
                <a:cubicBezTo>
                  <a:pt x="1678744" y="58616"/>
                  <a:pt x="1584960" y="9378"/>
                  <a:pt x="1406769" y="4689"/>
                </a:cubicBezTo>
                <a:close/>
              </a:path>
            </a:pathLst>
          </a:cu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5868144" y="4005064"/>
            <a:ext cx="792087" cy="720080"/>
            <a:chOff x="2450397" y="1268760"/>
            <a:chExt cx="1257507" cy="1008112"/>
          </a:xfrm>
        </p:grpSpPr>
        <p:sp>
          <p:nvSpPr>
            <p:cNvPr id="22" name="Rounded Rectangle 21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latin typeface="Arial Narrow" pitchFamily="34" charset="0"/>
                </a:rPr>
                <a:t>ROSS</a:t>
              </a:r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7428E-6 C 0.05538 -0.11817 0.11094 -0.23658 0.18351 -0.25231 C 0.25591 -0.26804 0.33681 -0.26757 0.4342 -0.09435 C 0.53195 0.07863 0.65018 0.43317 0.76858 0.78932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2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069 C 0.03958 -0.01827 0.08246 -0.03654 0.13507 0.02105 C 0.1875 0.07909 0.26059 0.21485 0.31163 0.34759 C 0.36285 0.47965 0.40243 0.64847 0.44253 0.8173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3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21E-8 C -0.0257 0.01711 -0.05122 0.03492 -0.07882 0.13992 C -0.10643 0.24514 -0.14844 0.5259 -0.16545 0.63113 C -0.18247 0.73612 -0.18195 0.75347 -0.18125 0.77128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58372E-6 C -0.02691 -0.07261 -0.05381 -0.14523 -0.09444 -0.15749 C -0.13506 -0.16974 -0.20208 -0.16258 -0.24409 -0.07354 C -0.28611 0.0155 -0.31632 0.19635 -0.34635 0.37743 " pathEditMode="relative" ptsTypes="aaaA">
                                      <p:cBhvr>
                                        <p:cTn id="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C -0.04254 -0.00532 -0.08525 -0.01041 -0.14618 0.09875 C -0.20712 0.20814 -0.28646 0.43178 -0.36545 0.65587 " pathEditMode="relative" rAng="0" ptsTypes="aaA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3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88159E-6 C -0.02293 0.19404 -0.04584 0.3883 -0.05504 0.51411 C -0.06425 0.63992 -0.05973 0.69751 -0.05504 0.75532 " pathEditMode="relative" ptsTypes="aaA">
                                      <p:cBhvr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3154E-6 L 0.03559 0.2099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0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7" grpId="0" animBg="1"/>
      <p:bldP spid="34" grpId="0" animBg="1"/>
      <p:bldP spid="34" grpId="1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/>
          <p:nvPr/>
        </p:nvCxnSpPr>
        <p:spPr>
          <a:xfrm>
            <a:off x="179512" y="5013176"/>
            <a:ext cx="8814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39552" y="2492896"/>
            <a:ext cx="7992888" cy="2592288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78" name="Rectangle 77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Freeform 65"/>
          <p:cNvSpPr/>
          <p:nvPr/>
        </p:nvSpPr>
        <p:spPr>
          <a:xfrm rot="7423723" flipV="1">
            <a:off x="7186028" y="3243337"/>
            <a:ext cx="660135" cy="109793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3256 w 777479"/>
              <a:gd name="connsiteY0" fmla="*/ 5880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3256" y="58808"/>
                </a:moveTo>
                <a:cubicBezTo>
                  <a:pt x="257345" y="104449"/>
                  <a:pt x="266497" y="311486"/>
                  <a:pt x="239713" y="381071"/>
                </a:cubicBezTo>
                <a:cubicBezTo>
                  <a:pt x="212929" y="450657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flipH="1">
            <a:off x="7092280" y="3140968"/>
            <a:ext cx="64167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7517230">
            <a:off x="5096293" y="2828399"/>
            <a:ext cx="660135" cy="10511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3279623" flipV="1">
            <a:off x="7131591" y="2818742"/>
            <a:ext cx="660135" cy="109793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6534892" y="4797152"/>
            <a:ext cx="600225" cy="7940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742804" y="4797152"/>
            <a:ext cx="567268" cy="7940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70527" y="2492896"/>
            <a:ext cx="1512437" cy="237626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886820" y="1844824"/>
            <a:ext cx="1113994" cy="1188132"/>
            <a:chOff x="827584" y="1124744"/>
            <a:chExt cx="1072119" cy="1368152"/>
          </a:xfrm>
        </p:grpSpPr>
        <p:sp>
          <p:nvSpPr>
            <p:cNvPr id="8" name="Chord 7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hord 8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334450">
            <a:off x="4516401" y="2170497"/>
            <a:ext cx="846965" cy="1477211"/>
            <a:chOff x="1115616" y="2852936"/>
            <a:chExt cx="1008112" cy="1728192"/>
          </a:xfrm>
        </p:grpSpPr>
        <p:sp>
          <p:nvSpPr>
            <p:cNvPr id="13" name="Rounded Rectangle 12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57016" y="2694852"/>
            <a:ext cx="1152128" cy="1800200"/>
            <a:chOff x="7452320" y="1124744"/>
            <a:chExt cx="1152128" cy="1491594"/>
          </a:xfrm>
        </p:grpSpPr>
        <p:sp>
          <p:nvSpPr>
            <p:cNvPr id="17" name="Rectangle 16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17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08304" y="3861048"/>
            <a:ext cx="1061323" cy="1744968"/>
            <a:chOff x="2555776" y="531904"/>
            <a:chExt cx="1061323" cy="1744968"/>
          </a:xfrm>
        </p:grpSpPr>
        <p:sp>
          <p:nvSpPr>
            <p:cNvPr id="67" name="Parallelogram 66"/>
            <p:cNvSpPr/>
            <p:nvPr/>
          </p:nvSpPr>
          <p:spPr>
            <a:xfrm rot="4590240">
              <a:off x="2481524" y="1124521"/>
              <a:ext cx="1728192" cy="542958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Parallelogram 67"/>
            <p:cNvSpPr/>
            <p:nvPr/>
          </p:nvSpPr>
          <p:spPr>
            <a:xfrm>
              <a:off x="2555776" y="620688"/>
              <a:ext cx="864096" cy="1656184"/>
            </a:xfrm>
            <a:prstGeom prst="parallelogram">
              <a:avLst>
                <a:gd name="adj" fmla="val 228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</a:rPr>
                <a:t>!</a:t>
              </a:r>
            </a:p>
            <a:p>
              <a:pPr algn="ctr"/>
              <a:r>
                <a:rPr lang="en-GB" sz="700" b="1" dirty="0" smtClean="0">
                  <a:solidFill>
                    <a:schemeClr val="tx1"/>
                  </a:solidFill>
                  <a:latin typeface="Arial Narrow" pitchFamily="34" charset="0"/>
                </a:rPr>
                <a:t>CAUTION</a:t>
              </a: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WET</a:t>
              </a:r>
            </a:p>
            <a:p>
              <a:pPr algn="ctr"/>
              <a:r>
                <a:rPr lang="en-GB" sz="900" b="1" dirty="0" smtClean="0">
                  <a:solidFill>
                    <a:schemeClr val="tx1"/>
                  </a:solidFill>
                  <a:latin typeface="Arial Narrow" pitchFamily="34" charset="0"/>
                </a:rPr>
                <a:t>FLOOR</a:t>
              </a:r>
              <a:endParaRPr lang="en-GB" sz="16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90" name="Oval 89"/>
          <p:cNvSpPr/>
          <p:nvPr/>
        </p:nvSpPr>
        <p:spPr>
          <a:xfrm>
            <a:off x="1547664" y="2708920"/>
            <a:ext cx="2376264" cy="216024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1979712" y="2924944"/>
            <a:ext cx="1629438" cy="1604750"/>
            <a:chOff x="7452320" y="1256199"/>
            <a:chExt cx="1152128" cy="1139274"/>
          </a:xfrm>
          <a:noFill/>
        </p:grpSpPr>
        <p:sp>
          <p:nvSpPr>
            <p:cNvPr id="93" name="Rectangle 92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Moon 95"/>
          <p:cNvSpPr/>
          <p:nvPr/>
        </p:nvSpPr>
        <p:spPr>
          <a:xfrm rot="16200000">
            <a:off x="2162817" y="3200632"/>
            <a:ext cx="1172702" cy="1629438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 rot="7517230">
            <a:off x="1187097" y="2662927"/>
            <a:ext cx="584735" cy="10069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rot="3279623" flipV="1">
            <a:off x="3797639" y="2581682"/>
            <a:ext cx="584735" cy="10518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/>
          <p:cNvGrpSpPr/>
          <p:nvPr/>
        </p:nvGrpSpPr>
        <p:grpSpPr>
          <a:xfrm>
            <a:off x="1547664" y="4725144"/>
            <a:ext cx="1082155" cy="941643"/>
            <a:chOff x="3083489" y="4581128"/>
            <a:chExt cx="1344495" cy="1224136"/>
          </a:xfrm>
        </p:grpSpPr>
        <p:sp>
          <p:nvSpPr>
            <p:cNvPr id="100" name="Freeform 99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820151" y="4725144"/>
            <a:ext cx="1101196" cy="941643"/>
            <a:chOff x="4355976" y="4581128"/>
            <a:chExt cx="1368152" cy="1224136"/>
          </a:xfrm>
        </p:grpSpPr>
        <p:sp>
          <p:nvSpPr>
            <p:cNvPr id="104" name="Freeform 103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 rot="9837861">
            <a:off x="779965" y="1563704"/>
            <a:ext cx="982954" cy="2921796"/>
            <a:chOff x="467544" y="2492896"/>
            <a:chExt cx="1152128" cy="3168352"/>
          </a:xfrm>
        </p:grpSpPr>
        <p:grpSp>
          <p:nvGrpSpPr>
            <p:cNvPr id="108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Oval 118"/>
          <p:cNvSpPr/>
          <p:nvPr/>
        </p:nvSpPr>
        <p:spPr>
          <a:xfrm>
            <a:off x="2555776" y="3645024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9232E-6 L 0.04601 0.436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2" grpId="0" animBg="1"/>
      <p:bldP spid="62" grpId="1" animBg="1"/>
      <p:bldP spid="3" grpId="0" animBg="1"/>
      <p:bldP spid="96" grpId="0" animBg="1"/>
      <p:bldP spid="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4811151" y="5931877"/>
            <a:ext cx="1678744" cy="733865"/>
          </a:xfrm>
          <a:custGeom>
            <a:avLst/>
            <a:gdLst>
              <a:gd name="connsiteX0" fmla="*/ 1406769 w 1678744"/>
              <a:gd name="connsiteY0" fmla="*/ 4689 h 733865"/>
              <a:gd name="connsiteX1" fmla="*/ 548640 w 1678744"/>
              <a:gd name="connsiteY1" fmla="*/ 46892 h 733865"/>
              <a:gd name="connsiteX2" fmla="*/ 464234 w 1678744"/>
              <a:gd name="connsiteY2" fmla="*/ 145366 h 733865"/>
              <a:gd name="connsiteX3" fmla="*/ 787791 w 1678744"/>
              <a:gd name="connsiteY3" fmla="*/ 257908 h 733865"/>
              <a:gd name="connsiteX4" fmla="*/ 70338 w 1678744"/>
              <a:gd name="connsiteY4" fmla="*/ 482991 h 733865"/>
              <a:gd name="connsiteX5" fmla="*/ 365760 w 1678744"/>
              <a:gd name="connsiteY5" fmla="*/ 708074 h 733865"/>
              <a:gd name="connsiteX6" fmla="*/ 1406769 w 1678744"/>
              <a:gd name="connsiteY6" fmla="*/ 637735 h 733865"/>
              <a:gd name="connsiteX7" fmla="*/ 928467 w 1678744"/>
              <a:gd name="connsiteY7" fmla="*/ 398585 h 733865"/>
              <a:gd name="connsiteX8" fmla="*/ 1322363 w 1678744"/>
              <a:gd name="connsiteY8" fmla="*/ 271975 h 733865"/>
              <a:gd name="connsiteX9" fmla="*/ 1055077 w 1678744"/>
              <a:gd name="connsiteY9" fmla="*/ 103163 h 733865"/>
              <a:gd name="connsiteX10" fmla="*/ 1617784 w 1678744"/>
              <a:gd name="connsiteY10" fmla="*/ 75028 h 733865"/>
              <a:gd name="connsiteX11" fmla="*/ 1406769 w 1678744"/>
              <a:gd name="connsiteY11" fmla="*/ 4689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744" h="733865">
                <a:moveTo>
                  <a:pt x="1406769" y="4689"/>
                </a:moveTo>
                <a:cubicBezTo>
                  <a:pt x="1228578" y="0"/>
                  <a:pt x="705729" y="23446"/>
                  <a:pt x="548640" y="46892"/>
                </a:cubicBezTo>
                <a:cubicBezTo>
                  <a:pt x="391551" y="70338"/>
                  <a:pt x="424376" y="110197"/>
                  <a:pt x="464234" y="145366"/>
                </a:cubicBezTo>
                <a:cubicBezTo>
                  <a:pt x="504092" y="180535"/>
                  <a:pt x="853440" y="201637"/>
                  <a:pt x="787791" y="257908"/>
                </a:cubicBezTo>
                <a:cubicBezTo>
                  <a:pt x="722142" y="314179"/>
                  <a:pt x="140676" y="407963"/>
                  <a:pt x="70338" y="482991"/>
                </a:cubicBezTo>
                <a:cubicBezTo>
                  <a:pt x="0" y="558019"/>
                  <a:pt x="143022" y="682283"/>
                  <a:pt x="365760" y="708074"/>
                </a:cubicBezTo>
                <a:cubicBezTo>
                  <a:pt x="588498" y="733865"/>
                  <a:pt x="1312985" y="689316"/>
                  <a:pt x="1406769" y="637735"/>
                </a:cubicBezTo>
                <a:cubicBezTo>
                  <a:pt x="1500553" y="586154"/>
                  <a:pt x="942535" y="459545"/>
                  <a:pt x="928467" y="398585"/>
                </a:cubicBezTo>
                <a:cubicBezTo>
                  <a:pt x="914399" y="337625"/>
                  <a:pt x="1301261" y="321212"/>
                  <a:pt x="1322363" y="271975"/>
                </a:cubicBezTo>
                <a:cubicBezTo>
                  <a:pt x="1343465" y="222738"/>
                  <a:pt x="1005840" y="135987"/>
                  <a:pt x="1055077" y="103163"/>
                </a:cubicBezTo>
                <a:cubicBezTo>
                  <a:pt x="1104314" y="70339"/>
                  <a:pt x="1556824" y="91440"/>
                  <a:pt x="1617784" y="75028"/>
                </a:cubicBezTo>
                <a:cubicBezTo>
                  <a:pt x="1678744" y="58616"/>
                  <a:pt x="1584960" y="9378"/>
                  <a:pt x="1406769" y="4689"/>
                </a:cubicBezTo>
                <a:close/>
              </a:path>
            </a:pathLst>
          </a:cu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0"/>
          <p:cNvGrpSpPr/>
          <p:nvPr/>
        </p:nvGrpSpPr>
        <p:grpSpPr>
          <a:xfrm rot="16200000">
            <a:off x="6048165" y="5409220"/>
            <a:ext cx="792087" cy="720080"/>
            <a:chOff x="2450397" y="1268760"/>
            <a:chExt cx="1257507" cy="1008112"/>
          </a:xfrm>
        </p:grpSpPr>
        <p:sp>
          <p:nvSpPr>
            <p:cNvPr id="22" name="Rounded Rectangle 21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latin typeface="Arial Narrow" pitchFamily="34" charset="0"/>
                </a:rPr>
                <a:t>ROSS</a:t>
              </a:r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>
            <a:off x="179512" y="4869160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4"/>
          <p:cNvGrpSpPr/>
          <p:nvPr/>
        </p:nvGrpSpPr>
        <p:grpSpPr>
          <a:xfrm>
            <a:off x="539552" y="1916832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76" name="Rectangle 75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2923675" flipV="1">
            <a:off x="4332501" y="2325211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3939244" y="4615106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046953" y="4615106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03848" y="1628800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8"/>
          <p:cNvSpPr/>
          <p:nvPr/>
        </p:nvSpPr>
        <p:spPr>
          <a:xfrm>
            <a:off x="3249784" y="2178982"/>
            <a:ext cx="1027328" cy="112344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ord 8"/>
          <p:cNvSpPr/>
          <p:nvPr/>
        </p:nvSpPr>
        <p:spPr>
          <a:xfrm>
            <a:off x="3571811" y="2493428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8921" y="2209292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88451" y="2218614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92080" y="2780928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1361544">
            <a:off x="4988780" y="3716727"/>
            <a:ext cx="526262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292080" y="4581128"/>
            <a:ext cx="722038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6300192" y="4581128"/>
            <a:ext cx="763986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342514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962929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12957459" flipV="1">
            <a:off x="6501602" y="3786610"/>
            <a:ext cx="513708" cy="8527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625475 w 758932"/>
              <a:gd name="connsiteY19" fmla="*/ 902564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667696 w 758932"/>
              <a:gd name="connsiteY23" fmla="*/ 720460 h 974399"/>
              <a:gd name="connsiteX24" fmla="*/ 758825 w 758932"/>
              <a:gd name="connsiteY24" fmla="*/ 635864 h 974399"/>
              <a:gd name="connsiteX25" fmla="*/ 668338 w 758932"/>
              <a:gd name="connsiteY25" fmla="*/ 464414 h 974399"/>
              <a:gd name="connsiteX26" fmla="*/ 577964 w 758932"/>
              <a:gd name="connsiteY26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44525 w 758932"/>
              <a:gd name="connsiteY20" fmla="*/ 723971 h 974399"/>
              <a:gd name="connsiteX21" fmla="*/ 632619 w 758932"/>
              <a:gd name="connsiteY21" fmla="*/ 647771 h 974399"/>
              <a:gd name="connsiteX22" fmla="*/ 667696 w 758932"/>
              <a:gd name="connsiteY22" fmla="*/ 720460 h 974399"/>
              <a:gd name="connsiteX23" fmla="*/ 758825 w 758932"/>
              <a:gd name="connsiteY23" fmla="*/ 635864 h 974399"/>
              <a:gd name="connsiteX24" fmla="*/ 668338 w 758932"/>
              <a:gd name="connsiteY24" fmla="*/ 464414 h 974399"/>
              <a:gd name="connsiteX25" fmla="*/ 577964 w 758932"/>
              <a:gd name="connsiteY25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28047 w 758932"/>
              <a:gd name="connsiteY18" fmla="*/ 760393 h 974399"/>
              <a:gd name="connsiteX19" fmla="*/ 644525 w 758932"/>
              <a:gd name="connsiteY19" fmla="*/ 723971 h 974399"/>
              <a:gd name="connsiteX20" fmla="*/ 632619 w 758932"/>
              <a:gd name="connsiteY20" fmla="*/ 647771 h 974399"/>
              <a:gd name="connsiteX21" fmla="*/ 667696 w 758932"/>
              <a:gd name="connsiteY21" fmla="*/ 720460 h 974399"/>
              <a:gd name="connsiteX22" fmla="*/ 758825 w 758932"/>
              <a:gd name="connsiteY22" fmla="*/ 635864 h 974399"/>
              <a:gd name="connsiteX23" fmla="*/ 668338 w 758932"/>
              <a:gd name="connsiteY23" fmla="*/ 464414 h 974399"/>
              <a:gd name="connsiteX24" fmla="*/ 577964 w 758932"/>
              <a:gd name="connsiteY24" fmla="*/ 0 h 974399"/>
              <a:gd name="connsiteX0" fmla="*/ 240017 w 758932"/>
              <a:gd name="connsiteY0" fmla="*/ 164738 h 949396"/>
              <a:gd name="connsiteX1" fmla="*/ 239713 w 758932"/>
              <a:gd name="connsiteY1" fmla="*/ 381071 h 949396"/>
              <a:gd name="connsiteX2" fmla="*/ 82550 w 758932"/>
              <a:gd name="connsiteY2" fmla="*/ 476321 h 949396"/>
              <a:gd name="connsiteX3" fmla="*/ 3969 w 758932"/>
              <a:gd name="connsiteY3" fmla="*/ 614433 h 949396"/>
              <a:gd name="connsiteX4" fmla="*/ 106363 w 758932"/>
              <a:gd name="connsiteY4" fmla="*/ 628721 h 949396"/>
              <a:gd name="connsiteX5" fmla="*/ 254000 w 758932"/>
              <a:gd name="connsiteY5" fmla="*/ 526327 h 949396"/>
              <a:gd name="connsiteX6" fmla="*/ 261144 w 758932"/>
              <a:gd name="connsiteY6" fmla="*/ 538233 h 949396"/>
              <a:gd name="connsiteX7" fmla="*/ 223044 w 758932"/>
              <a:gd name="connsiteY7" fmla="*/ 673964 h 949396"/>
              <a:gd name="connsiteX8" fmla="*/ 198834 w 758932"/>
              <a:gd name="connsiteY8" fmla="*/ 800171 h 949396"/>
              <a:gd name="connsiteX9" fmla="*/ 248147 w 758932"/>
              <a:gd name="connsiteY9" fmla="*/ 890286 h 949396"/>
              <a:gd name="connsiteX10" fmla="*/ 335682 w 758932"/>
              <a:gd name="connsiteY10" fmla="*/ 748552 h 949396"/>
              <a:gd name="connsiteX11" fmla="*/ 368300 w 758932"/>
              <a:gd name="connsiteY11" fmla="*/ 628720 h 949396"/>
              <a:gd name="connsiteX12" fmla="*/ 375444 w 758932"/>
              <a:gd name="connsiteY12" fmla="*/ 695396 h 949396"/>
              <a:gd name="connsiteX13" fmla="*/ 401638 w 758932"/>
              <a:gd name="connsiteY13" fmla="*/ 907327 h 949396"/>
              <a:gd name="connsiteX14" fmla="*/ 504032 w 758932"/>
              <a:gd name="connsiteY14" fmla="*/ 909708 h 949396"/>
              <a:gd name="connsiteX15" fmla="*/ 504032 w 758932"/>
              <a:gd name="connsiteY15" fmla="*/ 669201 h 949396"/>
              <a:gd name="connsiteX16" fmla="*/ 527844 w 758932"/>
              <a:gd name="connsiteY16" fmla="*/ 783502 h 949396"/>
              <a:gd name="connsiteX17" fmla="*/ 528047 w 758932"/>
              <a:gd name="connsiteY17" fmla="*/ 760393 h 949396"/>
              <a:gd name="connsiteX18" fmla="*/ 644525 w 758932"/>
              <a:gd name="connsiteY18" fmla="*/ 723971 h 949396"/>
              <a:gd name="connsiteX19" fmla="*/ 632619 w 758932"/>
              <a:gd name="connsiteY19" fmla="*/ 647771 h 949396"/>
              <a:gd name="connsiteX20" fmla="*/ 667696 w 758932"/>
              <a:gd name="connsiteY20" fmla="*/ 720460 h 949396"/>
              <a:gd name="connsiteX21" fmla="*/ 758825 w 758932"/>
              <a:gd name="connsiteY21" fmla="*/ 635864 h 949396"/>
              <a:gd name="connsiteX22" fmla="*/ 668338 w 758932"/>
              <a:gd name="connsiteY22" fmla="*/ 464414 h 949396"/>
              <a:gd name="connsiteX23" fmla="*/ 577964 w 758932"/>
              <a:gd name="connsiteY23" fmla="*/ 0 h 949396"/>
              <a:gd name="connsiteX0" fmla="*/ 240017 w 758932"/>
              <a:gd name="connsiteY0" fmla="*/ 164738 h 914074"/>
              <a:gd name="connsiteX1" fmla="*/ 239713 w 758932"/>
              <a:gd name="connsiteY1" fmla="*/ 381071 h 914074"/>
              <a:gd name="connsiteX2" fmla="*/ 82550 w 758932"/>
              <a:gd name="connsiteY2" fmla="*/ 476321 h 914074"/>
              <a:gd name="connsiteX3" fmla="*/ 3969 w 758932"/>
              <a:gd name="connsiteY3" fmla="*/ 614433 h 914074"/>
              <a:gd name="connsiteX4" fmla="*/ 106363 w 758932"/>
              <a:gd name="connsiteY4" fmla="*/ 628721 h 914074"/>
              <a:gd name="connsiteX5" fmla="*/ 254000 w 758932"/>
              <a:gd name="connsiteY5" fmla="*/ 526327 h 914074"/>
              <a:gd name="connsiteX6" fmla="*/ 261144 w 758932"/>
              <a:gd name="connsiteY6" fmla="*/ 538233 h 914074"/>
              <a:gd name="connsiteX7" fmla="*/ 223044 w 758932"/>
              <a:gd name="connsiteY7" fmla="*/ 673964 h 914074"/>
              <a:gd name="connsiteX8" fmla="*/ 198834 w 758932"/>
              <a:gd name="connsiteY8" fmla="*/ 800171 h 914074"/>
              <a:gd name="connsiteX9" fmla="*/ 248147 w 758932"/>
              <a:gd name="connsiteY9" fmla="*/ 890286 h 914074"/>
              <a:gd name="connsiteX10" fmla="*/ 335682 w 758932"/>
              <a:gd name="connsiteY10" fmla="*/ 748552 h 914074"/>
              <a:gd name="connsiteX11" fmla="*/ 368300 w 758932"/>
              <a:gd name="connsiteY11" fmla="*/ 628720 h 914074"/>
              <a:gd name="connsiteX12" fmla="*/ 375444 w 758932"/>
              <a:gd name="connsiteY12" fmla="*/ 695396 h 914074"/>
              <a:gd name="connsiteX13" fmla="*/ 504032 w 758932"/>
              <a:gd name="connsiteY13" fmla="*/ 909708 h 914074"/>
              <a:gd name="connsiteX14" fmla="*/ 504032 w 758932"/>
              <a:gd name="connsiteY14" fmla="*/ 669201 h 914074"/>
              <a:gd name="connsiteX15" fmla="*/ 527844 w 758932"/>
              <a:gd name="connsiteY15" fmla="*/ 783502 h 914074"/>
              <a:gd name="connsiteX16" fmla="*/ 528047 w 758932"/>
              <a:gd name="connsiteY16" fmla="*/ 760393 h 914074"/>
              <a:gd name="connsiteX17" fmla="*/ 644525 w 758932"/>
              <a:gd name="connsiteY17" fmla="*/ 723971 h 914074"/>
              <a:gd name="connsiteX18" fmla="*/ 632619 w 758932"/>
              <a:gd name="connsiteY18" fmla="*/ 647771 h 914074"/>
              <a:gd name="connsiteX19" fmla="*/ 667696 w 758932"/>
              <a:gd name="connsiteY19" fmla="*/ 720460 h 914074"/>
              <a:gd name="connsiteX20" fmla="*/ 758825 w 758932"/>
              <a:gd name="connsiteY20" fmla="*/ 635864 h 914074"/>
              <a:gd name="connsiteX21" fmla="*/ 668338 w 758932"/>
              <a:gd name="connsiteY21" fmla="*/ 464414 h 914074"/>
              <a:gd name="connsiteX22" fmla="*/ 577964 w 758932"/>
              <a:gd name="connsiteY22" fmla="*/ 0 h 914074"/>
              <a:gd name="connsiteX0" fmla="*/ 240017 w 758932"/>
              <a:gd name="connsiteY0" fmla="*/ 164738 h 919931"/>
              <a:gd name="connsiteX1" fmla="*/ 239713 w 758932"/>
              <a:gd name="connsiteY1" fmla="*/ 381071 h 919931"/>
              <a:gd name="connsiteX2" fmla="*/ 82550 w 758932"/>
              <a:gd name="connsiteY2" fmla="*/ 476321 h 919931"/>
              <a:gd name="connsiteX3" fmla="*/ 3969 w 758932"/>
              <a:gd name="connsiteY3" fmla="*/ 614433 h 919931"/>
              <a:gd name="connsiteX4" fmla="*/ 106363 w 758932"/>
              <a:gd name="connsiteY4" fmla="*/ 628721 h 919931"/>
              <a:gd name="connsiteX5" fmla="*/ 254000 w 758932"/>
              <a:gd name="connsiteY5" fmla="*/ 526327 h 919931"/>
              <a:gd name="connsiteX6" fmla="*/ 261144 w 758932"/>
              <a:gd name="connsiteY6" fmla="*/ 538233 h 919931"/>
              <a:gd name="connsiteX7" fmla="*/ 223044 w 758932"/>
              <a:gd name="connsiteY7" fmla="*/ 673964 h 919931"/>
              <a:gd name="connsiteX8" fmla="*/ 198834 w 758932"/>
              <a:gd name="connsiteY8" fmla="*/ 800171 h 919931"/>
              <a:gd name="connsiteX9" fmla="*/ 248147 w 758932"/>
              <a:gd name="connsiteY9" fmla="*/ 890286 h 919931"/>
              <a:gd name="connsiteX10" fmla="*/ 335682 w 758932"/>
              <a:gd name="connsiteY10" fmla="*/ 748552 h 919931"/>
              <a:gd name="connsiteX11" fmla="*/ 368300 w 758932"/>
              <a:gd name="connsiteY11" fmla="*/ 628720 h 919931"/>
              <a:gd name="connsiteX12" fmla="*/ 375444 w 758932"/>
              <a:gd name="connsiteY12" fmla="*/ 695396 h 919931"/>
              <a:gd name="connsiteX13" fmla="*/ 430238 w 758932"/>
              <a:gd name="connsiteY13" fmla="*/ 730538 h 919931"/>
              <a:gd name="connsiteX14" fmla="*/ 504032 w 758932"/>
              <a:gd name="connsiteY14" fmla="*/ 909708 h 919931"/>
              <a:gd name="connsiteX15" fmla="*/ 504032 w 758932"/>
              <a:gd name="connsiteY15" fmla="*/ 669201 h 919931"/>
              <a:gd name="connsiteX16" fmla="*/ 527844 w 758932"/>
              <a:gd name="connsiteY16" fmla="*/ 783502 h 919931"/>
              <a:gd name="connsiteX17" fmla="*/ 528047 w 758932"/>
              <a:gd name="connsiteY17" fmla="*/ 760393 h 919931"/>
              <a:gd name="connsiteX18" fmla="*/ 644525 w 758932"/>
              <a:gd name="connsiteY18" fmla="*/ 723971 h 919931"/>
              <a:gd name="connsiteX19" fmla="*/ 632619 w 758932"/>
              <a:gd name="connsiteY19" fmla="*/ 647771 h 919931"/>
              <a:gd name="connsiteX20" fmla="*/ 667696 w 758932"/>
              <a:gd name="connsiteY20" fmla="*/ 720460 h 919931"/>
              <a:gd name="connsiteX21" fmla="*/ 758825 w 758932"/>
              <a:gd name="connsiteY21" fmla="*/ 635864 h 919931"/>
              <a:gd name="connsiteX22" fmla="*/ 668338 w 758932"/>
              <a:gd name="connsiteY22" fmla="*/ 464414 h 919931"/>
              <a:gd name="connsiteX23" fmla="*/ 577964 w 758932"/>
              <a:gd name="connsiteY23" fmla="*/ 0 h 919931"/>
              <a:gd name="connsiteX0" fmla="*/ 240017 w 758932"/>
              <a:gd name="connsiteY0" fmla="*/ 164738 h 898889"/>
              <a:gd name="connsiteX1" fmla="*/ 239713 w 758932"/>
              <a:gd name="connsiteY1" fmla="*/ 381071 h 898889"/>
              <a:gd name="connsiteX2" fmla="*/ 82550 w 758932"/>
              <a:gd name="connsiteY2" fmla="*/ 476321 h 898889"/>
              <a:gd name="connsiteX3" fmla="*/ 3969 w 758932"/>
              <a:gd name="connsiteY3" fmla="*/ 614433 h 898889"/>
              <a:gd name="connsiteX4" fmla="*/ 106363 w 758932"/>
              <a:gd name="connsiteY4" fmla="*/ 628721 h 898889"/>
              <a:gd name="connsiteX5" fmla="*/ 254000 w 758932"/>
              <a:gd name="connsiteY5" fmla="*/ 526327 h 898889"/>
              <a:gd name="connsiteX6" fmla="*/ 261144 w 758932"/>
              <a:gd name="connsiteY6" fmla="*/ 538233 h 898889"/>
              <a:gd name="connsiteX7" fmla="*/ 223044 w 758932"/>
              <a:gd name="connsiteY7" fmla="*/ 673964 h 898889"/>
              <a:gd name="connsiteX8" fmla="*/ 198834 w 758932"/>
              <a:gd name="connsiteY8" fmla="*/ 800171 h 898889"/>
              <a:gd name="connsiteX9" fmla="*/ 248147 w 758932"/>
              <a:gd name="connsiteY9" fmla="*/ 890286 h 898889"/>
              <a:gd name="connsiteX10" fmla="*/ 335682 w 758932"/>
              <a:gd name="connsiteY10" fmla="*/ 748552 h 898889"/>
              <a:gd name="connsiteX11" fmla="*/ 368300 w 758932"/>
              <a:gd name="connsiteY11" fmla="*/ 628720 h 898889"/>
              <a:gd name="connsiteX12" fmla="*/ 375444 w 758932"/>
              <a:gd name="connsiteY12" fmla="*/ 695396 h 898889"/>
              <a:gd name="connsiteX13" fmla="*/ 430238 w 758932"/>
              <a:gd name="connsiteY13" fmla="*/ 730538 h 898889"/>
              <a:gd name="connsiteX14" fmla="*/ 504032 w 758932"/>
              <a:gd name="connsiteY14" fmla="*/ 669201 h 898889"/>
              <a:gd name="connsiteX15" fmla="*/ 527844 w 758932"/>
              <a:gd name="connsiteY15" fmla="*/ 783502 h 898889"/>
              <a:gd name="connsiteX16" fmla="*/ 528047 w 758932"/>
              <a:gd name="connsiteY16" fmla="*/ 760393 h 898889"/>
              <a:gd name="connsiteX17" fmla="*/ 644525 w 758932"/>
              <a:gd name="connsiteY17" fmla="*/ 723971 h 898889"/>
              <a:gd name="connsiteX18" fmla="*/ 632619 w 758932"/>
              <a:gd name="connsiteY18" fmla="*/ 647771 h 898889"/>
              <a:gd name="connsiteX19" fmla="*/ 667696 w 758932"/>
              <a:gd name="connsiteY19" fmla="*/ 720460 h 898889"/>
              <a:gd name="connsiteX20" fmla="*/ 758825 w 758932"/>
              <a:gd name="connsiteY20" fmla="*/ 635864 h 898889"/>
              <a:gd name="connsiteX21" fmla="*/ 668338 w 758932"/>
              <a:gd name="connsiteY21" fmla="*/ 464414 h 898889"/>
              <a:gd name="connsiteX22" fmla="*/ 577964 w 758932"/>
              <a:gd name="connsiteY22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8932" h="89888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5121" y="678426"/>
                  <a:pt x="375444" y="695396"/>
                </a:cubicBezTo>
                <a:cubicBezTo>
                  <a:pt x="385767" y="712366"/>
                  <a:pt x="408807" y="734904"/>
                  <a:pt x="430238" y="730538"/>
                </a:cubicBezTo>
                <a:cubicBezTo>
                  <a:pt x="451669" y="726172"/>
                  <a:pt x="487764" y="660374"/>
                  <a:pt x="504032" y="669201"/>
                </a:cubicBezTo>
                <a:cubicBezTo>
                  <a:pt x="520300" y="678028"/>
                  <a:pt x="523842" y="768303"/>
                  <a:pt x="527844" y="783502"/>
                </a:cubicBezTo>
                <a:cubicBezTo>
                  <a:pt x="531847" y="798701"/>
                  <a:pt x="508600" y="770315"/>
                  <a:pt x="528047" y="760393"/>
                </a:cubicBezTo>
                <a:cubicBezTo>
                  <a:pt x="547494" y="750471"/>
                  <a:pt x="627096" y="742741"/>
                  <a:pt x="644525" y="723971"/>
                </a:cubicBezTo>
                <a:cubicBezTo>
                  <a:pt x="661954" y="705201"/>
                  <a:pt x="628757" y="648356"/>
                  <a:pt x="632619" y="647771"/>
                </a:cubicBezTo>
                <a:cubicBezTo>
                  <a:pt x="636481" y="647186"/>
                  <a:pt x="646662" y="722444"/>
                  <a:pt x="667696" y="720460"/>
                </a:cubicBezTo>
                <a:cubicBezTo>
                  <a:pt x="688730" y="718476"/>
                  <a:pt x="758718" y="678538"/>
                  <a:pt x="758825" y="635864"/>
                </a:cubicBezTo>
                <a:cubicBezTo>
                  <a:pt x="758932" y="593190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7517230">
            <a:off x="2581133" y="2387598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012160" y="3717032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607760" y="2910876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 rot="3279623" flipV="1">
            <a:off x="9913337" y="3103538"/>
            <a:ext cx="760156" cy="130683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55"/>
          <p:cNvGrpSpPr/>
          <p:nvPr/>
        </p:nvGrpSpPr>
        <p:grpSpPr>
          <a:xfrm>
            <a:off x="3995936" y="3356992"/>
            <a:ext cx="2520280" cy="2232248"/>
            <a:chOff x="7092280" y="2060848"/>
            <a:chExt cx="2520280" cy="2232248"/>
          </a:xfrm>
        </p:grpSpPr>
        <p:grpSp>
          <p:nvGrpSpPr>
            <p:cNvPr id="21" name="Group 36"/>
            <p:cNvGrpSpPr/>
            <p:nvPr/>
          </p:nvGrpSpPr>
          <p:grpSpPr>
            <a:xfrm>
              <a:off x="7596336" y="2060848"/>
              <a:ext cx="2016224" cy="2232248"/>
              <a:chOff x="3059832" y="2060848"/>
              <a:chExt cx="2448272" cy="302433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Chord 38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Chord 39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hord 40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endCxn id="40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Freeform 48"/>
            <p:cNvSpPr/>
            <p:nvPr/>
          </p:nvSpPr>
          <p:spPr>
            <a:xfrm>
              <a:off x="8172400" y="2924944"/>
              <a:ext cx="760156" cy="12510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50"/>
            <p:cNvGrpSpPr/>
            <p:nvPr/>
          </p:nvGrpSpPr>
          <p:grpSpPr>
            <a:xfrm>
              <a:off x="7092280" y="2492896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52" name="Rectangle 51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Arc 53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5749665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5" name="Group 73"/>
          <p:cNvGrpSpPr/>
          <p:nvPr/>
        </p:nvGrpSpPr>
        <p:grpSpPr>
          <a:xfrm>
            <a:off x="3995936" y="3356992"/>
            <a:ext cx="2520280" cy="3002625"/>
            <a:chOff x="8388424" y="692696"/>
            <a:chExt cx="2520280" cy="3002625"/>
          </a:xfrm>
        </p:grpSpPr>
        <p:sp>
          <p:nvSpPr>
            <p:cNvPr id="47" name="Freeform 46"/>
            <p:cNvSpPr/>
            <p:nvPr/>
          </p:nvSpPr>
          <p:spPr>
            <a:xfrm flipH="1">
              <a:off x="10044608" y="2780928"/>
              <a:ext cx="714426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144000" y="2780928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57"/>
            <p:cNvGrpSpPr/>
            <p:nvPr/>
          </p:nvGrpSpPr>
          <p:grpSpPr>
            <a:xfrm>
              <a:off x="8388424" y="692696"/>
              <a:ext cx="2520280" cy="2232248"/>
              <a:chOff x="7092280" y="2060848"/>
              <a:chExt cx="2520280" cy="2232248"/>
            </a:xfrm>
          </p:grpSpPr>
          <p:grpSp>
            <p:nvGrpSpPr>
              <p:cNvPr id="51" name="Group 36"/>
              <p:cNvGrpSpPr/>
              <p:nvPr/>
            </p:nvGrpSpPr>
            <p:grpSpPr>
              <a:xfrm>
                <a:off x="7596336" y="2060848"/>
                <a:ext cx="2016224" cy="2232248"/>
                <a:chOff x="3059832" y="2060848"/>
                <a:chExt cx="2448272" cy="3024336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Chord 65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FF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Chord 66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FF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Chord 67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endCxn id="67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Freeform 59"/>
              <p:cNvSpPr/>
              <p:nvPr/>
            </p:nvSpPr>
            <p:spPr>
              <a:xfrm>
                <a:off x="8172400" y="2924944"/>
                <a:ext cx="760156" cy="125108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50"/>
              <p:cNvGrpSpPr/>
              <p:nvPr/>
            </p:nvGrpSpPr>
            <p:grpSpPr>
              <a:xfrm>
                <a:off x="7092280" y="2492896"/>
                <a:ext cx="1152128" cy="1008112"/>
                <a:chOff x="7452320" y="1124745"/>
                <a:chExt cx="1152128" cy="822949"/>
              </a:xfrm>
              <a:noFill/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7452320" y="1124745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8143597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flipV="1">
                  <a:off x="7580334" y="1279047"/>
                  <a:ext cx="896100" cy="589981"/>
                </a:xfrm>
                <a:prstGeom prst="arc">
                  <a:avLst>
                    <a:gd name="adj1" fmla="val 15749665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pic>
        <p:nvPicPr>
          <p:cNvPr id="74" name="pop.wav">
            <a:hlinkClick r:id="" action="ppaction://media"/>
          </p:cNvPr>
          <p:cNvPicPr>
            <a:picLocks noRot="1" noChangeAspect="1"/>
          </p:cNvPicPr>
          <p:nvPr>
            <a:wavAudioFile r:embed="rId1" name="pop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2.44218E-6 L -0.00399 0.0506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6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/>
          <p:nvPr/>
        </p:nvCxnSpPr>
        <p:spPr>
          <a:xfrm>
            <a:off x="179512" y="5013176"/>
            <a:ext cx="8814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539552" y="2492896"/>
            <a:ext cx="7992888" cy="2592288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78" name="Rectangle 77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7517230">
            <a:off x="5096293" y="2828399"/>
            <a:ext cx="660135" cy="105110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3279623" flipV="1">
            <a:off x="7131591" y="2818742"/>
            <a:ext cx="660135" cy="109793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6534892" y="4797152"/>
            <a:ext cx="600225" cy="7940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742804" y="4797152"/>
            <a:ext cx="567268" cy="7940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70527" y="2492896"/>
            <a:ext cx="1512437" cy="237626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6"/>
          <p:cNvGrpSpPr/>
          <p:nvPr/>
        </p:nvGrpSpPr>
        <p:grpSpPr>
          <a:xfrm>
            <a:off x="5886820" y="1844824"/>
            <a:ext cx="1113994" cy="1188132"/>
            <a:chOff x="827584" y="1124744"/>
            <a:chExt cx="1072119" cy="1368152"/>
          </a:xfrm>
        </p:grpSpPr>
        <p:sp>
          <p:nvSpPr>
            <p:cNvPr id="8" name="Chord 7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hord 8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1"/>
          <p:cNvGrpSpPr/>
          <p:nvPr/>
        </p:nvGrpSpPr>
        <p:grpSpPr>
          <a:xfrm rot="334450">
            <a:off x="4516401" y="2170497"/>
            <a:ext cx="846965" cy="1477211"/>
            <a:chOff x="1115616" y="2852936"/>
            <a:chExt cx="1008112" cy="1728192"/>
          </a:xfrm>
        </p:grpSpPr>
        <p:sp>
          <p:nvSpPr>
            <p:cNvPr id="13" name="Rounded Rectangle 12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5857016" y="2694852"/>
            <a:ext cx="1152128" cy="1800200"/>
            <a:chOff x="7452320" y="1124744"/>
            <a:chExt cx="1152128" cy="1491594"/>
          </a:xfrm>
        </p:grpSpPr>
        <p:sp>
          <p:nvSpPr>
            <p:cNvPr id="17" name="Rectangle 16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17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Oval 49"/>
          <p:cNvSpPr/>
          <p:nvPr/>
        </p:nvSpPr>
        <p:spPr>
          <a:xfrm>
            <a:off x="-3140469" y="2780928"/>
            <a:ext cx="2376264" cy="216024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50"/>
          <p:cNvGrpSpPr/>
          <p:nvPr/>
        </p:nvGrpSpPr>
        <p:grpSpPr>
          <a:xfrm>
            <a:off x="-2708421" y="2996952"/>
            <a:ext cx="1629438" cy="1604750"/>
            <a:chOff x="7452320" y="1256199"/>
            <a:chExt cx="1152128" cy="1139274"/>
          </a:xfrm>
          <a:noFill/>
        </p:grpSpPr>
        <p:sp>
          <p:nvSpPr>
            <p:cNvPr id="52" name="Rectangle 51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Freeform 55"/>
          <p:cNvSpPr/>
          <p:nvPr/>
        </p:nvSpPr>
        <p:spPr>
          <a:xfrm rot="7517230">
            <a:off x="-3501036" y="2734935"/>
            <a:ext cx="584735" cy="10069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3279623" flipV="1">
            <a:off x="-890494" y="2653690"/>
            <a:ext cx="584735" cy="10518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57"/>
          <p:cNvGrpSpPr/>
          <p:nvPr/>
        </p:nvGrpSpPr>
        <p:grpSpPr>
          <a:xfrm>
            <a:off x="-3140469" y="4797152"/>
            <a:ext cx="1082155" cy="941643"/>
            <a:chOff x="3083489" y="4581128"/>
            <a:chExt cx="1344495" cy="1224136"/>
          </a:xfrm>
        </p:grpSpPr>
        <p:sp>
          <p:nvSpPr>
            <p:cNvPr id="59" name="Freeform 58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61"/>
          <p:cNvGrpSpPr/>
          <p:nvPr/>
        </p:nvGrpSpPr>
        <p:grpSpPr>
          <a:xfrm>
            <a:off x="-1867982" y="4797152"/>
            <a:ext cx="1101196" cy="941643"/>
            <a:chOff x="4355976" y="4581128"/>
            <a:chExt cx="1368152" cy="1224136"/>
          </a:xfrm>
        </p:grpSpPr>
        <p:sp>
          <p:nvSpPr>
            <p:cNvPr id="63" name="Freeform 62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84"/>
          <p:cNvGrpSpPr/>
          <p:nvPr/>
        </p:nvGrpSpPr>
        <p:grpSpPr>
          <a:xfrm>
            <a:off x="7308304" y="3861048"/>
            <a:ext cx="1061323" cy="1744968"/>
            <a:chOff x="2555776" y="531904"/>
            <a:chExt cx="1061323" cy="1744968"/>
          </a:xfrm>
        </p:grpSpPr>
        <p:sp>
          <p:nvSpPr>
            <p:cNvPr id="67" name="Parallelogram 66"/>
            <p:cNvSpPr/>
            <p:nvPr/>
          </p:nvSpPr>
          <p:spPr>
            <a:xfrm rot="4590240">
              <a:off x="2481524" y="1124521"/>
              <a:ext cx="1728192" cy="542958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Parallelogram 67"/>
            <p:cNvSpPr/>
            <p:nvPr/>
          </p:nvSpPr>
          <p:spPr>
            <a:xfrm>
              <a:off x="2555776" y="620688"/>
              <a:ext cx="864096" cy="1656184"/>
            </a:xfrm>
            <a:prstGeom prst="parallelogram">
              <a:avLst>
                <a:gd name="adj" fmla="val 228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</a:rPr>
                <a:t>!</a:t>
              </a:r>
            </a:p>
            <a:p>
              <a:pPr algn="ctr"/>
              <a:r>
                <a:rPr lang="en-GB" sz="700" b="1" dirty="0" smtClean="0">
                  <a:solidFill>
                    <a:schemeClr val="tx1"/>
                  </a:solidFill>
                  <a:latin typeface="Arial Narrow" pitchFamily="34" charset="0"/>
                </a:rPr>
                <a:t>CAUTION</a:t>
              </a: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WET</a:t>
              </a:r>
            </a:p>
            <a:p>
              <a:pPr algn="ctr"/>
              <a:r>
                <a:rPr lang="en-GB" sz="900" b="1" dirty="0" smtClean="0">
                  <a:solidFill>
                    <a:schemeClr val="tx1"/>
                  </a:solidFill>
                  <a:latin typeface="Arial Narrow" pitchFamily="34" charset="0"/>
                </a:rPr>
                <a:t>FLOOR</a:t>
              </a:r>
              <a:endParaRPr lang="en-GB" sz="16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90" name="Oval 89"/>
          <p:cNvSpPr/>
          <p:nvPr/>
        </p:nvSpPr>
        <p:spPr>
          <a:xfrm>
            <a:off x="1547664" y="2708920"/>
            <a:ext cx="2376264" cy="216024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90"/>
          <p:cNvGrpSpPr/>
          <p:nvPr/>
        </p:nvGrpSpPr>
        <p:grpSpPr>
          <a:xfrm>
            <a:off x="1979712" y="2924944"/>
            <a:ext cx="1629438" cy="1604750"/>
            <a:chOff x="7452320" y="1256199"/>
            <a:chExt cx="1152128" cy="1139274"/>
          </a:xfrm>
          <a:noFill/>
        </p:grpSpPr>
        <p:sp>
          <p:nvSpPr>
            <p:cNvPr id="93" name="Rectangle 92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7" name="Freeform 96"/>
          <p:cNvSpPr/>
          <p:nvPr/>
        </p:nvSpPr>
        <p:spPr>
          <a:xfrm rot="7517230">
            <a:off x="1187097" y="2662927"/>
            <a:ext cx="584735" cy="10069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rot="3279623" flipV="1">
            <a:off x="3797639" y="2581682"/>
            <a:ext cx="584735" cy="10518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98"/>
          <p:cNvGrpSpPr/>
          <p:nvPr/>
        </p:nvGrpSpPr>
        <p:grpSpPr>
          <a:xfrm>
            <a:off x="1547664" y="4725144"/>
            <a:ext cx="1082155" cy="941643"/>
            <a:chOff x="3083489" y="4581128"/>
            <a:chExt cx="1344495" cy="1224136"/>
          </a:xfrm>
        </p:grpSpPr>
        <p:sp>
          <p:nvSpPr>
            <p:cNvPr id="100" name="Freeform 99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102"/>
          <p:cNvGrpSpPr/>
          <p:nvPr/>
        </p:nvGrpSpPr>
        <p:grpSpPr>
          <a:xfrm>
            <a:off x="2820151" y="4725144"/>
            <a:ext cx="1101196" cy="941643"/>
            <a:chOff x="4355976" y="4581128"/>
            <a:chExt cx="1368152" cy="1224136"/>
          </a:xfrm>
        </p:grpSpPr>
        <p:sp>
          <p:nvSpPr>
            <p:cNvPr id="104" name="Freeform 103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106"/>
          <p:cNvGrpSpPr/>
          <p:nvPr/>
        </p:nvGrpSpPr>
        <p:grpSpPr>
          <a:xfrm rot="15621317">
            <a:off x="562553" y="5001645"/>
            <a:ext cx="982954" cy="2921796"/>
            <a:chOff x="467544" y="2492896"/>
            <a:chExt cx="1152128" cy="3168352"/>
          </a:xfrm>
        </p:grpSpPr>
        <p:grpSp>
          <p:nvGrpSpPr>
            <p:cNvPr id="31" name="Group 21"/>
            <p:cNvGrpSpPr/>
            <p:nvPr/>
          </p:nvGrpSpPr>
          <p:grpSpPr>
            <a:xfrm>
              <a:off x="467544" y="2492896"/>
              <a:ext cx="1152128" cy="3168352"/>
              <a:chOff x="467544" y="2492896"/>
              <a:chExt cx="1152128" cy="3168352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971600" y="2492896"/>
                <a:ext cx="144016" cy="28083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67544" y="5229200"/>
                <a:ext cx="1152128" cy="4320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0"/>
            <p:cNvGrpSpPr/>
            <p:nvPr/>
          </p:nvGrpSpPr>
          <p:grpSpPr>
            <a:xfrm>
              <a:off x="827584" y="5229200"/>
              <a:ext cx="432048" cy="432048"/>
              <a:chOff x="827584" y="5229200"/>
              <a:chExt cx="432048" cy="432048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61156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68356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755576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>
                <a:off x="827584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899592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971600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1043608" y="5445224"/>
                <a:ext cx="432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Moon 54"/>
          <p:cNvSpPr/>
          <p:nvPr/>
        </p:nvSpPr>
        <p:spPr>
          <a:xfrm rot="16200000">
            <a:off x="2178100" y="3200632"/>
            <a:ext cx="1172702" cy="1629438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2571059" y="3645024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4"/>
          <p:cNvSpPr/>
          <p:nvPr/>
        </p:nvSpPr>
        <p:spPr>
          <a:xfrm>
            <a:off x="4811151" y="5931877"/>
            <a:ext cx="1678744" cy="733865"/>
          </a:xfrm>
          <a:custGeom>
            <a:avLst/>
            <a:gdLst>
              <a:gd name="connsiteX0" fmla="*/ 1406769 w 1678744"/>
              <a:gd name="connsiteY0" fmla="*/ 4689 h 733865"/>
              <a:gd name="connsiteX1" fmla="*/ 548640 w 1678744"/>
              <a:gd name="connsiteY1" fmla="*/ 46892 h 733865"/>
              <a:gd name="connsiteX2" fmla="*/ 464234 w 1678744"/>
              <a:gd name="connsiteY2" fmla="*/ 145366 h 733865"/>
              <a:gd name="connsiteX3" fmla="*/ 787791 w 1678744"/>
              <a:gd name="connsiteY3" fmla="*/ 257908 h 733865"/>
              <a:gd name="connsiteX4" fmla="*/ 70338 w 1678744"/>
              <a:gd name="connsiteY4" fmla="*/ 482991 h 733865"/>
              <a:gd name="connsiteX5" fmla="*/ 365760 w 1678744"/>
              <a:gd name="connsiteY5" fmla="*/ 708074 h 733865"/>
              <a:gd name="connsiteX6" fmla="*/ 1406769 w 1678744"/>
              <a:gd name="connsiteY6" fmla="*/ 637735 h 733865"/>
              <a:gd name="connsiteX7" fmla="*/ 928467 w 1678744"/>
              <a:gd name="connsiteY7" fmla="*/ 398585 h 733865"/>
              <a:gd name="connsiteX8" fmla="*/ 1322363 w 1678744"/>
              <a:gd name="connsiteY8" fmla="*/ 271975 h 733865"/>
              <a:gd name="connsiteX9" fmla="*/ 1055077 w 1678744"/>
              <a:gd name="connsiteY9" fmla="*/ 103163 h 733865"/>
              <a:gd name="connsiteX10" fmla="*/ 1617784 w 1678744"/>
              <a:gd name="connsiteY10" fmla="*/ 75028 h 733865"/>
              <a:gd name="connsiteX11" fmla="*/ 1406769 w 1678744"/>
              <a:gd name="connsiteY11" fmla="*/ 4689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744" h="733865">
                <a:moveTo>
                  <a:pt x="1406769" y="4689"/>
                </a:moveTo>
                <a:cubicBezTo>
                  <a:pt x="1228578" y="0"/>
                  <a:pt x="705729" y="23446"/>
                  <a:pt x="548640" y="46892"/>
                </a:cubicBezTo>
                <a:cubicBezTo>
                  <a:pt x="391551" y="70338"/>
                  <a:pt x="424376" y="110197"/>
                  <a:pt x="464234" y="145366"/>
                </a:cubicBezTo>
                <a:cubicBezTo>
                  <a:pt x="504092" y="180535"/>
                  <a:pt x="853440" y="201637"/>
                  <a:pt x="787791" y="257908"/>
                </a:cubicBezTo>
                <a:cubicBezTo>
                  <a:pt x="722142" y="314179"/>
                  <a:pt x="140676" y="407963"/>
                  <a:pt x="70338" y="482991"/>
                </a:cubicBezTo>
                <a:cubicBezTo>
                  <a:pt x="0" y="558019"/>
                  <a:pt x="143022" y="682283"/>
                  <a:pt x="365760" y="708074"/>
                </a:cubicBezTo>
                <a:cubicBezTo>
                  <a:pt x="588498" y="733865"/>
                  <a:pt x="1312985" y="689316"/>
                  <a:pt x="1406769" y="637735"/>
                </a:cubicBezTo>
                <a:cubicBezTo>
                  <a:pt x="1500553" y="586154"/>
                  <a:pt x="942535" y="459545"/>
                  <a:pt x="928467" y="398585"/>
                </a:cubicBezTo>
                <a:cubicBezTo>
                  <a:pt x="914399" y="337625"/>
                  <a:pt x="1301261" y="321212"/>
                  <a:pt x="1322363" y="271975"/>
                </a:cubicBezTo>
                <a:cubicBezTo>
                  <a:pt x="1343465" y="222738"/>
                  <a:pt x="1005840" y="135987"/>
                  <a:pt x="1055077" y="103163"/>
                </a:cubicBezTo>
                <a:cubicBezTo>
                  <a:pt x="1104314" y="70339"/>
                  <a:pt x="1556824" y="91440"/>
                  <a:pt x="1617784" y="75028"/>
                </a:cubicBezTo>
                <a:cubicBezTo>
                  <a:pt x="1678744" y="58616"/>
                  <a:pt x="1584960" y="9378"/>
                  <a:pt x="1406769" y="4689"/>
                </a:cubicBezTo>
                <a:close/>
              </a:path>
            </a:pathLst>
          </a:cu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6" name="Group 20"/>
          <p:cNvGrpSpPr/>
          <p:nvPr/>
        </p:nvGrpSpPr>
        <p:grpSpPr>
          <a:xfrm rot="16200000">
            <a:off x="6264189" y="5481227"/>
            <a:ext cx="792087" cy="720080"/>
            <a:chOff x="2450397" y="1268760"/>
            <a:chExt cx="1257507" cy="1008112"/>
          </a:xfrm>
        </p:grpSpPr>
        <p:sp>
          <p:nvSpPr>
            <p:cNvPr id="117" name="Rounded Rectangle 116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latin typeface="Arial Narrow" pitchFamily="34" charset="0"/>
                </a:rPr>
                <a:t>ROSS</a:t>
              </a:r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118" name="Block Arc 117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179512" y="4869160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539552" y="1916832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105" name="Rectangle 104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2923675" flipV="1">
            <a:off x="2892341" y="2325211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2499084" y="4615106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606793" y="4615106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763688" y="1628800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hord 5"/>
          <p:cNvSpPr/>
          <p:nvPr/>
        </p:nvSpPr>
        <p:spPr>
          <a:xfrm>
            <a:off x="2131651" y="2493428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448761" y="2209292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>
            <a:off x="1923772" y="2927942"/>
            <a:ext cx="799033" cy="52427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148291" y="2218614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7517230">
            <a:off x="1140973" y="2387598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51920" y="2780928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flipH="1">
            <a:off x="4860032" y="4581128"/>
            <a:ext cx="763986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02354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522769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flipV="1">
            <a:off x="4211960" y="3068960"/>
            <a:ext cx="1080120" cy="1196441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 rot="4754776">
            <a:off x="3352493" y="3327609"/>
            <a:ext cx="526262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851920" y="4581128"/>
            <a:ext cx="722038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6048575" flipV="1">
            <a:off x="5626820" y="3352883"/>
            <a:ext cx="526262" cy="82362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5868144" y="3284984"/>
            <a:ext cx="2520280" cy="3074633"/>
            <a:chOff x="5868144" y="3284984"/>
            <a:chExt cx="2520280" cy="3074633"/>
          </a:xfrm>
        </p:grpSpPr>
        <p:grpSp>
          <p:nvGrpSpPr>
            <p:cNvPr id="20" name="Group 19"/>
            <p:cNvGrpSpPr/>
            <p:nvPr/>
          </p:nvGrpSpPr>
          <p:grpSpPr>
            <a:xfrm>
              <a:off x="5868144" y="3284984"/>
              <a:ext cx="2520280" cy="3002625"/>
              <a:chOff x="8388424" y="692696"/>
              <a:chExt cx="2520280" cy="3002625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24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Chord 3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FF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Chord 3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FF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Chord 3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rgbClr val="00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endCxn id="32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Freeform 24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6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Arc 28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39" name="Freeform 38"/>
            <p:cNvSpPr/>
            <p:nvPr/>
          </p:nvSpPr>
          <p:spPr>
            <a:xfrm>
              <a:off x="6876256" y="5445224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57"/>
          <p:cNvGrpSpPr/>
          <p:nvPr/>
        </p:nvGrpSpPr>
        <p:grpSpPr>
          <a:xfrm flipH="1">
            <a:off x="6372200" y="3284984"/>
            <a:ext cx="2528664" cy="2232248"/>
            <a:chOff x="7092280" y="2060848"/>
            <a:chExt cx="2520280" cy="2232248"/>
          </a:xfrm>
        </p:grpSpPr>
        <p:grpSp>
          <p:nvGrpSpPr>
            <p:cNvPr id="47" name="Group 36"/>
            <p:cNvGrpSpPr/>
            <p:nvPr/>
          </p:nvGrpSpPr>
          <p:grpSpPr>
            <a:xfrm>
              <a:off x="7596336" y="2060848"/>
              <a:ext cx="2016224" cy="2232248"/>
              <a:chOff x="3059832" y="2060848"/>
              <a:chExt cx="2448272" cy="302433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Chord 5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hord 5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FF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Chord 5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5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7"/>
            <p:cNvSpPr/>
            <p:nvPr/>
          </p:nvSpPr>
          <p:spPr>
            <a:xfrm>
              <a:off x="8172400" y="2924944"/>
              <a:ext cx="760156" cy="12510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50"/>
            <p:cNvGrpSpPr/>
            <p:nvPr/>
          </p:nvGrpSpPr>
          <p:grpSpPr>
            <a:xfrm>
              <a:off x="7092280" y="2492896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50" name="Rectangle 49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Arc 51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5749665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868144" y="3284984"/>
            <a:ext cx="2520280" cy="3074633"/>
            <a:chOff x="5868144" y="3284984"/>
            <a:chExt cx="2520280" cy="3074633"/>
          </a:xfrm>
        </p:grpSpPr>
        <p:grpSp>
          <p:nvGrpSpPr>
            <p:cNvPr id="63" name="Group 19"/>
            <p:cNvGrpSpPr/>
            <p:nvPr/>
          </p:nvGrpSpPr>
          <p:grpSpPr>
            <a:xfrm>
              <a:off x="5868144" y="3284984"/>
              <a:ext cx="2520280" cy="3002625"/>
              <a:chOff x="8388424" y="692696"/>
              <a:chExt cx="2520280" cy="3002625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6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67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Chord 73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Chord 74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Chord 75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>
                    <a:endCxn id="75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Freeform 67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9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64" name="Freeform 63"/>
            <p:cNvSpPr/>
            <p:nvPr/>
          </p:nvSpPr>
          <p:spPr>
            <a:xfrm>
              <a:off x="6876256" y="5445224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57"/>
          <p:cNvGrpSpPr/>
          <p:nvPr/>
        </p:nvGrpSpPr>
        <p:grpSpPr>
          <a:xfrm>
            <a:off x="5868144" y="3284984"/>
            <a:ext cx="2520280" cy="2232248"/>
            <a:chOff x="7092280" y="2060848"/>
            <a:chExt cx="2520280" cy="2232248"/>
          </a:xfrm>
        </p:grpSpPr>
        <p:grpSp>
          <p:nvGrpSpPr>
            <p:cNvPr id="88" name="Group 36"/>
            <p:cNvGrpSpPr/>
            <p:nvPr/>
          </p:nvGrpSpPr>
          <p:grpSpPr>
            <a:xfrm>
              <a:off x="7596336" y="2060848"/>
              <a:ext cx="2016224" cy="2232248"/>
              <a:chOff x="3059832" y="2060848"/>
              <a:chExt cx="2448272" cy="3024336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Chord 9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Chord 9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Chord 9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endCxn id="96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Freeform 88"/>
            <p:cNvSpPr/>
            <p:nvPr/>
          </p:nvSpPr>
          <p:spPr>
            <a:xfrm>
              <a:off x="8172400" y="2924944"/>
              <a:ext cx="760156" cy="12510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0" name="Group 50"/>
            <p:cNvGrpSpPr/>
            <p:nvPr/>
          </p:nvGrpSpPr>
          <p:grpSpPr>
            <a:xfrm>
              <a:off x="7092280" y="2492896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91" name="Rectangle 90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Arc 92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5749665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2: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THE RESCUE OF 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PROF ILLINGWORTH</a:t>
            </a:r>
            <a:endParaRPr lang="en-GB" sz="6000" b="1" dirty="0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258"/>
          <p:cNvGrpSpPr/>
          <p:nvPr/>
        </p:nvGrpSpPr>
        <p:grpSpPr>
          <a:xfrm>
            <a:off x="827584" y="404664"/>
            <a:ext cx="7885136" cy="5040560"/>
            <a:chOff x="827584" y="404664"/>
            <a:chExt cx="7885136" cy="5040560"/>
          </a:xfrm>
        </p:grpSpPr>
        <p:grpSp>
          <p:nvGrpSpPr>
            <p:cNvPr id="250" name="Group 249"/>
            <p:cNvGrpSpPr/>
            <p:nvPr/>
          </p:nvGrpSpPr>
          <p:grpSpPr>
            <a:xfrm>
              <a:off x="2195736" y="404664"/>
              <a:ext cx="5112568" cy="5040560"/>
              <a:chOff x="2699792" y="476672"/>
              <a:chExt cx="3096344" cy="5876049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699792" y="476672"/>
                <a:ext cx="3096344" cy="5876049"/>
              </a:xfrm>
              <a:prstGeom prst="rect">
                <a:avLst/>
              </a:prstGeom>
              <a:solidFill>
                <a:srgbClr val="99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961455" y="836713"/>
                <a:ext cx="2573018" cy="55160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1506" name="Picture 2" descr="http://www.mgs.org/images/stories/My-MGS/For-Parents/met_office_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980728"/>
              <a:ext cx="1260400" cy="1152128"/>
            </a:xfrm>
            <a:prstGeom prst="rect">
              <a:avLst/>
            </a:prstGeom>
            <a:noFill/>
          </p:spPr>
        </p:pic>
        <p:pic>
          <p:nvPicPr>
            <p:cNvPr id="258" name="Picture 2" descr="http://www.mgs.org/images/stories/My-MGS/For-Parents/met_office_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2320" y="908720"/>
              <a:ext cx="1260400" cy="1152128"/>
            </a:xfrm>
            <a:prstGeom prst="rect">
              <a:avLst/>
            </a:prstGeom>
            <a:noFill/>
          </p:spPr>
        </p:pic>
      </p:grpSp>
      <p:grpSp>
        <p:nvGrpSpPr>
          <p:cNvPr id="136" name="Group 135"/>
          <p:cNvGrpSpPr/>
          <p:nvPr/>
        </p:nvGrpSpPr>
        <p:grpSpPr>
          <a:xfrm>
            <a:off x="6767736" y="2996952"/>
            <a:ext cx="2376264" cy="2650969"/>
            <a:chOff x="3394581" y="1443241"/>
            <a:chExt cx="3362339" cy="3836256"/>
          </a:xfrm>
        </p:grpSpPr>
        <p:grpSp>
          <p:nvGrpSpPr>
            <p:cNvPr id="137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7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158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164" name="Oval 163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Chord 164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Chord 165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Chord 166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68" name="Straight Connector 167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>
                    <a:endCxn id="166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Freeform 158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60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Arc 162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38" name="Freeform 137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9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Chord 147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Chord 149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endCxn id="149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Freeform 139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1" name="Group 50"/>
            <p:cNvGrpSpPr/>
            <p:nvPr/>
          </p:nvGrpSpPr>
          <p:grpSpPr>
            <a:xfrm>
              <a:off x="4261357" y="1443241"/>
              <a:ext cx="1152128" cy="2105417"/>
              <a:chOff x="7357701" y="150319"/>
              <a:chExt cx="1152128" cy="1718709"/>
            </a:xfrm>
            <a:noFill/>
          </p:grpSpPr>
          <p:sp>
            <p:nvSpPr>
              <p:cNvPr id="144" name="Rectangle 143"/>
              <p:cNvSpPr/>
              <p:nvPr/>
            </p:nvSpPr>
            <p:spPr>
              <a:xfrm>
                <a:off x="7357701" y="150319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c 145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0" y="3551305"/>
            <a:ext cx="2376264" cy="2074905"/>
            <a:chOff x="3394581" y="2276872"/>
            <a:chExt cx="3362339" cy="3002625"/>
          </a:xfrm>
        </p:grpSpPr>
        <p:grpSp>
          <p:nvGrpSpPr>
            <p:cNvPr id="174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4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195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Chord 20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Chord 20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Chord 203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05" name="Straight Connector 204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>
                    <a:endCxn id="203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reeform 195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97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198" name="Rectangle 197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Arc 199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75" name="Freeform 174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6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hord 18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hord 18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endCxn id="186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Freeform 176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8" name="Group 50"/>
            <p:cNvGrpSpPr/>
            <p:nvPr/>
          </p:nvGrpSpPr>
          <p:grpSpPr>
            <a:xfrm>
              <a:off x="4355976" y="2636912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181" name="Rectangle 180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Arc 182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9" name="Oval 178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Freeform 179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19672" y="3861048"/>
            <a:ext cx="2376264" cy="2074905"/>
            <a:chOff x="3394581" y="2276872"/>
            <a:chExt cx="3362339" cy="3002625"/>
          </a:xfrm>
        </p:grpSpPr>
        <p:grpSp>
          <p:nvGrpSpPr>
            <p:cNvPr id="63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3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84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Chord 9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Chord 9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Chord 9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endCxn id="92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Freeform 84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6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Arc 88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64" name="Freeform 63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Chord 7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Chord 7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Chord 7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endCxn id="75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Freeform 65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50"/>
            <p:cNvGrpSpPr/>
            <p:nvPr/>
          </p:nvGrpSpPr>
          <p:grpSpPr>
            <a:xfrm>
              <a:off x="4355976" y="2636912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70" name="Rectangle 69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Arc 71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076056" y="3789040"/>
            <a:ext cx="2376264" cy="2074905"/>
            <a:chOff x="3394581" y="2276872"/>
            <a:chExt cx="3362339" cy="3002625"/>
          </a:xfrm>
        </p:grpSpPr>
        <p:grpSp>
          <p:nvGrpSpPr>
            <p:cNvPr id="100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0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121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127" name="Oval 126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Chord 127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Chord 128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Chord 12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31" name="Straight Connector 130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>
                    <a:endCxn id="129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2" name="Freeform 121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3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Arc 125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01" name="Freeform 100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Chord 110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Chord 111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Chord 112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endCxn id="112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Freeform 102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4" name="Group 50"/>
            <p:cNvGrpSpPr/>
            <p:nvPr/>
          </p:nvGrpSpPr>
          <p:grpSpPr>
            <a:xfrm>
              <a:off x="4355976" y="2636912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107" name="Rectangle 106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Arc 108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19"/>
          <p:cNvGrpSpPr/>
          <p:nvPr/>
        </p:nvGrpSpPr>
        <p:grpSpPr>
          <a:xfrm>
            <a:off x="3224972" y="3429000"/>
            <a:ext cx="2105003" cy="2570577"/>
            <a:chOff x="8388424" y="692696"/>
            <a:chExt cx="2520280" cy="3002625"/>
          </a:xfrm>
        </p:grpSpPr>
        <p:sp>
          <p:nvSpPr>
            <p:cNvPr id="26" name="Freeform 25"/>
            <p:cNvSpPr/>
            <p:nvPr/>
          </p:nvSpPr>
          <p:spPr>
            <a:xfrm>
              <a:off x="9144000" y="2780928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57"/>
            <p:cNvGrpSpPr/>
            <p:nvPr/>
          </p:nvGrpSpPr>
          <p:grpSpPr>
            <a:xfrm>
              <a:off x="8388424" y="692696"/>
              <a:ext cx="2520280" cy="2232248"/>
              <a:chOff x="7092280" y="2060848"/>
              <a:chExt cx="2520280" cy="2232248"/>
            </a:xfrm>
          </p:grpSpPr>
          <p:grpSp>
            <p:nvGrpSpPr>
              <p:cNvPr id="28" name="Group 36"/>
              <p:cNvGrpSpPr/>
              <p:nvPr/>
            </p:nvGrpSpPr>
            <p:grpSpPr>
              <a:xfrm>
                <a:off x="7596336" y="2060848"/>
                <a:ext cx="2016224" cy="2232248"/>
                <a:chOff x="3059832" y="2060848"/>
                <a:chExt cx="2448272" cy="3024336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Chord 34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Chord 35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Chord 36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endCxn id="36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eeform 28"/>
              <p:cNvSpPr/>
              <p:nvPr/>
            </p:nvSpPr>
            <p:spPr>
              <a:xfrm>
                <a:off x="8172400" y="2924944"/>
                <a:ext cx="760156" cy="125108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50"/>
              <p:cNvGrpSpPr/>
              <p:nvPr/>
            </p:nvGrpSpPr>
            <p:grpSpPr>
              <a:xfrm>
                <a:off x="7092280" y="2492896"/>
                <a:ext cx="1152128" cy="1008112"/>
                <a:chOff x="7452320" y="1124745"/>
                <a:chExt cx="1152128" cy="822949"/>
              </a:xfrm>
              <a:noFill/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52320" y="1124745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8143597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flipV="1">
                  <a:off x="7580334" y="1279047"/>
                  <a:ext cx="896100" cy="589981"/>
                </a:xfrm>
                <a:prstGeom prst="arc">
                  <a:avLst>
                    <a:gd name="adj1" fmla="val 15749665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25" name="Freeform 24"/>
          <p:cNvSpPr/>
          <p:nvPr/>
        </p:nvSpPr>
        <p:spPr>
          <a:xfrm flipH="1">
            <a:off x="4608259" y="5216756"/>
            <a:ext cx="518629" cy="7828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36"/>
          <p:cNvGrpSpPr/>
          <p:nvPr/>
        </p:nvGrpSpPr>
        <p:grpSpPr>
          <a:xfrm>
            <a:off x="3645972" y="3429000"/>
            <a:ext cx="1684002" cy="1911050"/>
            <a:chOff x="3059832" y="2060848"/>
            <a:chExt cx="2448272" cy="3024336"/>
          </a:xfrm>
        </p:grpSpPr>
        <p:sp>
          <p:nvSpPr>
            <p:cNvPr id="50" name="Oval 49"/>
            <p:cNvSpPr/>
            <p:nvPr/>
          </p:nvSpPr>
          <p:spPr>
            <a:xfrm>
              <a:off x="3059832" y="2060848"/>
              <a:ext cx="2448272" cy="302433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hord 50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13050946"/>
                <a:gd name="adj2" fmla="val 18940978"/>
              </a:avLst>
            </a:prstGeom>
            <a:solidFill>
              <a:srgbClr val="09FF0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hord 51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891843"/>
                <a:gd name="adj2" fmla="val 10249036"/>
              </a:avLst>
            </a:prstGeom>
            <a:solidFill>
              <a:srgbClr val="09FF0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hord 52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3397681"/>
                <a:gd name="adj2" fmla="val 6975182"/>
              </a:avLst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491880" y="2348880"/>
              <a:ext cx="151216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923928" y="2132856"/>
              <a:ext cx="864096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419872" y="4581128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52" idx="0"/>
            </p:cNvCxnSpPr>
            <p:nvPr/>
          </p:nvCxnSpPr>
          <p:spPr>
            <a:xfrm flipV="1">
              <a:off x="3131840" y="3890662"/>
              <a:ext cx="2348952" cy="1144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03848" y="4221088"/>
              <a:ext cx="216024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 rot="2478316">
            <a:off x="3203848" y="4206597"/>
            <a:ext cx="634902" cy="92684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50"/>
          <p:cNvGrpSpPr/>
          <p:nvPr/>
        </p:nvGrpSpPr>
        <p:grpSpPr>
          <a:xfrm>
            <a:off x="4006830" y="3737234"/>
            <a:ext cx="962287" cy="863055"/>
            <a:chOff x="7452320" y="1124745"/>
            <a:chExt cx="1152128" cy="822949"/>
          </a:xfrm>
          <a:noFill/>
        </p:grpSpPr>
        <p:sp>
          <p:nvSpPr>
            <p:cNvPr id="47" name="Rectangle 46"/>
            <p:cNvSpPr/>
            <p:nvPr/>
          </p:nvSpPr>
          <p:spPr>
            <a:xfrm>
              <a:off x="7452320" y="1124745"/>
              <a:ext cx="1152128" cy="822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/>
            <p:cNvSpPr/>
            <p:nvPr/>
          </p:nvSpPr>
          <p:spPr>
            <a:xfrm flipV="1">
              <a:off x="7580334" y="1279047"/>
              <a:ext cx="896100" cy="589981"/>
            </a:xfrm>
            <a:prstGeom prst="arc">
              <a:avLst>
                <a:gd name="adj1" fmla="val 11164966"/>
                <a:gd name="adj2" fmla="val 2123717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9" name="Oval 58"/>
          <p:cNvSpPr/>
          <p:nvPr/>
        </p:nvSpPr>
        <p:spPr>
          <a:xfrm>
            <a:off x="4292759" y="3860527"/>
            <a:ext cx="74928" cy="223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rot="7368427" flipV="1">
            <a:off x="5246184" y="4184700"/>
            <a:ext cx="650777" cy="881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6767736" y="2996952"/>
            <a:ext cx="2376264" cy="2787043"/>
            <a:chOff x="3394581" y="1443241"/>
            <a:chExt cx="3362339" cy="4033171"/>
          </a:xfrm>
        </p:grpSpPr>
        <p:grpSp>
          <p:nvGrpSpPr>
            <p:cNvPr id="213" name="Group 19"/>
            <p:cNvGrpSpPr/>
            <p:nvPr/>
          </p:nvGrpSpPr>
          <p:grpSpPr>
            <a:xfrm>
              <a:off x="3419872" y="2276872"/>
              <a:ext cx="2520280" cy="3199540"/>
              <a:chOff x="8388424" y="692696"/>
              <a:chExt cx="2520280" cy="3199540"/>
            </a:xfrm>
          </p:grpSpPr>
          <p:sp>
            <p:nvSpPr>
              <p:cNvPr id="232" name="Freeform 231"/>
              <p:cNvSpPr/>
              <p:nvPr/>
            </p:nvSpPr>
            <p:spPr>
              <a:xfrm rot="2461096">
                <a:off x="8518304" y="2358685"/>
                <a:ext cx="675199" cy="153355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3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234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240" name="Oval 23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Chord 24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2" name="Chord 24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3" name="Chord 24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44" name="Straight Connector 243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>
                    <a:endCxn id="242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5" name="Freeform 234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6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Arc 238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214" name="Freeform 213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5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hord 22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hord 22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hord 22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7" name="Straight Connector 226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endCxn id="225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Freeform 215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17" name="Group 50"/>
            <p:cNvGrpSpPr/>
            <p:nvPr/>
          </p:nvGrpSpPr>
          <p:grpSpPr>
            <a:xfrm>
              <a:off x="4261357" y="1443241"/>
              <a:ext cx="1152128" cy="2105417"/>
              <a:chOff x="7357701" y="150319"/>
              <a:chExt cx="1152128" cy="1718709"/>
            </a:xfrm>
            <a:noFill/>
          </p:grpSpPr>
          <p:sp>
            <p:nvSpPr>
              <p:cNvPr id="220" name="Rectangle 219"/>
              <p:cNvSpPr/>
              <p:nvPr/>
            </p:nvSpPr>
            <p:spPr>
              <a:xfrm>
                <a:off x="7357701" y="150319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Arc 221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8" name="Oval 217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reeform 218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341E-7 L -0.2559 -0.8853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4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179512" y="4869160"/>
            <a:ext cx="849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4"/>
          <p:cNvGrpSpPr/>
          <p:nvPr/>
        </p:nvGrpSpPr>
        <p:grpSpPr>
          <a:xfrm>
            <a:off x="539552" y="1916832"/>
            <a:ext cx="7704856" cy="3024336"/>
            <a:chOff x="611560" y="2204864"/>
            <a:chExt cx="7704856" cy="3024336"/>
          </a:xfrm>
          <a:solidFill>
            <a:srgbClr val="0000CC"/>
          </a:solidFill>
        </p:grpSpPr>
        <p:sp>
          <p:nvSpPr>
            <p:cNvPr id="76" name="Rectangle 75"/>
            <p:cNvSpPr/>
            <p:nvPr/>
          </p:nvSpPr>
          <p:spPr>
            <a:xfrm>
              <a:off x="611560" y="2852936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11560" y="3356992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1560" y="3861048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1560" y="4365104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1560" y="4869160"/>
              <a:ext cx="7632848" cy="7200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71600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635896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841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84368" y="2492896"/>
              <a:ext cx="288032" cy="27363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1560" y="2204864"/>
              <a:ext cx="7704856" cy="2880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2923675" flipV="1">
            <a:off x="4332501" y="2325211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3939244" y="4615106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046953" y="4615106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03848" y="1628800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8"/>
          <p:cNvSpPr/>
          <p:nvPr/>
        </p:nvSpPr>
        <p:spPr>
          <a:xfrm>
            <a:off x="3249784" y="2178982"/>
            <a:ext cx="1027328" cy="112344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ord 8"/>
          <p:cNvSpPr/>
          <p:nvPr/>
        </p:nvSpPr>
        <p:spPr>
          <a:xfrm>
            <a:off x="3571811" y="2493428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8921" y="2209292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88451" y="2218614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92080" y="2780928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1361544">
            <a:off x="4988780" y="3716727"/>
            <a:ext cx="526262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292080" y="4581128"/>
            <a:ext cx="722038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6300192" y="4581128"/>
            <a:ext cx="763986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342514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962929" y="3157314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12957459" flipV="1">
            <a:off x="6501602" y="3786610"/>
            <a:ext cx="513708" cy="8527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625475 w 758932"/>
              <a:gd name="connsiteY19" fmla="*/ 902564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718344 w 758932"/>
              <a:gd name="connsiteY23" fmla="*/ 797789 h 974399"/>
              <a:gd name="connsiteX24" fmla="*/ 667696 w 758932"/>
              <a:gd name="connsiteY24" fmla="*/ 720460 h 974399"/>
              <a:gd name="connsiteX25" fmla="*/ 758825 w 758932"/>
              <a:gd name="connsiteY25" fmla="*/ 635864 h 974399"/>
              <a:gd name="connsiteX26" fmla="*/ 668338 w 758932"/>
              <a:gd name="connsiteY26" fmla="*/ 464414 h 974399"/>
              <a:gd name="connsiteX27" fmla="*/ 577964 w 758932"/>
              <a:gd name="connsiteY27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62013 w 758932"/>
              <a:gd name="connsiteY20" fmla="*/ 845613 h 974399"/>
              <a:gd name="connsiteX21" fmla="*/ 644525 w 758932"/>
              <a:gd name="connsiteY21" fmla="*/ 723971 h 974399"/>
              <a:gd name="connsiteX22" fmla="*/ 632619 w 758932"/>
              <a:gd name="connsiteY22" fmla="*/ 647771 h 974399"/>
              <a:gd name="connsiteX23" fmla="*/ 667696 w 758932"/>
              <a:gd name="connsiteY23" fmla="*/ 720460 h 974399"/>
              <a:gd name="connsiteX24" fmla="*/ 758825 w 758932"/>
              <a:gd name="connsiteY24" fmla="*/ 635864 h 974399"/>
              <a:gd name="connsiteX25" fmla="*/ 668338 w 758932"/>
              <a:gd name="connsiteY25" fmla="*/ 464414 h 974399"/>
              <a:gd name="connsiteX26" fmla="*/ 577964 w 758932"/>
              <a:gd name="connsiteY26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73088 w 758932"/>
              <a:gd name="connsiteY18" fmla="*/ 881133 h 974399"/>
              <a:gd name="connsiteX19" fmla="*/ 528047 w 758932"/>
              <a:gd name="connsiteY19" fmla="*/ 760393 h 974399"/>
              <a:gd name="connsiteX20" fmla="*/ 644525 w 758932"/>
              <a:gd name="connsiteY20" fmla="*/ 723971 h 974399"/>
              <a:gd name="connsiteX21" fmla="*/ 632619 w 758932"/>
              <a:gd name="connsiteY21" fmla="*/ 647771 h 974399"/>
              <a:gd name="connsiteX22" fmla="*/ 667696 w 758932"/>
              <a:gd name="connsiteY22" fmla="*/ 720460 h 974399"/>
              <a:gd name="connsiteX23" fmla="*/ 758825 w 758932"/>
              <a:gd name="connsiteY23" fmla="*/ 635864 h 974399"/>
              <a:gd name="connsiteX24" fmla="*/ 668338 w 758932"/>
              <a:gd name="connsiteY24" fmla="*/ 464414 h 974399"/>
              <a:gd name="connsiteX25" fmla="*/ 577964 w 758932"/>
              <a:gd name="connsiteY25" fmla="*/ 0 h 974399"/>
              <a:gd name="connsiteX0" fmla="*/ 240017 w 758932"/>
              <a:gd name="connsiteY0" fmla="*/ 164738 h 974399"/>
              <a:gd name="connsiteX1" fmla="*/ 239713 w 758932"/>
              <a:gd name="connsiteY1" fmla="*/ 381071 h 974399"/>
              <a:gd name="connsiteX2" fmla="*/ 82550 w 758932"/>
              <a:gd name="connsiteY2" fmla="*/ 476321 h 974399"/>
              <a:gd name="connsiteX3" fmla="*/ 3969 w 758932"/>
              <a:gd name="connsiteY3" fmla="*/ 614433 h 974399"/>
              <a:gd name="connsiteX4" fmla="*/ 106363 w 758932"/>
              <a:gd name="connsiteY4" fmla="*/ 628721 h 974399"/>
              <a:gd name="connsiteX5" fmla="*/ 254000 w 758932"/>
              <a:gd name="connsiteY5" fmla="*/ 526327 h 974399"/>
              <a:gd name="connsiteX6" fmla="*/ 261144 w 758932"/>
              <a:gd name="connsiteY6" fmla="*/ 538233 h 974399"/>
              <a:gd name="connsiteX7" fmla="*/ 223044 w 758932"/>
              <a:gd name="connsiteY7" fmla="*/ 673964 h 974399"/>
              <a:gd name="connsiteX8" fmla="*/ 198834 w 758932"/>
              <a:gd name="connsiteY8" fmla="*/ 800171 h 974399"/>
              <a:gd name="connsiteX9" fmla="*/ 248147 w 758932"/>
              <a:gd name="connsiteY9" fmla="*/ 890286 h 974399"/>
              <a:gd name="connsiteX10" fmla="*/ 335682 w 758932"/>
              <a:gd name="connsiteY10" fmla="*/ 748552 h 974399"/>
              <a:gd name="connsiteX11" fmla="*/ 368300 w 758932"/>
              <a:gd name="connsiteY11" fmla="*/ 628720 h 974399"/>
              <a:gd name="connsiteX12" fmla="*/ 375444 w 758932"/>
              <a:gd name="connsiteY12" fmla="*/ 695396 h 974399"/>
              <a:gd name="connsiteX13" fmla="*/ 401638 w 758932"/>
              <a:gd name="connsiteY13" fmla="*/ 907327 h 974399"/>
              <a:gd name="connsiteX14" fmla="*/ 451644 w 758932"/>
              <a:gd name="connsiteY14" fmla="*/ 974002 h 974399"/>
              <a:gd name="connsiteX15" fmla="*/ 504032 w 758932"/>
              <a:gd name="connsiteY15" fmla="*/ 909708 h 974399"/>
              <a:gd name="connsiteX16" fmla="*/ 504032 w 758932"/>
              <a:gd name="connsiteY16" fmla="*/ 669201 h 974399"/>
              <a:gd name="connsiteX17" fmla="*/ 527844 w 758932"/>
              <a:gd name="connsiteY17" fmla="*/ 783502 h 974399"/>
              <a:gd name="connsiteX18" fmla="*/ 528047 w 758932"/>
              <a:gd name="connsiteY18" fmla="*/ 760393 h 974399"/>
              <a:gd name="connsiteX19" fmla="*/ 644525 w 758932"/>
              <a:gd name="connsiteY19" fmla="*/ 723971 h 974399"/>
              <a:gd name="connsiteX20" fmla="*/ 632619 w 758932"/>
              <a:gd name="connsiteY20" fmla="*/ 647771 h 974399"/>
              <a:gd name="connsiteX21" fmla="*/ 667696 w 758932"/>
              <a:gd name="connsiteY21" fmla="*/ 720460 h 974399"/>
              <a:gd name="connsiteX22" fmla="*/ 758825 w 758932"/>
              <a:gd name="connsiteY22" fmla="*/ 635864 h 974399"/>
              <a:gd name="connsiteX23" fmla="*/ 668338 w 758932"/>
              <a:gd name="connsiteY23" fmla="*/ 464414 h 974399"/>
              <a:gd name="connsiteX24" fmla="*/ 577964 w 758932"/>
              <a:gd name="connsiteY24" fmla="*/ 0 h 974399"/>
              <a:gd name="connsiteX0" fmla="*/ 240017 w 758932"/>
              <a:gd name="connsiteY0" fmla="*/ 164738 h 949396"/>
              <a:gd name="connsiteX1" fmla="*/ 239713 w 758932"/>
              <a:gd name="connsiteY1" fmla="*/ 381071 h 949396"/>
              <a:gd name="connsiteX2" fmla="*/ 82550 w 758932"/>
              <a:gd name="connsiteY2" fmla="*/ 476321 h 949396"/>
              <a:gd name="connsiteX3" fmla="*/ 3969 w 758932"/>
              <a:gd name="connsiteY3" fmla="*/ 614433 h 949396"/>
              <a:gd name="connsiteX4" fmla="*/ 106363 w 758932"/>
              <a:gd name="connsiteY4" fmla="*/ 628721 h 949396"/>
              <a:gd name="connsiteX5" fmla="*/ 254000 w 758932"/>
              <a:gd name="connsiteY5" fmla="*/ 526327 h 949396"/>
              <a:gd name="connsiteX6" fmla="*/ 261144 w 758932"/>
              <a:gd name="connsiteY6" fmla="*/ 538233 h 949396"/>
              <a:gd name="connsiteX7" fmla="*/ 223044 w 758932"/>
              <a:gd name="connsiteY7" fmla="*/ 673964 h 949396"/>
              <a:gd name="connsiteX8" fmla="*/ 198834 w 758932"/>
              <a:gd name="connsiteY8" fmla="*/ 800171 h 949396"/>
              <a:gd name="connsiteX9" fmla="*/ 248147 w 758932"/>
              <a:gd name="connsiteY9" fmla="*/ 890286 h 949396"/>
              <a:gd name="connsiteX10" fmla="*/ 335682 w 758932"/>
              <a:gd name="connsiteY10" fmla="*/ 748552 h 949396"/>
              <a:gd name="connsiteX11" fmla="*/ 368300 w 758932"/>
              <a:gd name="connsiteY11" fmla="*/ 628720 h 949396"/>
              <a:gd name="connsiteX12" fmla="*/ 375444 w 758932"/>
              <a:gd name="connsiteY12" fmla="*/ 695396 h 949396"/>
              <a:gd name="connsiteX13" fmla="*/ 401638 w 758932"/>
              <a:gd name="connsiteY13" fmla="*/ 907327 h 949396"/>
              <a:gd name="connsiteX14" fmla="*/ 504032 w 758932"/>
              <a:gd name="connsiteY14" fmla="*/ 909708 h 949396"/>
              <a:gd name="connsiteX15" fmla="*/ 504032 w 758932"/>
              <a:gd name="connsiteY15" fmla="*/ 669201 h 949396"/>
              <a:gd name="connsiteX16" fmla="*/ 527844 w 758932"/>
              <a:gd name="connsiteY16" fmla="*/ 783502 h 949396"/>
              <a:gd name="connsiteX17" fmla="*/ 528047 w 758932"/>
              <a:gd name="connsiteY17" fmla="*/ 760393 h 949396"/>
              <a:gd name="connsiteX18" fmla="*/ 644525 w 758932"/>
              <a:gd name="connsiteY18" fmla="*/ 723971 h 949396"/>
              <a:gd name="connsiteX19" fmla="*/ 632619 w 758932"/>
              <a:gd name="connsiteY19" fmla="*/ 647771 h 949396"/>
              <a:gd name="connsiteX20" fmla="*/ 667696 w 758932"/>
              <a:gd name="connsiteY20" fmla="*/ 720460 h 949396"/>
              <a:gd name="connsiteX21" fmla="*/ 758825 w 758932"/>
              <a:gd name="connsiteY21" fmla="*/ 635864 h 949396"/>
              <a:gd name="connsiteX22" fmla="*/ 668338 w 758932"/>
              <a:gd name="connsiteY22" fmla="*/ 464414 h 949396"/>
              <a:gd name="connsiteX23" fmla="*/ 577964 w 758932"/>
              <a:gd name="connsiteY23" fmla="*/ 0 h 949396"/>
              <a:gd name="connsiteX0" fmla="*/ 240017 w 758932"/>
              <a:gd name="connsiteY0" fmla="*/ 164738 h 914074"/>
              <a:gd name="connsiteX1" fmla="*/ 239713 w 758932"/>
              <a:gd name="connsiteY1" fmla="*/ 381071 h 914074"/>
              <a:gd name="connsiteX2" fmla="*/ 82550 w 758932"/>
              <a:gd name="connsiteY2" fmla="*/ 476321 h 914074"/>
              <a:gd name="connsiteX3" fmla="*/ 3969 w 758932"/>
              <a:gd name="connsiteY3" fmla="*/ 614433 h 914074"/>
              <a:gd name="connsiteX4" fmla="*/ 106363 w 758932"/>
              <a:gd name="connsiteY4" fmla="*/ 628721 h 914074"/>
              <a:gd name="connsiteX5" fmla="*/ 254000 w 758932"/>
              <a:gd name="connsiteY5" fmla="*/ 526327 h 914074"/>
              <a:gd name="connsiteX6" fmla="*/ 261144 w 758932"/>
              <a:gd name="connsiteY6" fmla="*/ 538233 h 914074"/>
              <a:gd name="connsiteX7" fmla="*/ 223044 w 758932"/>
              <a:gd name="connsiteY7" fmla="*/ 673964 h 914074"/>
              <a:gd name="connsiteX8" fmla="*/ 198834 w 758932"/>
              <a:gd name="connsiteY8" fmla="*/ 800171 h 914074"/>
              <a:gd name="connsiteX9" fmla="*/ 248147 w 758932"/>
              <a:gd name="connsiteY9" fmla="*/ 890286 h 914074"/>
              <a:gd name="connsiteX10" fmla="*/ 335682 w 758932"/>
              <a:gd name="connsiteY10" fmla="*/ 748552 h 914074"/>
              <a:gd name="connsiteX11" fmla="*/ 368300 w 758932"/>
              <a:gd name="connsiteY11" fmla="*/ 628720 h 914074"/>
              <a:gd name="connsiteX12" fmla="*/ 375444 w 758932"/>
              <a:gd name="connsiteY12" fmla="*/ 695396 h 914074"/>
              <a:gd name="connsiteX13" fmla="*/ 504032 w 758932"/>
              <a:gd name="connsiteY13" fmla="*/ 909708 h 914074"/>
              <a:gd name="connsiteX14" fmla="*/ 504032 w 758932"/>
              <a:gd name="connsiteY14" fmla="*/ 669201 h 914074"/>
              <a:gd name="connsiteX15" fmla="*/ 527844 w 758932"/>
              <a:gd name="connsiteY15" fmla="*/ 783502 h 914074"/>
              <a:gd name="connsiteX16" fmla="*/ 528047 w 758932"/>
              <a:gd name="connsiteY16" fmla="*/ 760393 h 914074"/>
              <a:gd name="connsiteX17" fmla="*/ 644525 w 758932"/>
              <a:gd name="connsiteY17" fmla="*/ 723971 h 914074"/>
              <a:gd name="connsiteX18" fmla="*/ 632619 w 758932"/>
              <a:gd name="connsiteY18" fmla="*/ 647771 h 914074"/>
              <a:gd name="connsiteX19" fmla="*/ 667696 w 758932"/>
              <a:gd name="connsiteY19" fmla="*/ 720460 h 914074"/>
              <a:gd name="connsiteX20" fmla="*/ 758825 w 758932"/>
              <a:gd name="connsiteY20" fmla="*/ 635864 h 914074"/>
              <a:gd name="connsiteX21" fmla="*/ 668338 w 758932"/>
              <a:gd name="connsiteY21" fmla="*/ 464414 h 914074"/>
              <a:gd name="connsiteX22" fmla="*/ 577964 w 758932"/>
              <a:gd name="connsiteY22" fmla="*/ 0 h 914074"/>
              <a:gd name="connsiteX0" fmla="*/ 240017 w 758932"/>
              <a:gd name="connsiteY0" fmla="*/ 164738 h 919931"/>
              <a:gd name="connsiteX1" fmla="*/ 239713 w 758932"/>
              <a:gd name="connsiteY1" fmla="*/ 381071 h 919931"/>
              <a:gd name="connsiteX2" fmla="*/ 82550 w 758932"/>
              <a:gd name="connsiteY2" fmla="*/ 476321 h 919931"/>
              <a:gd name="connsiteX3" fmla="*/ 3969 w 758932"/>
              <a:gd name="connsiteY3" fmla="*/ 614433 h 919931"/>
              <a:gd name="connsiteX4" fmla="*/ 106363 w 758932"/>
              <a:gd name="connsiteY4" fmla="*/ 628721 h 919931"/>
              <a:gd name="connsiteX5" fmla="*/ 254000 w 758932"/>
              <a:gd name="connsiteY5" fmla="*/ 526327 h 919931"/>
              <a:gd name="connsiteX6" fmla="*/ 261144 w 758932"/>
              <a:gd name="connsiteY6" fmla="*/ 538233 h 919931"/>
              <a:gd name="connsiteX7" fmla="*/ 223044 w 758932"/>
              <a:gd name="connsiteY7" fmla="*/ 673964 h 919931"/>
              <a:gd name="connsiteX8" fmla="*/ 198834 w 758932"/>
              <a:gd name="connsiteY8" fmla="*/ 800171 h 919931"/>
              <a:gd name="connsiteX9" fmla="*/ 248147 w 758932"/>
              <a:gd name="connsiteY9" fmla="*/ 890286 h 919931"/>
              <a:gd name="connsiteX10" fmla="*/ 335682 w 758932"/>
              <a:gd name="connsiteY10" fmla="*/ 748552 h 919931"/>
              <a:gd name="connsiteX11" fmla="*/ 368300 w 758932"/>
              <a:gd name="connsiteY11" fmla="*/ 628720 h 919931"/>
              <a:gd name="connsiteX12" fmla="*/ 375444 w 758932"/>
              <a:gd name="connsiteY12" fmla="*/ 695396 h 919931"/>
              <a:gd name="connsiteX13" fmla="*/ 430238 w 758932"/>
              <a:gd name="connsiteY13" fmla="*/ 730538 h 919931"/>
              <a:gd name="connsiteX14" fmla="*/ 504032 w 758932"/>
              <a:gd name="connsiteY14" fmla="*/ 909708 h 919931"/>
              <a:gd name="connsiteX15" fmla="*/ 504032 w 758932"/>
              <a:gd name="connsiteY15" fmla="*/ 669201 h 919931"/>
              <a:gd name="connsiteX16" fmla="*/ 527844 w 758932"/>
              <a:gd name="connsiteY16" fmla="*/ 783502 h 919931"/>
              <a:gd name="connsiteX17" fmla="*/ 528047 w 758932"/>
              <a:gd name="connsiteY17" fmla="*/ 760393 h 919931"/>
              <a:gd name="connsiteX18" fmla="*/ 644525 w 758932"/>
              <a:gd name="connsiteY18" fmla="*/ 723971 h 919931"/>
              <a:gd name="connsiteX19" fmla="*/ 632619 w 758932"/>
              <a:gd name="connsiteY19" fmla="*/ 647771 h 919931"/>
              <a:gd name="connsiteX20" fmla="*/ 667696 w 758932"/>
              <a:gd name="connsiteY20" fmla="*/ 720460 h 919931"/>
              <a:gd name="connsiteX21" fmla="*/ 758825 w 758932"/>
              <a:gd name="connsiteY21" fmla="*/ 635864 h 919931"/>
              <a:gd name="connsiteX22" fmla="*/ 668338 w 758932"/>
              <a:gd name="connsiteY22" fmla="*/ 464414 h 919931"/>
              <a:gd name="connsiteX23" fmla="*/ 577964 w 758932"/>
              <a:gd name="connsiteY23" fmla="*/ 0 h 919931"/>
              <a:gd name="connsiteX0" fmla="*/ 240017 w 758932"/>
              <a:gd name="connsiteY0" fmla="*/ 164738 h 898889"/>
              <a:gd name="connsiteX1" fmla="*/ 239713 w 758932"/>
              <a:gd name="connsiteY1" fmla="*/ 381071 h 898889"/>
              <a:gd name="connsiteX2" fmla="*/ 82550 w 758932"/>
              <a:gd name="connsiteY2" fmla="*/ 476321 h 898889"/>
              <a:gd name="connsiteX3" fmla="*/ 3969 w 758932"/>
              <a:gd name="connsiteY3" fmla="*/ 614433 h 898889"/>
              <a:gd name="connsiteX4" fmla="*/ 106363 w 758932"/>
              <a:gd name="connsiteY4" fmla="*/ 628721 h 898889"/>
              <a:gd name="connsiteX5" fmla="*/ 254000 w 758932"/>
              <a:gd name="connsiteY5" fmla="*/ 526327 h 898889"/>
              <a:gd name="connsiteX6" fmla="*/ 261144 w 758932"/>
              <a:gd name="connsiteY6" fmla="*/ 538233 h 898889"/>
              <a:gd name="connsiteX7" fmla="*/ 223044 w 758932"/>
              <a:gd name="connsiteY7" fmla="*/ 673964 h 898889"/>
              <a:gd name="connsiteX8" fmla="*/ 198834 w 758932"/>
              <a:gd name="connsiteY8" fmla="*/ 800171 h 898889"/>
              <a:gd name="connsiteX9" fmla="*/ 248147 w 758932"/>
              <a:gd name="connsiteY9" fmla="*/ 890286 h 898889"/>
              <a:gd name="connsiteX10" fmla="*/ 335682 w 758932"/>
              <a:gd name="connsiteY10" fmla="*/ 748552 h 898889"/>
              <a:gd name="connsiteX11" fmla="*/ 368300 w 758932"/>
              <a:gd name="connsiteY11" fmla="*/ 628720 h 898889"/>
              <a:gd name="connsiteX12" fmla="*/ 375444 w 758932"/>
              <a:gd name="connsiteY12" fmla="*/ 695396 h 898889"/>
              <a:gd name="connsiteX13" fmla="*/ 430238 w 758932"/>
              <a:gd name="connsiteY13" fmla="*/ 730538 h 898889"/>
              <a:gd name="connsiteX14" fmla="*/ 504032 w 758932"/>
              <a:gd name="connsiteY14" fmla="*/ 669201 h 898889"/>
              <a:gd name="connsiteX15" fmla="*/ 527844 w 758932"/>
              <a:gd name="connsiteY15" fmla="*/ 783502 h 898889"/>
              <a:gd name="connsiteX16" fmla="*/ 528047 w 758932"/>
              <a:gd name="connsiteY16" fmla="*/ 760393 h 898889"/>
              <a:gd name="connsiteX17" fmla="*/ 644525 w 758932"/>
              <a:gd name="connsiteY17" fmla="*/ 723971 h 898889"/>
              <a:gd name="connsiteX18" fmla="*/ 632619 w 758932"/>
              <a:gd name="connsiteY18" fmla="*/ 647771 h 898889"/>
              <a:gd name="connsiteX19" fmla="*/ 667696 w 758932"/>
              <a:gd name="connsiteY19" fmla="*/ 720460 h 898889"/>
              <a:gd name="connsiteX20" fmla="*/ 758825 w 758932"/>
              <a:gd name="connsiteY20" fmla="*/ 635864 h 898889"/>
              <a:gd name="connsiteX21" fmla="*/ 668338 w 758932"/>
              <a:gd name="connsiteY21" fmla="*/ 464414 h 898889"/>
              <a:gd name="connsiteX22" fmla="*/ 577964 w 758932"/>
              <a:gd name="connsiteY22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8932" h="89888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5121" y="678426"/>
                  <a:pt x="375444" y="695396"/>
                </a:cubicBezTo>
                <a:cubicBezTo>
                  <a:pt x="385767" y="712366"/>
                  <a:pt x="408807" y="734904"/>
                  <a:pt x="430238" y="730538"/>
                </a:cubicBezTo>
                <a:cubicBezTo>
                  <a:pt x="451669" y="726172"/>
                  <a:pt x="487764" y="660374"/>
                  <a:pt x="504032" y="669201"/>
                </a:cubicBezTo>
                <a:cubicBezTo>
                  <a:pt x="520300" y="678028"/>
                  <a:pt x="523842" y="768303"/>
                  <a:pt x="527844" y="783502"/>
                </a:cubicBezTo>
                <a:cubicBezTo>
                  <a:pt x="531847" y="798701"/>
                  <a:pt x="508600" y="770315"/>
                  <a:pt x="528047" y="760393"/>
                </a:cubicBezTo>
                <a:cubicBezTo>
                  <a:pt x="547494" y="750471"/>
                  <a:pt x="627096" y="742741"/>
                  <a:pt x="644525" y="723971"/>
                </a:cubicBezTo>
                <a:cubicBezTo>
                  <a:pt x="661954" y="705201"/>
                  <a:pt x="628757" y="648356"/>
                  <a:pt x="632619" y="647771"/>
                </a:cubicBezTo>
                <a:cubicBezTo>
                  <a:pt x="636481" y="647186"/>
                  <a:pt x="646662" y="722444"/>
                  <a:pt x="667696" y="720460"/>
                </a:cubicBezTo>
                <a:cubicBezTo>
                  <a:pt x="688730" y="718476"/>
                  <a:pt x="758718" y="678538"/>
                  <a:pt x="758825" y="635864"/>
                </a:cubicBezTo>
                <a:cubicBezTo>
                  <a:pt x="758932" y="593190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7517230">
            <a:off x="2581133" y="2387598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012160" y="3717032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607760" y="2910876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4811151" y="5931877"/>
            <a:ext cx="1678744" cy="733865"/>
          </a:xfrm>
          <a:custGeom>
            <a:avLst/>
            <a:gdLst>
              <a:gd name="connsiteX0" fmla="*/ 1406769 w 1678744"/>
              <a:gd name="connsiteY0" fmla="*/ 4689 h 733865"/>
              <a:gd name="connsiteX1" fmla="*/ 548640 w 1678744"/>
              <a:gd name="connsiteY1" fmla="*/ 46892 h 733865"/>
              <a:gd name="connsiteX2" fmla="*/ 464234 w 1678744"/>
              <a:gd name="connsiteY2" fmla="*/ 145366 h 733865"/>
              <a:gd name="connsiteX3" fmla="*/ 787791 w 1678744"/>
              <a:gd name="connsiteY3" fmla="*/ 257908 h 733865"/>
              <a:gd name="connsiteX4" fmla="*/ 70338 w 1678744"/>
              <a:gd name="connsiteY4" fmla="*/ 482991 h 733865"/>
              <a:gd name="connsiteX5" fmla="*/ 365760 w 1678744"/>
              <a:gd name="connsiteY5" fmla="*/ 708074 h 733865"/>
              <a:gd name="connsiteX6" fmla="*/ 1406769 w 1678744"/>
              <a:gd name="connsiteY6" fmla="*/ 637735 h 733865"/>
              <a:gd name="connsiteX7" fmla="*/ 928467 w 1678744"/>
              <a:gd name="connsiteY7" fmla="*/ 398585 h 733865"/>
              <a:gd name="connsiteX8" fmla="*/ 1322363 w 1678744"/>
              <a:gd name="connsiteY8" fmla="*/ 271975 h 733865"/>
              <a:gd name="connsiteX9" fmla="*/ 1055077 w 1678744"/>
              <a:gd name="connsiteY9" fmla="*/ 103163 h 733865"/>
              <a:gd name="connsiteX10" fmla="*/ 1617784 w 1678744"/>
              <a:gd name="connsiteY10" fmla="*/ 75028 h 733865"/>
              <a:gd name="connsiteX11" fmla="*/ 1406769 w 1678744"/>
              <a:gd name="connsiteY11" fmla="*/ 4689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744" h="733865">
                <a:moveTo>
                  <a:pt x="1406769" y="4689"/>
                </a:moveTo>
                <a:cubicBezTo>
                  <a:pt x="1228578" y="0"/>
                  <a:pt x="705729" y="23446"/>
                  <a:pt x="548640" y="46892"/>
                </a:cubicBezTo>
                <a:cubicBezTo>
                  <a:pt x="391551" y="70338"/>
                  <a:pt x="424376" y="110197"/>
                  <a:pt x="464234" y="145366"/>
                </a:cubicBezTo>
                <a:cubicBezTo>
                  <a:pt x="504092" y="180535"/>
                  <a:pt x="853440" y="201637"/>
                  <a:pt x="787791" y="257908"/>
                </a:cubicBezTo>
                <a:cubicBezTo>
                  <a:pt x="722142" y="314179"/>
                  <a:pt x="140676" y="407963"/>
                  <a:pt x="70338" y="482991"/>
                </a:cubicBezTo>
                <a:cubicBezTo>
                  <a:pt x="0" y="558019"/>
                  <a:pt x="143022" y="682283"/>
                  <a:pt x="365760" y="708074"/>
                </a:cubicBezTo>
                <a:cubicBezTo>
                  <a:pt x="588498" y="733865"/>
                  <a:pt x="1312985" y="689316"/>
                  <a:pt x="1406769" y="637735"/>
                </a:cubicBezTo>
                <a:cubicBezTo>
                  <a:pt x="1500553" y="586154"/>
                  <a:pt x="942535" y="459545"/>
                  <a:pt x="928467" y="398585"/>
                </a:cubicBezTo>
                <a:cubicBezTo>
                  <a:pt x="914399" y="337625"/>
                  <a:pt x="1301261" y="321212"/>
                  <a:pt x="1322363" y="271975"/>
                </a:cubicBezTo>
                <a:cubicBezTo>
                  <a:pt x="1343465" y="222738"/>
                  <a:pt x="1005840" y="135987"/>
                  <a:pt x="1055077" y="103163"/>
                </a:cubicBezTo>
                <a:cubicBezTo>
                  <a:pt x="1104314" y="70339"/>
                  <a:pt x="1556824" y="91440"/>
                  <a:pt x="1617784" y="75028"/>
                </a:cubicBezTo>
                <a:cubicBezTo>
                  <a:pt x="1678744" y="58616"/>
                  <a:pt x="1584960" y="9378"/>
                  <a:pt x="1406769" y="4689"/>
                </a:cubicBezTo>
                <a:close/>
              </a:path>
            </a:pathLst>
          </a:cu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0"/>
          <p:cNvGrpSpPr/>
          <p:nvPr/>
        </p:nvGrpSpPr>
        <p:grpSpPr>
          <a:xfrm rot="16200000">
            <a:off x="6264189" y="5481227"/>
            <a:ext cx="792087" cy="720080"/>
            <a:chOff x="2450397" y="1268760"/>
            <a:chExt cx="1257507" cy="1008112"/>
          </a:xfrm>
        </p:grpSpPr>
        <p:sp>
          <p:nvSpPr>
            <p:cNvPr id="22" name="Rounded Rectangle 21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latin typeface="Arial Narrow" pitchFamily="34" charset="0"/>
                </a:rPr>
                <a:t>ROSS</a:t>
              </a:r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8"/>
          <p:cNvGrpSpPr/>
          <p:nvPr/>
        </p:nvGrpSpPr>
        <p:grpSpPr>
          <a:xfrm>
            <a:off x="827584" y="404664"/>
            <a:ext cx="7885136" cy="5040560"/>
            <a:chOff x="827584" y="404664"/>
            <a:chExt cx="7885136" cy="5040560"/>
          </a:xfrm>
        </p:grpSpPr>
        <p:grpSp>
          <p:nvGrpSpPr>
            <p:cNvPr id="3" name="Group 249"/>
            <p:cNvGrpSpPr/>
            <p:nvPr/>
          </p:nvGrpSpPr>
          <p:grpSpPr>
            <a:xfrm>
              <a:off x="2195736" y="404664"/>
              <a:ext cx="5112568" cy="5040560"/>
              <a:chOff x="2699792" y="476672"/>
              <a:chExt cx="3096344" cy="5876049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699792" y="476672"/>
                <a:ext cx="3096344" cy="5876049"/>
              </a:xfrm>
              <a:prstGeom prst="rect">
                <a:avLst/>
              </a:prstGeom>
              <a:solidFill>
                <a:srgbClr val="99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961455" y="836713"/>
                <a:ext cx="2573018" cy="55160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1506" name="Picture 2" descr="http://www.mgs.org/images/stories/My-MGS/For-Parents/met_office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980728"/>
              <a:ext cx="1260400" cy="1152128"/>
            </a:xfrm>
            <a:prstGeom prst="rect">
              <a:avLst/>
            </a:prstGeom>
            <a:noFill/>
          </p:spPr>
        </p:pic>
        <p:pic>
          <p:nvPicPr>
            <p:cNvPr id="258" name="Picture 2" descr="http://www.mgs.org/images/stories/My-MGS/For-Parents/met_office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908720"/>
              <a:ext cx="1260400" cy="1152128"/>
            </a:xfrm>
            <a:prstGeom prst="rect">
              <a:avLst/>
            </a:prstGeom>
            <a:noFill/>
          </p:spPr>
        </p:pic>
      </p:grpSp>
      <p:grpSp>
        <p:nvGrpSpPr>
          <p:cNvPr id="4" name="Group 135"/>
          <p:cNvGrpSpPr/>
          <p:nvPr/>
        </p:nvGrpSpPr>
        <p:grpSpPr>
          <a:xfrm>
            <a:off x="6767736" y="2996952"/>
            <a:ext cx="2376264" cy="2650969"/>
            <a:chOff x="3394581" y="1443241"/>
            <a:chExt cx="3362339" cy="3836256"/>
          </a:xfrm>
        </p:grpSpPr>
        <p:grpSp>
          <p:nvGrpSpPr>
            <p:cNvPr id="6" name="Group 57"/>
            <p:cNvGrpSpPr/>
            <p:nvPr/>
          </p:nvGrpSpPr>
          <p:grpSpPr>
            <a:xfrm>
              <a:off x="3419872" y="2276872"/>
              <a:ext cx="2520280" cy="2232248"/>
              <a:chOff x="7092280" y="2060848"/>
              <a:chExt cx="2520280" cy="2232248"/>
            </a:xfrm>
          </p:grpSpPr>
          <p:grpSp>
            <p:nvGrpSpPr>
              <p:cNvPr id="7" name="Group 36"/>
              <p:cNvGrpSpPr/>
              <p:nvPr/>
            </p:nvGrpSpPr>
            <p:grpSpPr>
              <a:xfrm>
                <a:off x="7596336" y="2060848"/>
                <a:ext cx="2016224" cy="2232248"/>
                <a:chOff x="3059832" y="2060848"/>
                <a:chExt cx="2448272" cy="3024336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Chord 164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Chord 165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Chord 166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>
                  <a:endCxn id="166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9" name="Freeform 158"/>
              <p:cNvSpPr/>
              <p:nvPr/>
            </p:nvSpPr>
            <p:spPr>
              <a:xfrm>
                <a:off x="8172400" y="2924944"/>
                <a:ext cx="760156" cy="125108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50"/>
              <p:cNvGrpSpPr/>
              <p:nvPr/>
            </p:nvGrpSpPr>
            <p:grpSpPr>
              <a:xfrm>
                <a:off x="7092280" y="2492896"/>
                <a:ext cx="1152128" cy="1008112"/>
                <a:chOff x="7452320" y="1124745"/>
                <a:chExt cx="1152128" cy="822949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7452320" y="1124745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8143597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Arc 162"/>
                <p:cNvSpPr/>
                <p:nvPr/>
              </p:nvSpPr>
              <p:spPr>
                <a:xfrm flipV="1">
                  <a:off x="7580334" y="1279047"/>
                  <a:ext cx="896100" cy="589981"/>
                </a:xfrm>
                <a:prstGeom prst="arc">
                  <a:avLst>
                    <a:gd name="adj1" fmla="val 15749665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138" name="Freeform 137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Chord 147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Chord 149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endCxn id="149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Freeform 139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50"/>
            <p:cNvGrpSpPr/>
            <p:nvPr/>
          </p:nvGrpSpPr>
          <p:grpSpPr>
            <a:xfrm>
              <a:off x="4261357" y="1443241"/>
              <a:ext cx="1152128" cy="2105417"/>
              <a:chOff x="7357701" y="150319"/>
              <a:chExt cx="1152128" cy="1718709"/>
            </a:xfrm>
            <a:noFill/>
          </p:grpSpPr>
          <p:sp>
            <p:nvSpPr>
              <p:cNvPr id="144" name="Rectangle 143"/>
              <p:cNvSpPr/>
              <p:nvPr/>
            </p:nvSpPr>
            <p:spPr>
              <a:xfrm>
                <a:off x="7357701" y="150319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c 145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" name="Group 172"/>
          <p:cNvGrpSpPr/>
          <p:nvPr/>
        </p:nvGrpSpPr>
        <p:grpSpPr>
          <a:xfrm>
            <a:off x="0" y="3551305"/>
            <a:ext cx="2376264" cy="2074905"/>
            <a:chOff x="3394581" y="2276872"/>
            <a:chExt cx="3362339" cy="3002625"/>
          </a:xfrm>
        </p:grpSpPr>
        <p:grpSp>
          <p:nvGrpSpPr>
            <p:cNvPr id="12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14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Chord 20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Chord 20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Chord 203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05" name="Straight Connector 204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>
                    <a:endCxn id="203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reeform 195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198" name="Rectangle 197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Arc 199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75" name="Freeform 174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hord 18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hord 18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endCxn id="186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Freeform 176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" name="Group 50"/>
            <p:cNvGrpSpPr/>
            <p:nvPr/>
          </p:nvGrpSpPr>
          <p:grpSpPr>
            <a:xfrm>
              <a:off x="4355976" y="2636912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181" name="Rectangle 180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Arc 182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9" name="Oval 178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Freeform 179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oup 61"/>
          <p:cNvGrpSpPr/>
          <p:nvPr/>
        </p:nvGrpSpPr>
        <p:grpSpPr>
          <a:xfrm>
            <a:off x="1619672" y="3861048"/>
            <a:ext cx="2376264" cy="2074905"/>
            <a:chOff x="3394581" y="2276872"/>
            <a:chExt cx="3362339" cy="3002625"/>
          </a:xfrm>
        </p:grpSpPr>
        <p:grpSp>
          <p:nvGrpSpPr>
            <p:cNvPr id="19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21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Chord 9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Chord 9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Chord 9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endCxn id="92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Freeform 84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Arc 88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64" name="Freeform 63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Chord 7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Chord 7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Chord 7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endCxn id="75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Freeform 65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50"/>
            <p:cNvGrpSpPr/>
            <p:nvPr/>
          </p:nvGrpSpPr>
          <p:grpSpPr>
            <a:xfrm>
              <a:off x="4355976" y="2636912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70" name="Rectangle 69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Arc 71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509" name="Group 19"/>
          <p:cNvGrpSpPr/>
          <p:nvPr/>
        </p:nvGrpSpPr>
        <p:grpSpPr>
          <a:xfrm>
            <a:off x="3224972" y="3429000"/>
            <a:ext cx="2105003" cy="2570577"/>
            <a:chOff x="8388424" y="692696"/>
            <a:chExt cx="2520280" cy="3002625"/>
          </a:xfrm>
        </p:grpSpPr>
        <p:sp>
          <p:nvSpPr>
            <p:cNvPr id="26" name="Freeform 25"/>
            <p:cNvSpPr/>
            <p:nvPr/>
          </p:nvSpPr>
          <p:spPr>
            <a:xfrm>
              <a:off x="9144000" y="2780928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510" name="Group 57"/>
            <p:cNvGrpSpPr/>
            <p:nvPr/>
          </p:nvGrpSpPr>
          <p:grpSpPr>
            <a:xfrm>
              <a:off x="8388424" y="692696"/>
              <a:ext cx="2520280" cy="2232248"/>
              <a:chOff x="7092280" y="2060848"/>
              <a:chExt cx="2520280" cy="2232248"/>
            </a:xfrm>
          </p:grpSpPr>
          <p:grpSp>
            <p:nvGrpSpPr>
              <p:cNvPr id="21511" name="Group 36"/>
              <p:cNvGrpSpPr/>
              <p:nvPr/>
            </p:nvGrpSpPr>
            <p:grpSpPr>
              <a:xfrm>
                <a:off x="7596336" y="2060848"/>
                <a:ext cx="2016224" cy="2232248"/>
                <a:chOff x="3059832" y="2060848"/>
                <a:chExt cx="2448272" cy="3024336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Chord 34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Chord 35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Chord 36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endCxn id="36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eeform 28"/>
              <p:cNvSpPr/>
              <p:nvPr/>
            </p:nvSpPr>
            <p:spPr>
              <a:xfrm>
                <a:off x="8172400" y="2924944"/>
                <a:ext cx="760156" cy="125108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512" name="Group 50"/>
              <p:cNvGrpSpPr/>
              <p:nvPr/>
            </p:nvGrpSpPr>
            <p:grpSpPr>
              <a:xfrm>
                <a:off x="7092280" y="2492896"/>
                <a:ext cx="1152128" cy="1008112"/>
                <a:chOff x="7452320" y="1124745"/>
                <a:chExt cx="1152128" cy="822949"/>
              </a:xfrm>
              <a:noFill/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52320" y="1124745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8143597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flipV="1">
                  <a:off x="7580334" y="1279047"/>
                  <a:ext cx="896100" cy="589981"/>
                </a:xfrm>
                <a:prstGeom prst="arc">
                  <a:avLst>
                    <a:gd name="adj1" fmla="val 15749665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25" name="Freeform 24"/>
          <p:cNvSpPr/>
          <p:nvPr/>
        </p:nvSpPr>
        <p:spPr>
          <a:xfrm flipH="1">
            <a:off x="4608259" y="5216756"/>
            <a:ext cx="518629" cy="7828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513" name="Group 36"/>
          <p:cNvGrpSpPr/>
          <p:nvPr/>
        </p:nvGrpSpPr>
        <p:grpSpPr>
          <a:xfrm>
            <a:off x="3645972" y="3429000"/>
            <a:ext cx="1684002" cy="1911050"/>
            <a:chOff x="3059832" y="2060848"/>
            <a:chExt cx="2448272" cy="3024336"/>
          </a:xfrm>
        </p:grpSpPr>
        <p:sp>
          <p:nvSpPr>
            <p:cNvPr id="50" name="Oval 49"/>
            <p:cNvSpPr/>
            <p:nvPr/>
          </p:nvSpPr>
          <p:spPr>
            <a:xfrm>
              <a:off x="3059832" y="2060848"/>
              <a:ext cx="2448272" cy="302433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hord 50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13050946"/>
                <a:gd name="adj2" fmla="val 18940978"/>
              </a:avLst>
            </a:prstGeom>
            <a:solidFill>
              <a:srgbClr val="09FF0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hord 51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891843"/>
                <a:gd name="adj2" fmla="val 10249036"/>
              </a:avLst>
            </a:prstGeom>
            <a:solidFill>
              <a:srgbClr val="09FF0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hord 52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3397681"/>
                <a:gd name="adj2" fmla="val 6975182"/>
              </a:avLst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491880" y="2348880"/>
              <a:ext cx="151216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923928" y="2132856"/>
              <a:ext cx="864096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419872" y="4581128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52" idx="0"/>
            </p:cNvCxnSpPr>
            <p:nvPr/>
          </p:nvCxnSpPr>
          <p:spPr>
            <a:xfrm flipV="1">
              <a:off x="3131840" y="3890662"/>
              <a:ext cx="2348952" cy="1144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03848" y="4221088"/>
              <a:ext cx="216024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 rot="2478316">
            <a:off x="3203848" y="4206597"/>
            <a:ext cx="634902" cy="92684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514" name="Group 50"/>
          <p:cNvGrpSpPr/>
          <p:nvPr/>
        </p:nvGrpSpPr>
        <p:grpSpPr>
          <a:xfrm>
            <a:off x="4006830" y="3737234"/>
            <a:ext cx="962287" cy="863055"/>
            <a:chOff x="7452320" y="1124745"/>
            <a:chExt cx="1152128" cy="822949"/>
          </a:xfrm>
          <a:noFill/>
        </p:grpSpPr>
        <p:sp>
          <p:nvSpPr>
            <p:cNvPr id="47" name="Rectangle 46"/>
            <p:cNvSpPr/>
            <p:nvPr/>
          </p:nvSpPr>
          <p:spPr>
            <a:xfrm>
              <a:off x="7452320" y="1124745"/>
              <a:ext cx="1152128" cy="822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/>
            <p:cNvSpPr/>
            <p:nvPr/>
          </p:nvSpPr>
          <p:spPr>
            <a:xfrm flipV="1">
              <a:off x="7580334" y="1279047"/>
              <a:ext cx="896100" cy="589981"/>
            </a:xfrm>
            <a:prstGeom prst="arc">
              <a:avLst>
                <a:gd name="adj1" fmla="val 11164966"/>
                <a:gd name="adj2" fmla="val 2123717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9" name="Oval 58"/>
          <p:cNvSpPr/>
          <p:nvPr/>
        </p:nvSpPr>
        <p:spPr>
          <a:xfrm>
            <a:off x="4292759" y="3860527"/>
            <a:ext cx="74928" cy="223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rot="7368427" flipV="1">
            <a:off x="5246184" y="4184700"/>
            <a:ext cx="650777" cy="881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0" name="Freeform 209"/>
          <p:cNvSpPr/>
          <p:nvPr/>
        </p:nvSpPr>
        <p:spPr>
          <a:xfrm rot="8068025">
            <a:off x="3138964" y="3516755"/>
            <a:ext cx="634902" cy="92684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1" name="Freeform 210"/>
          <p:cNvSpPr/>
          <p:nvPr/>
        </p:nvSpPr>
        <p:spPr>
          <a:xfrm rot="2966579" flipV="1">
            <a:off x="5140462" y="3450093"/>
            <a:ext cx="650777" cy="881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515" name="Group 211"/>
          <p:cNvGrpSpPr/>
          <p:nvPr/>
        </p:nvGrpSpPr>
        <p:grpSpPr>
          <a:xfrm>
            <a:off x="6767736" y="2996952"/>
            <a:ext cx="2376264" cy="2787043"/>
            <a:chOff x="3394581" y="1443241"/>
            <a:chExt cx="3362339" cy="4033171"/>
          </a:xfrm>
        </p:grpSpPr>
        <p:grpSp>
          <p:nvGrpSpPr>
            <p:cNvPr id="21516" name="Group 19"/>
            <p:cNvGrpSpPr/>
            <p:nvPr/>
          </p:nvGrpSpPr>
          <p:grpSpPr>
            <a:xfrm>
              <a:off x="3419872" y="2276872"/>
              <a:ext cx="2520280" cy="3199540"/>
              <a:chOff x="8388424" y="692696"/>
              <a:chExt cx="2520280" cy="3199540"/>
            </a:xfrm>
          </p:grpSpPr>
          <p:sp>
            <p:nvSpPr>
              <p:cNvPr id="232" name="Freeform 231"/>
              <p:cNvSpPr/>
              <p:nvPr/>
            </p:nvSpPr>
            <p:spPr>
              <a:xfrm rot="2461096">
                <a:off x="8518304" y="2358685"/>
                <a:ext cx="675199" cy="153355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517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21518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240" name="Oval 23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Chord 24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2" name="Chord 24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3" name="Chord 24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44" name="Straight Connector 243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>
                    <a:endCxn id="242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5" name="Freeform 234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1519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Arc 238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214" name="Freeform 213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520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hord 22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hord 22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hord 22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7" name="Straight Connector 226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endCxn id="225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Freeform 215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1521" name="Group 50"/>
            <p:cNvGrpSpPr/>
            <p:nvPr/>
          </p:nvGrpSpPr>
          <p:grpSpPr>
            <a:xfrm>
              <a:off x="4261357" y="1443241"/>
              <a:ext cx="1152128" cy="2105417"/>
              <a:chOff x="7357701" y="150319"/>
              <a:chExt cx="1152128" cy="1718709"/>
            </a:xfrm>
            <a:noFill/>
          </p:grpSpPr>
          <p:sp>
            <p:nvSpPr>
              <p:cNvPr id="220" name="Rectangle 219"/>
              <p:cNvSpPr/>
              <p:nvPr/>
            </p:nvSpPr>
            <p:spPr>
              <a:xfrm>
                <a:off x="7357701" y="150319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Arc 221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8" name="Oval 217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reeform 218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0" grpId="0" animBg="1"/>
      <p:bldP spid="210" grpId="0" animBg="1"/>
      <p:bldP spid="2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11760" y="1052736"/>
            <a:ext cx="4104456" cy="41764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064930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Black" pitchFamily="34" charset="0"/>
              </a:rPr>
              <a:t>12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718" y="270892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Black" pitchFamily="34" charset="0"/>
              </a:rPr>
              <a:t>9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59332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Black" pitchFamily="34" charset="0"/>
              </a:rPr>
              <a:t>6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0110" y="270892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Black" pitchFamily="34" charset="0"/>
              </a:rPr>
              <a:t>3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922537">
            <a:off x="3401216" y="2664254"/>
            <a:ext cx="1520552" cy="63624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21216017">
            <a:off x="2915816" y="2996952"/>
            <a:ext cx="3096344" cy="72008"/>
            <a:chOff x="2915816" y="2996952"/>
            <a:chExt cx="3096344" cy="72008"/>
          </a:xfrm>
        </p:grpSpPr>
        <p:sp>
          <p:nvSpPr>
            <p:cNvPr id="8" name="Rectangle 7"/>
            <p:cNvSpPr/>
            <p:nvPr/>
          </p:nvSpPr>
          <p:spPr>
            <a:xfrm>
              <a:off x="2915816" y="2996952"/>
              <a:ext cx="1872208" cy="7200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39952" y="2996952"/>
              <a:ext cx="1872208" cy="720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Oval 6"/>
          <p:cNvSpPr/>
          <p:nvPr/>
        </p:nvSpPr>
        <p:spPr>
          <a:xfrm>
            <a:off x="4283968" y="285293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www.mgs.org/images/stories/My-MGS/For-Parents/met_office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1224136" cy="1118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_clock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61"/>
          <p:cNvGrpSpPr/>
          <p:nvPr/>
        </p:nvGrpSpPr>
        <p:grpSpPr>
          <a:xfrm>
            <a:off x="827584" y="404664"/>
            <a:ext cx="7885136" cy="4968552"/>
            <a:chOff x="827584" y="404664"/>
            <a:chExt cx="7885136" cy="4968552"/>
          </a:xfrm>
        </p:grpSpPr>
        <p:grpSp>
          <p:nvGrpSpPr>
            <p:cNvPr id="263" name="Group 249"/>
            <p:cNvGrpSpPr/>
            <p:nvPr/>
          </p:nvGrpSpPr>
          <p:grpSpPr>
            <a:xfrm>
              <a:off x="2195736" y="404664"/>
              <a:ext cx="5112568" cy="4968552"/>
              <a:chOff x="2699792" y="476672"/>
              <a:chExt cx="3096344" cy="5792106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2699792" y="476672"/>
                <a:ext cx="3096344" cy="5792106"/>
              </a:xfrm>
              <a:prstGeom prst="rect">
                <a:avLst/>
              </a:prstGeom>
              <a:solidFill>
                <a:srgbClr val="9933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961455" y="836713"/>
                <a:ext cx="2573018" cy="54320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64" name="Picture 2" descr="http://www.mgs.org/images/stories/My-MGS/For-Parents/met_office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980728"/>
              <a:ext cx="1260400" cy="1152128"/>
            </a:xfrm>
            <a:prstGeom prst="rect">
              <a:avLst/>
            </a:prstGeom>
            <a:noFill/>
          </p:spPr>
        </p:pic>
        <p:pic>
          <p:nvPicPr>
            <p:cNvPr id="265" name="Picture 2" descr="http://www.mgs.org/images/stories/My-MGS/For-Parents/met_office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908720"/>
              <a:ext cx="1260400" cy="1152128"/>
            </a:xfrm>
            <a:prstGeom prst="rect">
              <a:avLst/>
            </a:prstGeom>
            <a:noFill/>
          </p:spPr>
        </p:pic>
      </p:grpSp>
      <p:grpSp>
        <p:nvGrpSpPr>
          <p:cNvPr id="2" name="Group 135"/>
          <p:cNvGrpSpPr/>
          <p:nvPr/>
        </p:nvGrpSpPr>
        <p:grpSpPr>
          <a:xfrm>
            <a:off x="6767736" y="2946655"/>
            <a:ext cx="2376264" cy="2650969"/>
            <a:chOff x="3394581" y="1443241"/>
            <a:chExt cx="3362339" cy="3836256"/>
          </a:xfrm>
        </p:grpSpPr>
        <p:grpSp>
          <p:nvGrpSpPr>
            <p:cNvPr id="3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5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164" name="Oval 163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Chord 164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Chord 165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Chord 166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68" name="Straight Connector 167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>
                    <a:endCxn id="166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Freeform 158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Arc 162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38" name="Freeform 137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Chord 147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Chord 149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endCxn id="149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Freeform 139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" name="Group 50"/>
            <p:cNvGrpSpPr/>
            <p:nvPr/>
          </p:nvGrpSpPr>
          <p:grpSpPr>
            <a:xfrm>
              <a:off x="4261357" y="1443241"/>
              <a:ext cx="1152128" cy="2105417"/>
              <a:chOff x="7357701" y="150319"/>
              <a:chExt cx="1152128" cy="1718709"/>
            </a:xfrm>
            <a:noFill/>
          </p:grpSpPr>
          <p:sp>
            <p:nvSpPr>
              <p:cNvPr id="144" name="Rectangle 143"/>
              <p:cNvSpPr/>
              <p:nvPr/>
            </p:nvSpPr>
            <p:spPr>
              <a:xfrm>
                <a:off x="7357701" y="150319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Arc 145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Group 172"/>
          <p:cNvGrpSpPr/>
          <p:nvPr/>
        </p:nvGrpSpPr>
        <p:grpSpPr>
          <a:xfrm>
            <a:off x="0" y="3522719"/>
            <a:ext cx="2376264" cy="2074905"/>
            <a:chOff x="3394581" y="2276872"/>
            <a:chExt cx="3362339" cy="3002625"/>
          </a:xfrm>
        </p:grpSpPr>
        <p:grpSp>
          <p:nvGrpSpPr>
            <p:cNvPr id="10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12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Chord 20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Chord 20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Chord 203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05" name="Straight Connector 204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>
                    <a:endCxn id="203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reeform 195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198" name="Rectangle 197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Arc 199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175" name="Freeform 174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hord 18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hord 18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endCxn id="186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Freeform 176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" name="Group 50"/>
            <p:cNvGrpSpPr/>
            <p:nvPr/>
          </p:nvGrpSpPr>
          <p:grpSpPr>
            <a:xfrm>
              <a:off x="4355976" y="2636912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181" name="Rectangle 180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Arc 182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9" name="Oval 178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Freeform 179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61"/>
          <p:cNvGrpSpPr/>
          <p:nvPr/>
        </p:nvGrpSpPr>
        <p:grpSpPr>
          <a:xfrm>
            <a:off x="1619672" y="3810751"/>
            <a:ext cx="2376264" cy="2074905"/>
            <a:chOff x="3394581" y="2276872"/>
            <a:chExt cx="3362339" cy="3002625"/>
          </a:xfrm>
        </p:grpSpPr>
        <p:grpSp>
          <p:nvGrpSpPr>
            <p:cNvPr id="17" name="Group 19"/>
            <p:cNvGrpSpPr/>
            <p:nvPr/>
          </p:nvGrpSpPr>
          <p:grpSpPr>
            <a:xfrm>
              <a:off x="3419872" y="2276872"/>
              <a:ext cx="2520280" cy="3002625"/>
              <a:chOff x="8388424" y="692696"/>
              <a:chExt cx="2520280" cy="3002625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9144000" y="2780928"/>
                <a:ext cx="675199" cy="914393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57"/>
              <p:cNvGrpSpPr/>
              <p:nvPr/>
            </p:nvGrpSpPr>
            <p:grpSpPr>
              <a:xfrm>
                <a:off x="8388424" y="692696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19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Chord 9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Chord 9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Chord 9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endCxn id="92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Freeform 84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0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Arc 88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sp>
          <p:nvSpPr>
            <p:cNvPr id="64" name="Freeform 63"/>
            <p:cNvSpPr/>
            <p:nvPr/>
          </p:nvSpPr>
          <p:spPr>
            <a:xfrm flipH="1">
              <a:off x="5076056" y="4365104"/>
              <a:ext cx="620945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36"/>
            <p:cNvGrpSpPr/>
            <p:nvPr/>
          </p:nvGrpSpPr>
          <p:grpSpPr>
            <a:xfrm>
              <a:off x="3923928" y="2276872"/>
              <a:ext cx="2016224" cy="2232248"/>
              <a:chOff x="3059832" y="2060848"/>
              <a:chExt cx="2448272" cy="3024336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Chord 73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Chord 74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Chord 7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endCxn id="75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Freeform 65"/>
            <p:cNvSpPr/>
            <p:nvPr/>
          </p:nvSpPr>
          <p:spPr>
            <a:xfrm rot="2478316">
              <a:off x="3394581" y="3185163"/>
              <a:ext cx="760156" cy="10826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2" name="Group 50"/>
            <p:cNvGrpSpPr/>
            <p:nvPr/>
          </p:nvGrpSpPr>
          <p:grpSpPr>
            <a:xfrm>
              <a:off x="4355976" y="2636912"/>
              <a:ext cx="1152128" cy="1008112"/>
              <a:chOff x="7452320" y="1124745"/>
              <a:chExt cx="1152128" cy="822949"/>
            </a:xfrm>
            <a:noFill/>
          </p:grpSpPr>
          <p:sp>
            <p:nvSpPr>
              <p:cNvPr id="70" name="Rectangle 69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Arc 71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1164966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4698314" y="2780928"/>
              <a:ext cx="89710" cy="2612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rot="7368427" flipV="1">
              <a:off x="5849335" y="3146718"/>
              <a:ext cx="760156" cy="105501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6" name="Group 19"/>
          <p:cNvGrpSpPr/>
          <p:nvPr/>
        </p:nvGrpSpPr>
        <p:grpSpPr>
          <a:xfrm>
            <a:off x="3224972" y="3378703"/>
            <a:ext cx="2105003" cy="2570577"/>
            <a:chOff x="8388424" y="692696"/>
            <a:chExt cx="2520280" cy="3002625"/>
          </a:xfrm>
        </p:grpSpPr>
        <p:sp>
          <p:nvSpPr>
            <p:cNvPr id="26" name="Freeform 25"/>
            <p:cNvSpPr/>
            <p:nvPr/>
          </p:nvSpPr>
          <p:spPr>
            <a:xfrm>
              <a:off x="9144000" y="2780928"/>
              <a:ext cx="675199" cy="9143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57"/>
            <p:cNvGrpSpPr/>
            <p:nvPr/>
          </p:nvGrpSpPr>
          <p:grpSpPr>
            <a:xfrm>
              <a:off x="8388424" y="692696"/>
              <a:ext cx="2520280" cy="2232248"/>
              <a:chOff x="7092280" y="2060848"/>
              <a:chExt cx="2520280" cy="2232248"/>
            </a:xfrm>
          </p:grpSpPr>
          <p:grpSp>
            <p:nvGrpSpPr>
              <p:cNvPr id="62" name="Group 36"/>
              <p:cNvGrpSpPr/>
              <p:nvPr/>
            </p:nvGrpSpPr>
            <p:grpSpPr>
              <a:xfrm>
                <a:off x="7596336" y="2060848"/>
                <a:ext cx="2016224" cy="2232248"/>
                <a:chOff x="3059832" y="2060848"/>
                <a:chExt cx="2448272" cy="3024336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Chord 34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Chord 35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Chord 36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endCxn id="36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eeform 28"/>
              <p:cNvSpPr/>
              <p:nvPr/>
            </p:nvSpPr>
            <p:spPr>
              <a:xfrm>
                <a:off x="8172400" y="2924944"/>
                <a:ext cx="760156" cy="125108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50"/>
              <p:cNvGrpSpPr/>
              <p:nvPr/>
            </p:nvGrpSpPr>
            <p:grpSpPr>
              <a:xfrm>
                <a:off x="7092280" y="2492896"/>
                <a:ext cx="1152128" cy="1008112"/>
                <a:chOff x="7452320" y="1124745"/>
                <a:chExt cx="1152128" cy="822949"/>
              </a:xfrm>
              <a:noFill/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452320" y="1124745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8143597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flipV="1">
                  <a:off x="7580334" y="1279047"/>
                  <a:ext cx="896100" cy="589981"/>
                </a:xfrm>
                <a:prstGeom prst="arc">
                  <a:avLst>
                    <a:gd name="adj1" fmla="val 15749665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25" name="Freeform 24"/>
          <p:cNvSpPr/>
          <p:nvPr/>
        </p:nvSpPr>
        <p:spPr>
          <a:xfrm flipH="1">
            <a:off x="4608259" y="5166459"/>
            <a:ext cx="518629" cy="78282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36"/>
          <p:cNvGrpSpPr/>
          <p:nvPr/>
        </p:nvGrpSpPr>
        <p:grpSpPr>
          <a:xfrm>
            <a:off x="3645972" y="3378703"/>
            <a:ext cx="1684002" cy="1911050"/>
            <a:chOff x="3059832" y="2060848"/>
            <a:chExt cx="2448272" cy="3024336"/>
          </a:xfrm>
        </p:grpSpPr>
        <p:sp>
          <p:nvSpPr>
            <p:cNvPr id="50" name="Oval 49"/>
            <p:cNvSpPr/>
            <p:nvPr/>
          </p:nvSpPr>
          <p:spPr>
            <a:xfrm>
              <a:off x="3059832" y="2060848"/>
              <a:ext cx="2448272" cy="302433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hord 50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13050946"/>
                <a:gd name="adj2" fmla="val 18940978"/>
              </a:avLst>
            </a:prstGeom>
            <a:solidFill>
              <a:srgbClr val="09FF0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hord 51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891843"/>
                <a:gd name="adj2" fmla="val 10249036"/>
              </a:avLst>
            </a:prstGeom>
            <a:solidFill>
              <a:srgbClr val="09FF0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hord 52"/>
            <p:cNvSpPr/>
            <p:nvPr/>
          </p:nvSpPr>
          <p:spPr>
            <a:xfrm>
              <a:off x="3059832" y="2060848"/>
              <a:ext cx="2448272" cy="3024336"/>
            </a:xfrm>
            <a:prstGeom prst="chord">
              <a:avLst>
                <a:gd name="adj1" fmla="val 3397681"/>
                <a:gd name="adj2" fmla="val 6975182"/>
              </a:avLst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491880" y="2348880"/>
              <a:ext cx="151216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923928" y="2132856"/>
              <a:ext cx="864096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419872" y="4581128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52" idx="0"/>
            </p:cNvCxnSpPr>
            <p:nvPr/>
          </p:nvCxnSpPr>
          <p:spPr>
            <a:xfrm flipV="1">
              <a:off x="3131840" y="3890662"/>
              <a:ext cx="2348952" cy="1144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03848" y="4221088"/>
              <a:ext cx="216024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50"/>
          <p:cNvGrpSpPr/>
          <p:nvPr/>
        </p:nvGrpSpPr>
        <p:grpSpPr>
          <a:xfrm>
            <a:off x="4006830" y="3686937"/>
            <a:ext cx="962287" cy="863055"/>
            <a:chOff x="7452320" y="1124745"/>
            <a:chExt cx="1152128" cy="822949"/>
          </a:xfrm>
          <a:noFill/>
        </p:grpSpPr>
        <p:sp>
          <p:nvSpPr>
            <p:cNvPr id="47" name="Rectangle 46"/>
            <p:cNvSpPr/>
            <p:nvPr/>
          </p:nvSpPr>
          <p:spPr>
            <a:xfrm>
              <a:off x="7452320" y="1124745"/>
              <a:ext cx="1152128" cy="822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/>
            <p:cNvSpPr/>
            <p:nvPr/>
          </p:nvSpPr>
          <p:spPr>
            <a:xfrm flipV="1">
              <a:off x="7580334" y="1279047"/>
              <a:ext cx="896100" cy="589981"/>
            </a:xfrm>
            <a:prstGeom prst="arc">
              <a:avLst>
                <a:gd name="adj1" fmla="val 11164966"/>
                <a:gd name="adj2" fmla="val 2123717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9" name="Oval 58"/>
          <p:cNvSpPr/>
          <p:nvPr/>
        </p:nvSpPr>
        <p:spPr>
          <a:xfrm>
            <a:off x="4292759" y="3810230"/>
            <a:ext cx="74928" cy="223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Freeform 209"/>
          <p:cNvSpPr/>
          <p:nvPr/>
        </p:nvSpPr>
        <p:spPr>
          <a:xfrm rot="8068025">
            <a:off x="3223470" y="3466458"/>
            <a:ext cx="634902" cy="92684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1" name="Freeform 210"/>
          <p:cNvSpPr/>
          <p:nvPr/>
        </p:nvSpPr>
        <p:spPr>
          <a:xfrm rot="2966579" flipV="1">
            <a:off x="5224968" y="3399796"/>
            <a:ext cx="650777" cy="881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3529 h 843190"/>
              <a:gd name="connsiteX1" fmla="*/ 239713 w 777479"/>
              <a:gd name="connsiteY1" fmla="*/ 249862 h 843190"/>
              <a:gd name="connsiteX2" fmla="*/ 82550 w 777479"/>
              <a:gd name="connsiteY2" fmla="*/ 345112 h 843190"/>
              <a:gd name="connsiteX3" fmla="*/ 3969 w 777479"/>
              <a:gd name="connsiteY3" fmla="*/ 483224 h 843190"/>
              <a:gd name="connsiteX4" fmla="*/ 106363 w 777479"/>
              <a:gd name="connsiteY4" fmla="*/ 497512 h 843190"/>
              <a:gd name="connsiteX5" fmla="*/ 254000 w 777479"/>
              <a:gd name="connsiteY5" fmla="*/ 395118 h 843190"/>
              <a:gd name="connsiteX6" fmla="*/ 261144 w 777479"/>
              <a:gd name="connsiteY6" fmla="*/ 407024 h 843190"/>
              <a:gd name="connsiteX7" fmla="*/ 223044 w 777479"/>
              <a:gd name="connsiteY7" fmla="*/ 542755 h 843190"/>
              <a:gd name="connsiteX8" fmla="*/ 198834 w 777479"/>
              <a:gd name="connsiteY8" fmla="*/ 668962 h 843190"/>
              <a:gd name="connsiteX9" fmla="*/ 248147 w 777479"/>
              <a:gd name="connsiteY9" fmla="*/ 759077 h 843190"/>
              <a:gd name="connsiteX10" fmla="*/ 335682 w 777479"/>
              <a:gd name="connsiteY10" fmla="*/ 617343 h 843190"/>
              <a:gd name="connsiteX11" fmla="*/ 368300 w 777479"/>
              <a:gd name="connsiteY11" fmla="*/ 497511 h 843190"/>
              <a:gd name="connsiteX12" fmla="*/ 375444 w 777479"/>
              <a:gd name="connsiteY12" fmla="*/ 564187 h 843190"/>
              <a:gd name="connsiteX13" fmla="*/ 401638 w 777479"/>
              <a:gd name="connsiteY13" fmla="*/ 776118 h 843190"/>
              <a:gd name="connsiteX14" fmla="*/ 451644 w 777479"/>
              <a:gd name="connsiteY14" fmla="*/ 842793 h 843190"/>
              <a:gd name="connsiteX15" fmla="*/ 504032 w 777479"/>
              <a:gd name="connsiteY15" fmla="*/ 778499 h 843190"/>
              <a:gd name="connsiteX16" fmla="*/ 504032 w 777479"/>
              <a:gd name="connsiteY16" fmla="*/ 537992 h 843190"/>
              <a:gd name="connsiteX17" fmla="*/ 527844 w 777479"/>
              <a:gd name="connsiteY17" fmla="*/ 652293 h 843190"/>
              <a:gd name="connsiteX18" fmla="*/ 573088 w 777479"/>
              <a:gd name="connsiteY18" fmla="*/ 749924 h 843190"/>
              <a:gd name="connsiteX19" fmla="*/ 625475 w 777479"/>
              <a:gd name="connsiteY19" fmla="*/ 771355 h 843190"/>
              <a:gd name="connsiteX20" fmla="*/ 662013 w 777479"/>
              <a:gd name="connsiteY20" fmla="*/ 714404 h 843190"/>
              <a:gd name="connsiteX21" fmla="*/ 644525 w 777479"/>
              <a:gd name="connsiteY21" fmla="*/ 592762 h 843190"/>
              <a:gd name="connsiteX22" fmla="*/ 632619 w 777479"/>
              <a:gd name="connsiteY22" fmla="*/ 516562 h 843190"/>
              <a:gd name="connsiteX23" fmla="*/ 718344 w 777479"/>
              <a:gd name="connsiteY23" fmla="*/ 666580 h 843190"/>
              <a:gd name="connsiteX24" fmla="*/ 770732 w 777479"/>
              <a:gd name="connsiteY24" fmla="*/ 645149 h 843190"/>
              <a:gd name="connsiteX25" fmla="*/ 758825 w 777479"/>
              <a:gd name="connsiteY25" fmla="*/ 504655 h 843190"/>
              <a:gd name="connsiteX26" fmla="*/ 668338 w 777479"/>
              <a:gd name="connsiteY26" fmla="*/ 333205 h 843190"/>
              <a:gd name="connsiteX27" fmla="*/ 652141 w 777479"/>
              <a:gd name="connsiteY27" fmla="*/ 0 h 8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843190">
                <a:moveTo>
                  <a:pt x="240017" y="33529"/>
                </a:moveTo>
                <a:cubicBezTo>
                  <a:pt x="254106" y="79170"/>
                  <a:pt x="265958" y="197932"/>
                  <a:pt x="239713" y="249862"/>
                </a:cubicBezTo>
                <a:cubicBezTo>
                  <a:pt x="213469" y="301793"/>
                  <a:pt x="121841" y="306218"/>
                  <a:pt x="82550" y="345112"/>
                </a:cubicBezTo>
                <a:cubicBezTo>
                  <a:pt x="43259" y="384006"/>
                  <a:pt x="0" y="457824"/>
                  <a:pt x="3969" y="483224"/>
                </a:cubicBezTo>
                <a:cubicBezTo>
                  <a:pt x="7938" y="508624"/>
                  <a:pt x="64691" y="512196"/>
                  <a:pt x="106363" y="497512"/>
                </a:cubicBezTo>
                <a:cubicBezTo>
                  <a:pt x="148035" y="482828"/>
                  <a:pt x="228203" y="410199"/>
                  <a:pt x="254000" y="395118"/>
                </a:cubicBezTo>
                <a:cubicBezTo>
                  <a:pt x="279797" y="380037"/>
                  <a:pt x="266303" y="382418"/>
                  <a:pt x="261144" y="407024"/>
                </a:cubicBezTo>
                <a:cubicBezTo>
                  <a:pt x="255985" y="431630"/>
                  <a:pt x="233429" y="499099"/>
                  <a:pt x="223044" y="542755"/>
                </a:cubicBezTo>
                <a:cubicBezTo>
                  <a:pt x="212659" y="586411"/>
                  <a:pt x="194650" y="632908"/>
                  <a:pt x="198834" y="668962"/>
                </a:cubicBezTo>
                <a:cubicBezTo>
                  <a:pt x="203018" y="705016"/>
                  <a:pt x="225339" y="767680"/>
                  <a:pt x="248147" y="759077"/>
                </a:cubicBezTo>
                <a:cubicBezTo>
                  <a:pt x="270955" y="750474"/>
                  <a:pt x="315657" y="660937"/>
                  <a:pt x="335682" y="617343"/>
                </a:cubicBezTo>
                <a:cubicBezTo>
                  <a:pt x="355707" y="573749"/>
                  <a:pt x="361673" y="506370"/>
                  <a:pt x="368300" y="497511"/>
                </a:cubicBezTo>
                <a:cubicBezTo>
                  <a:pt x="374927" y="488652"/>
                  <a:pt x="369888" y="517753"/>
                  <a:pt x="375444" y="564187"/>
                </a:cubicBezTo>
                <a:cubicBezTo>
                  <a:pt x="381000" y="610622"/>
                  <a:pt x="388938" y="729684"/>
                  <a:pt x="401638" y="776118"/>
                </a:cubicBezTo>
                <a:cubicBezTo>
                  <a:pt x="414338" y="822552"/>
                  <a:pt x="434578" y="842396"/>
                  <a:pt x="451644" y="842793"/>
                </a:cubicBezTo>
                <a:cubicBezTo>
                  <a:pt x="468710" y="843190"/>
                  <a:pt x="495301" y="829299"/>
                  <a:pt x="504032" y="778499"/>
                </a:cubicBezTo>
                <a:cubicBezTo>
                  <a:pt x="512763" y="727699"/>
                  <a:pt x="500063" y="559026"/>
                  <a:pt x="504032" y="537992"/>
                </a:cubicBezTo>
                <a:cubicBezTo>
                  <a:pt x="508001" y="516958"/>
                  <a:pt x="516335" y="616971"/>
                  <a:pt x="527844" y="652293"/>
                </a:cubicBezTo>
                <a:cubicBezTo>
                  <a:pt x="539353" y="687615"/>
                  <a:pt x="556816" y="730080"/>
                  <a:pt x="573088" y="749924"/>
                </a:cubicBezTo>
                <a:cubicBezTo>
                  <a:pt x="589360" y="769768"/>
                  <a:pt x="610654" y="777275"/>
                  <a:pt x="625475" y="771355"/>
                </a:cubicBezTo>
                <a:cubicBezTo>
                  <a:pt x="640296" y="765435"/>
                  <a:pt x="658838" y="744170"/>
                  <a:pt x="662013" y="714404"/>
                </a:cubicBezTo>
                <a:cubicBezTo>
                  <a:pt x="665188" y="684638"/>
                  <a:pt x="649424" y="625736"/>
                  <a:pt x="644525" y="592762"/>
                </a:cubicBezTo>
                <a:cubicBezTo>
                  <a:pt x="639626" y="559788"/>
                  <a:pt x="620316" y="504259"/>
                  <a:pt x="632619" y="516562"/>
                </a:cubicBezTo>
                <a:cubicBezTo>
                  <a:pt x="644922" y="528865"/>
                  <a:pt x="695325" y="645149"/>
                  <a:pt x="718344" y="666580"/>
                </a:cubicBezTo>
                <a:cubicBezTo>
                  <a:pt x="741363" y="688011"/>
                  <a:pt x="763985" y="672137"/>
                  <a:pt x="770732" y="645149"/>
                </a:cubicBezTo>
                <a:cubicBezTo>
                  <a:pt x="777479" y="618162"/>
                  <a:pt x="775891" y="556646"/>
                  <a:pt x="758825" y="504655"/>
                </a:cubicBezTo>
                <a:cubicBezTo>
                  <a:pt x="741759" y="452664"/>
                  <a:pt x="686119" y="417314"/>
                  <a:pt x="668338" y="333205"/>
                </a:cubicBezTo>
                <a:cubicBezTo>
                  <a:pt x="650557" y="249096"/>
                  <a:pt x="654522" y="78978"/>
                  <a:pt x="652141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44" name="Group 543"/>
          <p:cNvGrpSpPr/>
          <p:nvPr/>
        </p:nvGrpSpPr>
        <p:grpSpPr>
          <a:xfrm>
            <a:off x="0" y="2946655"/>
            <a:ext cx="8548892" cy="2406647"/>
            <a:chOff x="17874" y="0"/>
            <a:chExt cx="8548892" cy="2406647"/>
          </a:xfrm>
        </p:grpSpPr>
        <p:grpSp>
          <p:nvGrpSpPr>
            <p:cNvPr id="358" name="Group 135"/>
            <p:cNvGrpSpPr/>
            <p:nvPr/>
          </p:nvGrpSpPr>
          <p:grpSpPr>
            <a:xfrm>
              <a:off x="6785610" y="0"/>
              <a:ext cx="1781156" cy="2118615"/>
              <a:chOff x="3419872" y="1443241"/>
              <a:chExt cx="2520280" cy="3065879"/>
            </a:xfrm>
          </p:grpSpPr>
          <p:grpSp>
            <p:nvGrpSpPr>
              <p:cNvPr id="379" name="Group 57"/>
              <p:cNvGrpSpPr/>
              <p:nvPr/>
            </p:nvGrpSpPr>
            <p:grpSpPr>
              <a:xfrm>
                <a:off x="3419872" y="2276872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380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386" name="Oval 385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7" name="Chord 386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8" name="Chord 387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9" name="Chord 388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90" name="Straight Connector 389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>
                    <a:endCxn id="388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1" name="Freeform 380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82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383" name="Rectangle 382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5" name="Arc 384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61" name="Group 36"/>
              <p:cNvGrpSpPr/>
              <p:nvPr/>
            </p:nvGrpSpPr>
            <p:grpSpPr>
              <a:xfrm>
                <a:off x="3923928" y="2276872"/>
                <a:ext cx="2016224" cy="2232248"/>
                <a:chOff x="3059832" y="2060848"/>
                <a:chExt cx="2448272" cy="3024336"/>
              </a:xfrm>
            </p:grpSpPr>
            <p:sp>
              <p:nvSpPr>
                <p:cNvPr id="369" name="Oval 368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0" name="Chord 369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CC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1" name="Chord 370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CC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2" name="Chord 371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73" name="Straight Connector 372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>
                  <a:endCxn id="371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2" name="Freeform 361"/>
              <p:cNvSpPr/>
              <p:nvPr/>
            </p:nvSpPr>
            <p:spPr>
              <a:xfrm>
                <a:off x="4618049" y="3192777"/>
                <a:ext cx="760157" cy="108262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0017 w 777479"/>
                  <a:gd name="connsiteY0" fmla="*/ 33529 h 843190"/>
                  <a:gd name="connsiteX1" fmla="*/ 239713 w 777479"/>
                  <a:gd name="connsiteY1" fmla="*/ 249862 h 843190"/>
                  <a:gd name="connsiteX2" fmla="*/ 82550 w 777479"/>
                  <a:gd name="connsiteY2" fmla="*/ 345112 h 843190"/>
                  <a:gd name="connsiteX3" fmla="*/ 3969 w 777479"/>
                  <a:gd name="connsiteY3" fmla="*/ 483224 h 843190"/>
                  <a:gd name="connsiteX4" fmla="*/ 106363 w 777479"/>
                  <a:gd name="connsiteY4" fmla="*/ 497512 h 843190"/>
                  <a:gd name="connsiteX5" fmla="*/ 254000 w 777479"/>
                  <a:gd name="connsiteY5" fmla="*/ 395118 h 843190"/>
                  <a:gd name="connsiteX6" fmla="*/ 261144 w 777479"/>
                  <a:gd name="connsiteY6" fmla="*/ 407024 h 843190"/>
                  <a:gd name="connsiteX7" fmla="*/ 223044 w 777479"/>
                  <a:gd name="connsiteY7" fmla="*/ 542755 h 843190"/>
                  <a:gd name="connsiteX8" fmla="*/ 198834 w 777479"/>
                  <a:gd name="connsiteY8" fmla="*/ 668962 h 843190"/>
                  <a:gd name="connsiteX9" fmla="*/ 248147 w 777479"/>
                  <a:gd name="connsiteY9" fmla="*/ 759077 h 843190"/>
                  <a:gd name="connsiteX10" fmla="*/ 335682 w 777479"/>
                  <a:gd name="connsiteY10" fmla="*/ 617343 h 843190"/>
                  <a:gd name="connsiteX11" fmla="*/ 368300 w 777479"/>
                  <a:gd name="connsiteY11" fmla="*/ 497511 h 843190"/>
                  <a:gd name="connsiteX12" fmla="*/ 375444 w 777479"/>
                  <a:gd name="connsiteY12" fmla="*/ 564187 h 843190"/>
                  <a:gd name="connsiteX13" fmla="*/ 401638 w 777479"/>
                  <a:gd name="connsiteY13" fmla="*/ 776118 h 843190"/>
                  <a:gd name="connsiteX14" fmla="*/ 451644 w 777479"/>
                  <a:gd name="connsiteY14" fmla="*/ 842793 h 843190"/>
                  <a:gd name="connsiteX15" fmla="*/ 504032 w 777479"/>
                  <a:gd name="connsiteY15" fmla="*/ 778499 h 843190"/>
                  <a:gd name="connsiteX16" fmla="*/ 504032 w 777479"/>
                  <a:gd name="connsiteY16" fmla="*/ 537992 h 843190"/>
                  <a:gd name="connsiteX17" fmla="*/ 527844 w 777479"/>
                  <a:gd name="connsiteY17" fmla="*/ 652293 h 843190"/>
                  <a:gd name="connsiteX18" fmla="*/ 573088 w 777479"/>
                  <a:gd name="connsiteY18" fmla="*/ 749924 h 843190"/>
                  <a:gd name="connsiteX19" fmla="*/ 625475 w 777479"/>
                  <a:gd name="connsiteY19" fmla="*/ 771355 h 843190"/>
                  <a:gd name="connsiteX20" fmla="*/ 662013 w 777479"/>
                  <a:gd name="connsiteY20" fmla="*/ 714404 h 843190"/>
                  <a:gd name="connsiteX21" fmla="*/ 644525 w 777479"/>
                  <a:gd name="connsiteY21" fmla="*/ 592762 h 843190"/>
                  <a:gd name="connsiteX22" fmla="*/ 632619 w 777479"/>
                  <a:gd name="connsiteY22" fmla="*/ 516562 h 843190"/>
                  <a:gd name="connsiteX23" fmla="*/ 718344 w 777479"/>
                  <a:gd name="connsiteY23" fmla="*/ 666580 h 843190"/>
                  <a:gd name="connsiteX24" fmla="*/ 770732 w 777479"/>
                  <a:gd name="connsiteY24" fmla="*/ 645149 h 843190"/>
                  <a:gd name="connsiteX25" fmla="*/ 758825 w 777479"/>
                  <a:gd name="connsiteY25" fmla="*/ 504655 h 843190"/>
                  <a:gd name="connsiteX26" fmla="*/ 668338 w 777479"/>
                  <a:gd name="connsiteY26" fmla="*/ 333205 h 843190"/>
                  <a:gd name="connsiteX27" fmla="*/ 652141 w 777479"/>
                  <a:gd name="connsiteY27" fmla="*/ 0 h 84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843190">
                    <a:moveTo>
                      <a:pt x="240017" y="33529"/>
                    </a:moveTo>
                    <a:cubicBezTo>
                      <a:pt x="254106" y="79170"/>
                      <a:pt x="265958" y="197932"/>
                      <a:pt x="239713" y="249862"/>
                    </a:cubicBezTo>
                    <a:cubicBezTo>
                      <a:pt x="213469" y="301793"/>
                      <a:pt x="121841" y="306218"/>
                      <a:pt x="82550" y="345112"/>
                    </a:cubicBezTo>
                    <a:cubicBezTo>
                      <a:pt x="43259" y="384006"/>
                      <a:pt x="0" y="457824"/>
                      <a:pt x="3969" y="483224"/>
                    </a:cubicBezTo>
                    <a:cubicBezTo>
                      <a:pt x="7938" y="508624"/>
                      <a:pt x="64691" y="512196"/>
                      <a:pt x="106363" y="497512"/>
                    </a:cubicBezTo>
                    <a:cubicBezTo>
                      <a:pt x="148035" y="482828"/>
                      <a:pt x="228203" y="410199"/>
                      <a:pt x="254000" y="395118"/>
                    </a:cubicBezTo>
                    <a:cubicBezTo>
                      <a:pt x="279797" y="380037"/>
                      <a:pt x="266303" y="382418"/>
                      <a:pt x="261144" y="407024"/>
                    </a:cubicBezTo>
                    <a:cubicBezTo>
                      <a:pt x="255985" y="431630"/>
                      <a:pt x="233429" y="499099"/>
                      <a:pt x="223044" y="542755"/>
                    </a:cubicBezTo>
                    <a:cubicBezTo>
                      <a:pt x="212659" y="586411"/>
                      <a:pt x="194650" y="632908"/>
                      <a:pt x="198834" y="668962"/>
                    </a:cubicBezTo>
                    <a:cubicBezTo>
                      <a:pt x="203018" y="705016"/>
                      <a:pt x="225339" y="767680"/>
                      <a:pt x="248147" y="759077"/>
                    </a:cubicBezTo>
                    <a:cubicBezTo>
                      <a:pt x="270955" y="750474"/>
                      <a:pt x="315657" y="660937"/>
                      <a:pt x="335682" y="617343"/>
                    </a:cubicBezTo>
                    <a:cubicBezTo>
                      <a:pt x="355707" y="573749"/>
                      <a:pt x="361673" y="506370"/>
                      <a:pt x="368300" y="497511"/>
                    </a:cubicBezTo>
                    <a:cubicBezTo>
                      <a:pt x="374927" y="488652"/>
                      <a:pt x="369888" y="517753"/>
                      <a:pt x="375444" y="564187"/>
                    </a:cubicBezTo>
                    <a:cubicBezTo>
                      <a:pt x="381000" y="610622"/>
                      <a:pt x="388938" y="729684"/>
                      <a:pt x="401638" y="776118"/>
                    </a:cubicBezTo>
                    <a:cubicBezTo>
                      <a:pt x="414338" y="822552"/>
                      <a:pt x="434578" y="842396"/>
                      <a:pt x="451644" y="842793"/>
                    </a:cubicBezTo>
                    <a:cubicBezTo>
                      <a:pt x="468710" y="843190"/>
                      <a:pt x="495301" y="829299"/>
                      <a:pt x="504032" y="778499"/>
                    </a:cubicBezTo>
                    <a:cubicBezTo>
                      <a:pt x="512763" y="727699"/>
                      <a:pt x="500063" y="559026"/>
                      <a:pt x="504032" y="537992"/>
                    </a:cubicBezTo>
                    <a:cubicBezTo>
                      <a:pt x="508001" y="516958"/>
                      <a:pt x="516335" y="616971"/>
                      <a:pt x="527844" y="652293"/>
                    </a:cubicBezTo>
                    <a:cubicBezTo>
                      <a:pt x="539353" y="687615"/>
                      <a:pt x="556816" y="730080"/>
                      <a:pt x="573088" y="749924"/>
                    </a:cubicBezTo>
                    <a:cubicBezTo>
                      <a:pt x="589360" y="769768"/>
                      <a:pt x="610654" y="777275"/>
                      <a:pt x="625475" y="771355"/>
                    </a:cubicBezTo>
                    <a:cubicBezTo>
                      <a:pt x="640296" y="765435"/>
                      <a:pt x="658838" y="744170"/>
                      <a:pt x="662013" y="714404"/>
                    </a:cubicBezTo>
                    <a:cubicBezTo>
                      <a:pt x="665188" y="684638"/>
                      <a:pt x="649424" y="625736"/>
                      <a:pt x="644525" y="592762"/>
                    </a:cubicBezTo>
                    <a:cubicBezTo>
                      <a:pt x="639626" y="559788"/>
                      <a:pt x="620316" y="504259"/>
                      <a:pt x="632619" y="516562"/>
                    </a:cubicBezTo>
                    <a:cubicBezTo>
                      <a:pt x="644922" y="528865"/>
                      <a:pt x="695325" y="645149"/>
                      <a:pt x="718344" y="666580"/>
                    </a:cubicBezTo>
                    <a:cubicBezTo>
                      <a:pt x="741363" y="688011"/>
                      <a:pt x="763985" y="672137"/>
                      <a:pt x="770732" y="645149"/>
                    </a:cubicBezTo>
                    <a:cubicBezTo>
                      <a:pt x="777479" y="618162"/>
                      <a:pt x="775891" y="556646"/>
                      <a:pt x="758825" y="504655"/>
                    </a:cubicBezTo>
                    <a:cubicBezTo>
                      <a:pt x="741759" y="452664"/>
                      <a:pt x="686119" y="417314"/>
                      <a:pt x="668338" y="333205"/>
                    </a:cubicBezTo>
                    <a:cubicBezTo>
                      <a:pt x="650557" y="249096"/>
                      <a:pt x="654522" y="78978"/>
                      <a:pt x="652141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363" name="Group 50"/>
              <p:cNvGrpSpPr/>
              <p:nvPr/>
            </p:nvGrpSpPr>
            <p:grpSpPr>
              <a:xfrm>
                <a:off x="3751912" y="1443241"/>
                <a:ext cx="1661573" cy="2105417"/>
                <a:chOff x="6848256" y="150319"/>
                <a:chExt cx="1661573" cy="1718709"/>
              </a:xfrm>
              <a:noFill/>
            </p:grpSpPr>
            <p:sp>
              <p:nvSpPr>
                <p:cNvPr id="366" name="Rectangle 365"/>
                <p:cNvSpPr/>
                <p:nvPr/>
              </p:nvSpPr>
              <p:spPr>
                <a:xfrm>
                  <a:off x="7357701" y="150319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7411519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8" name="Arc 367"/>
                <p:cNvSpPr/>
                <p:nvPr/>
              </p:nvSpPr>
              <p:spPr>
                <a:xfrm flipV="1">
                  <a:off x="6848256" y="1279047"/>
                  <a:ext cx="896099" cy="589981"/>
                </a:xfrm>
                <a:prstGeom prst="arc">
                  <a:avLst>
                    <a:gd name="adj1" fmla="val 15939100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395" name="Group 172"/>
            <p:cNvGrpSpPr/>
            <p:nvPr/>
          </p:nvGrpSpPr>
          <p:grpSpPr>
            <a:xfrm>
              <a:off x="17874" y="548680"/>
              <a:ext cx="1802587" cy="1587175"/>
              <a:chOff x="3419872" y="2276872"/>
              <a:chExt cx="2550604" cy="2296824"/>
            </a:xfrm>
          </p:grpSpPr>
          <p:grpSp>
            <p:nvGrpSpPr>
              <p:cNvPr id="416" name="Group 57"/>
              <p:cNvGrpSpPr/>
              <p:nvPr/>
            </p:nvGrpSpPr>
            <p:grpSpPr>
              <a:xfrm>
                <a:off x="3419872" y="2276872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417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423" name="Oval 42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Chord 423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Chord 424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6" name="Chord 425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27" name="Straight Connector 426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/>
                  <p:cNvCxnSpPr>
                    <a:endCxn id="425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8" name="Freeform 417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19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420" name="Rectangle 419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2" name="Arc 421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98" name="Group 36"/>
              <p:cNvGrpSpPr/>
              <p:nvPr/>
            </p:nvGrpSpPr>
            <p:grpSpPr>
              <a:xfrm>
                <a:off x="3923928" y="2276872"/>
                <a:ext cx="2046548" cy="2296824"/>
                <a:chOff x="3059832" y="2060848"/>
                <a:chExt cx="2485094" cy="3111826"/>
              </a:xfrm>
            </p:grpSpPr>
            <p:sp>
              <p:nvSpPr>
                <p:cNvPr id="406" name="Oval 405"/>
                <p:cNvSpPr/>
                <p:nvPr/>
              </p:nvSpPr>
              <p:spPr>
                <a:xfrm>
                  <a:off x="3096654" y="2148338"/>
                  <a:ext cx="2448272" cy="302433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7" name="Chord 406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8" name="Chord 407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9" name="Chord 408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10" name="Straight Connector 409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>
                  <a:endCxn id="408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9" name="Freeform 398"/>
              <p:cNvSpPr/>
              <p:nvPr/>
            </p:nvSpPr>
            <p:spPr>
              <a:xfrm rot="20159105">
                <a:off x="4849984" y="3221844"/>
                <a:ext cx="760156" cy="108262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0017 w 777479"/>
                  <a:gd name="connsiteY0" fmla="*/ 33529 h 843190"/>
                  <a:gd name="connsiteX1" fmla="*/ 239713 w 777479"/>
                  <a:gd name="connsiteY1" fmla="*/ 249862 h 843190"/>
                  <a:gd name="connsiteX2" fmla="*/ 82550 w 777479"/>
                  <a:gd name="connsiteY2" fmla="*/ 345112 h 843190"/>
                  <a:gd name="connsiteX3" fmla="*/ 3969 w 777479"/>
                  <a:gd name="connsiteY3" fmla="*/ 483224 h 843190"/>
                  <a:gd name="connsiteX4" fmla="*/ 106363 w 777479"/>
                  <a:gd name="connsiteY4" fmla="*/ 497512 h 843190"/>
                  <a:gd name="connsiteX5" fmla="*/ 254000 w 777479"/>
                  <a:gd name="connsiteY5" fmla="*/ 395118 h 843190"/>
                  <a:gd name="connsiteX6" fmla="*/ 261144 w 777479"/>
                  <a:gd name="connsiteY6" fmla="*/ 407024 h 843190"/>
                  <a:gd name="connsiteX7" fmla="*/ 223044 w 777479"/>
                  <a:gd name="connsiteY7" fmla="*/ 542755 h 843190"/>
                  <a:gd name="connsiteX8" fmla="*/ 198834 w 777479"/>
                  <a:gd name="connsiteY8" fmla="*/ 668962 h 843190"/>
                  <a:gd name="connsiteX9" fmla="*/ 248147 w 777479"/>
                  <a:gd name="connsiteY9" fmla="*/ 759077 h 843190"/>
                  <a:gd name="connsiteX10" fmla="*/ 335682 w 777479"/>
                  <a:gd name="connsiteY10" fmla="*/ 617343 h 843190"/>
                  <a:gd name="connsiteX11" fmla="*/ 368300 w 777479"/>
                  <a:gd name="connsiteY11" fmla="*/ 497511 h 843190"/>
                  <a:gd name="connsiteX12" fmla="*/ 375444 w 777479"/>
                  <a:gd name="connsiteY12" fmla="*/ 564187 h 843190"/>
                  <a:gd name="connsiteX13" fmla="*/ 401638 w 777479"/>
                  <a:gd name="connsiteY13" fmla="*/ 776118 h 843190"/>
                  <a:gd name="connsiteX14" fmla="*/ 451644 w 777479"/>
                  <a:gd name="connsiteY14" fmla="*/ 842793 h 843190"/>
                  <a:gd name="connsiteX15" fmla="*/ 504032 w 777479"/>
                  <a:gd name="connsiteY15" fmla="*/ 778499 h 843190"/>
                  <a:gd name="connsiteX16" fmla="*/ 504032 w 777479"/>
                  <a:gd name="connsiteY16" fmla="*/ 537992 h 843190"/>
                  <a:gd name="connsiteX17" fmla="*/ 527844 w 777479"/>
                  <a:gd name="connsiteY17" fmla="*/ 652293 h 843190"/>
                  <a:gd name="connsiteX18" fmla="*/ 573088 w 777479"/>
                  <a:gd name="connsiteY18" fmla="*/ 749924 h 843190"/>
                  <a:gd name="connsiteX19" fmla="*/ 625475 w 777479"/>
                  <a:gd name="connsiteY19" fmla="*/ 771355 h 843190"/>
                  <a:gd name="connsiteX20" fmla="*/ 662013 w 777479"/>
                  <a:gd name="connsiteY20" fmla="*/ 714404 h 843190"/>
                  <a:gd name="connsiteX21" fmla="*/ 644525 w 777479"/>
                  <a:gd name="connsiteY21" fmla="*/ 592762 h 843190"/>
                  <a:gd name="connsiteX22" fmla="*/ 632619 w 777479"/>
                  <a:gd name="connsiteY22" fmla="*/ 516562 h 843190"/>
                  <a:gd name="connsiteX23" fmla="*/ 718344 w 777479"/>
                  <a:gd name="connsiteY23" fmla="*/ 666580 h 843190"/>
                  <a:gd name="connsiteX24" fmla="*/ 770732 w 777479"/>
                  <a:gd name="connsiteY24" fmla="*/ 645149 h 843190"/>
                  <a:gd name="connsiteX25" fmla="*/ 758825 w 777479"/>
                  <a:gd name="connsiteY25" fmla="*/ 504655 h 843190"/>
                  <a:gd name="connsiteX26" fmla="*/ 668338 w 777479"/>
                  <a:gd name="connsiteY26" fmla="*/ 333205 h 843190"/>
                  <a:gd name="connsiteX27" fmla="*/ 652141 w 777479"/>
                  <a:gd name="connsiteY27" fmla="*/ 0 h 84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843190">
                    <a:moveTo>
                      <a:pt x="240017" y="33529"/>
                    </a:moveTo>
                    <a:cubicBezTo>
                      <a:pt x="254106" y="79170"/>
                      <a:pt x="265958" y="197932"/>
                      <a:pt x="239713" y="249862"/>
                    </a:cubicBezTo>
                    <a:cubicBezTo>
                      <a:pt x="213469" y="301793"/>
                      <a:pt x="121841" y="306218"/>
                      <a:pt x="82550" y="345112"/>
                    </a:cubicBezTo>
                    <a:cubicBezTo>
                      <a:pt x="43259" y="384006"/>
                      <a:pt x="0" y="457824"/>
                      <a:pt x="3969" y="483224"/>
                    </a:cubicBezTo>
                    <a:cubicBezTo>
                      <a:pt x="7938" y="508624"/>
                      <a:pt x="64691" y="512196"/>
                      <a:pt x="106363" y="497512"/>
                    </a:cubicBezTo>
                    <a:cubicBezTo>
                      <a:pt x="148035" y="482828"/>
                      <a:pt x="228203" y="410199"/>
                      <a:pt x="254000" y="395118"/>
                    </a:cubicBezTo>
                    <a:cubicBezTo>
                      <a:pt x="279797" y="380037"/>
                      <a:pt x="266303" y="382418"/>
                      <a:pt x="261144" y="407024"/>
                    </a:cubicBezTo>
                    <a:cubicBezTo>
                      <a:pt x="255985" y="431630"/>
                      <a:pt x="233429" y="499099"/>
                      <a:pt x="223044" y="542755"/>
                    </a:cubicBezTo>
                    <a:cubicBezTo>
                      <a:pt x="212659" y="586411"/>
                      <a:pt x="194650" y="632908"/>
                      <a:pt x="198834" y="668962"/>
                    </a:cubicBezTo>
                    <a:cubicBezTo>
                      <a:pt x="203018" y="705016"/>
                      <a:pt x="225339" y="767680"/>
                      <a:pt x="248147" y="759077"/>
                    </a:cubicBezTo>
                    <a:cubicBezTo>
                      <a:pt x="270955" y="750474"/>
                      <a:pt x="315657" y="660937"/>
                      <a:pt x="335682" y="617343"/>
                    </a:cubicBezTo>
                    <a:cubicBezTo>
                      <a:pt x="355707" y="573749"/>
                      <a:pt x="361673" y="506370"/>
                      <a:pt x="368300" y="497511"/>
                    </a:cubicBezTo>
                    <a:cubicBezTo>
                      <a:pt x="374927" y="488652"/>
                      <a:pt x="369888" y="517753"/>
                      <a:pt x="375444" y="564187"/>
                    </a:cubicBezTo>
                    <a:cubicBezTo>
                      <a:pt x="381000" y="610622"/>
                      <a:pt x="388938" y="729684"/>
                      <a:pt x="401638" y="776118"/>
                    </a:cubicBezTo>
                    <a:cubicBezTo>
                      <a:pt x="414338" y="822552"/>
                      <a:pt x="434578" y="842396"/>
                      <a:pt x="451644" y="842793"/>
                    </a:cubicBezTo>
                    <a:cubicBezTo>
                      <a:pt x="468710" y="843190"/>
                      <a:pt x="495301" y="829299"/>
                      <a:pt x="504032" y="778499"/>
                    </a:cubicBezTo>
                    <a:cubicBezTo>
                      <a:pt x="512763" y="727699"/>
                      <a:pt x="500063" y="559026"/>
                      <a:pt x="504032" y="537992"/>
                    </a:cubicBezTo>
                    <a:cubicBezTo>
                      <a:pt x="508001" y="516958"/>
                      <a:pt x="516335" y="616971"/>
                      <a:pt x="527844" y="652293"/>
                    </a:cubicBezTo>
                    <a:cubicBezTo>
                      <a:pt x="539353" y="687615"/>
                      <a:pt x="556816" y="730080"/>
                      <a:pt x="573088" y="749924"/>
                    </a:cubicBezTo>
                    <a:cubicBezTo>
                      <a:pt x="589360" y="769768"/>
                      <a:pt x="610654" y="777275"/>
                      <a:pt x="625475" y="771355"/>
                    </a:cubicBezTo>
                    <a:cubicBezTo>
                      <a:pt x="640296" y="765435"/>
                      <a:pt x="658838" y="744170"/>
                      <a:pt x="662013" y="714404"/>
                    </a:cubicBezTo>
                    <a:cubicBezTo>
                      <a:pt x="665188" y="684638"/>
                      <a:pt x="649424" y="625736"/>
                      <a:pt x="644525" y="592762"/>
                    </a:cubicBezTo>
                    <a:cubicBezTo>
                      <a:pt x="639626" y="559788"/>
                      <a:pt x="620316" y="504259"/>
                      <a:pt x="632619" y="516562"/>
                    </a:cubicBezTo>
                    <a:cubicBezTo>
                      <a:pt x="644922" y="528865"/>
                      <a:pt x="695325" y="645149"/>
                      <a:pt x="718344" y="666580"/>
                    </a:cubicBezTo>
                    <a:cubicBezTo>
                      <a:pt x="741363" y="688011"/>
                      <a:pt x="763985" y="672137"/>
                      <a:pt x="770732" y="645149"/>
                    </a:cubicBezTo>
                    <a:cubicBezTo>
                      <a:pt x="777479" y="618162"/>
                      <a:pt x="775891" y="556646"/>
                      <a:pt x="758825" y="504655"/>
                    </a:cubicBezTo>
                    <a:cubicBezTo>
                      <a:pt x="741759" y="452664"/>
                      <a:pt x="686119" y="417314"/>
                      <a:pt x="668338" y="333205"/>
                    </a:cubicBezTo>
                    <a:cubicBezTo>
                      <a:pt x="650557" y="249096"/>
                      <a:pt x="654522" y="78978"/>
                      <a:pt x="652141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00" name="Group 50"/>
              <p:cNvGrpSpPr/>
              <p:nvPr/>
            </p:nvGrpSpPr>
            <p:grpSpPr>
              <a:xfrm>
                <a:off x="3648585" y="2636912"/>
                <a:ext cx="1859519" cy="1008112"/>
                <a:chOff x="6744929" y="1124745"/>
                <a:chExt cx="1859519" cy="822949"/>
              </a:xfrm>
              <a:noFill/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7452320" y="1124745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4" name="Oval 403"/>
                <p:cNvSpPr/>
                <p:nvPr/>
              </p:nvSpPr>
              <p:spPr>
                <a:xfrm>
                  <a:off x="7308193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5" name="Arc 404"/>
                <p:cNvSpPr/>
                <p:nvPr/>
              </p:nvSpPr>
              <p:spPr>
                <a:xfrm flipV="1">
                  <a:off x="6744929" y="1279046"/>
                  <a:ext cx="896100" cy="589981"/>
                </a:xfrm>
                <a:prstGeom prst="arc">
                  <a:avLst>
                    <a:gd name="adj1" fmla="val 15347886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432" name="Group 61"/>
            <p:cNvGrpSpPr/>
            <p:nvPr/>
          </p:nvGrpSpPr>
          <p:grpSpPr>
            <a:xfrm>
              <a:off x="1637546" y="864096"/>
              <a:ext cx="1781156" cy="1542551"/>
              <a:chOff x="3419872" y="2276872"/>
              <a:chExt cx="2520280" cy="2232248"/>
            </a:xfrm>
          </p:grpSpPr>
          <p:grpSp>
            <p:nvGrpSpPr>
              <p:cNvPr id="453" name="Group 57"/>
              <p:cNvGrpSpPr/>
              <p:nvPr/>
            </p:nvGrpSpPr>
            <p:grpSpPr>
              <a:xfrm>
                <a:off x="3419872" y="2276872"/>
                <a:ext cx="2520280" cy="2232248"/>
                <a:chOff x="7092280" y="2060848"/>
                <a:chExt cx="2520280" cy="2232248"/>
              </a:xfrm>
            </p:grpSpPr>
            <p:grpSp>
              <p:nvGrpSpPr>
                <p:cNvPr id="454" name="Group 36"/>
                <p:cNvGrpSpPr/>
                <p:nvPr/>
              </p:nvGrpSpPr>
              <p:grpSpPr>
                <a:xfrm>
                  <a:off x="7596336" y="2060848"/>
                  <a:ext cx="2016224" cy="2232248"/>
                  <a:chOff x="3059832" y="2060848"/>
                  <a:chExt cx="2448272" cy="3024336"/>
                </a:xfrm>
              </p:grpSpPr>
              <p:sp>
                <p:nvSpPr>
                  <p:cNvPr id="460" name="Oval 459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1" name="Chord 460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13050946"/>
                      <a:gd name="adj2" fmla="val 18940978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2" name="Chord 461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891843"/>
                      <a:gd name="adj2" fmla="val 10249036"/>
                    </a:avLst>
                  </a:prstGeom>
                  <a:solidFill>
                    <a:srgbClr val="09FF0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Chord 462"/>
                  <p:cNvSpPr/>
                  <p:nvPr/>
                </p:nvSpPr>
                <p:spPr>
                  <a:xfrm>
                    <a:off x="3059832" y="2060848"/>
                    <a:ext cx="2448272" cy="3024336"/>
                  </a:xfrm>
                  <a:prstGeom prst="chord">
                    <a:avLst>
                      <a:gd name="adj1" fmla="val 3397681"/>
                      <a:gd name="adj2" fmla="val 6975182"/>
                    </a:avLst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464" name="Straight Connector 463"/>
                  <p:cNvCxnSpPr/>
                  <p:nvPr/>
                </p:nvCxnSpPr>
                <p:spPr>
                  <a:xfrm flipV="1">
                    <a:off x="3491880" y="2348880"/>
                    <a:ext cx="1512168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Straight Connector 464"/>
                  <p:cNvCxnSpPr/>
                  <p:nvPr/>
                </p:nvCxnSpPr>
                <p:spPr>
                  <a:xfrm>
                    <a:off x="3923928" y="2132856"/>
                    <a:ext cx="864096" cy="72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Straight Connector 465"/>
                  <p:cNvCxnSpPr/>
                  <p:nvPr/>
                </p:nvCxnSpPr>
                <p:spPr>
                  <a:xfrm>
                    <a:off x="3419872" y="4581128"/>
                    <a:ext cx="18002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Straight Connector 96"/>
                  <p:cNvCxnSpPr>
                    <a:endCxn id="462" idx="0"/>
                  </p:cNvCxnSpPr>
                  <p:nvPr/>
                </p:nvCxnSpPr>
                <p:spPr>
                  <a:xfrm flipV="1">
                    <a:off x="3131840" y="3890662"/>
                    <a:ext cx="2348952" cy="1144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Straight Connector 97"/>
                  <p:cNvCxnSpPr/>
                  <p:nvPr/>
                </p:nvCxnSpPr>
                <p:spPr>
                  <a:xfrm>
                    <a:off x="3203848" y="4221088"/>
                    <a:ext cx="2160240" cy="14401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5" name="Freeform 454"/>
                <p:cNvSpPr/>
                <p:nvPr/>
              </p:nvSpPr>
              <p:spPr>
                <a:xfrm>
                  <a:off x="8172400" y="2924944"/>
                  <a:ext cx="760156" cy="1251088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56" name="Group 50"/>
                <p:cNvGrpSpPr/>
                <p:nvPr/>
              </p:nvGrpSpPr>
              <p:grpSpPr>
                <a:xfrm>
                  <a:off x="7092280" y="2492896"/>
                  <a:ext cx="1152128" cy="1008112"/>
                  <a:chOff x="7452320" y="1124745"/>
                  <a:chExt cx="1152128" cy="822949"/>
                </a:xfrm>
                <a:noFill/>
              </p:grpSpPr>
              <p:sp>
                <p:nvSpPr>
                  <p:cNvPr id="457" name="Rectangle 456"/>
                  <p:cNvSpPr/>
                  <p:nvPr/>
                </p:nvSpPr>
                <p:spPr>
                  <a:xfrm>
                    <a:off x="7452320" y="1124745"/>
                    <a:ext cx="1152128" cy="82294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8" name="Oval 457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Arc 458"/>
                  <p:cNvSpPr/>
                  <p:nvPr/>
                </p:nvSpPr>
                <p:spPr>
                  <a:xfrm flipV="1">
                    <a:off x="7580334" y="1279047"/>
                    <a:ext cx="896100" cy="589981"/>
                  </a:xfrm>
                  <a:prstGeom prst="arc">
                    <a:avLst>
                      <a:gd name="adj1" fmla="val 15749665"/>
                      <a:gd name="adj2" fmla="val 21237176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35" name="Group 36"/>
              <p:cNvGrpSpPr/>
              <p:nvPr/>
            </p:nvGrpSpPr>
            <p:grpSpPr>
              <a:xfrm>
                <a:off x="3923928" y="2276872"/>
                <a:ext cx="2016224" cy="2232248"/>
                <a:chOff x="3059832" y="2060848"/>
                <a:chExt cx="2448272" cy="3024336"/>
              </a:xfrm>
            </p:grpSpPr>
            <p:sp>
              <p:nvSpPr>
                <p:cNvPr id="443" name="Oval 442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4" name="Chord 443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13050946"/>
                    <a:gd name="adj2" fmla="val 18940978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5" name="Chord 444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891843"/>
                    <a:gd name="adj2" fmla="val 10249036"/>
                  </a:avLst>
                </a:prstGeom>
                <a:solidFill>
                  <a:srgbClr val="09FF0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6" name="Chord 445"/>
                <p:cNvSpPr/>
                <p:nvPr/>
              </p:nvSpPr>
              <p:spPr>
                <a:xfrm>
                  <a:off x="3059832" y="2060848"/>
                  <a:ext cx="2448272" cy="3024336"/>
                </a:xfrm>
                <a:prstGeom prst="chord">
                  <a:avLst>
                    <a:gd name="adj1" fmla="val 3397681"/>
                    <a:gd name="adj2" fmla="val 697518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47" name="Straight Connector 76"/>
                <p:cNvCxnSpPr/>
                <p:nvPr/>
              </p:nvCxnSpPr>
              <p:spPr>
                <a:xfrm flipV="1">
                  <a:off x="3491880" y="2348880"/>
                  <a:ext cx="1512168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/>
                <p:cNvCxnSpPr/>
                <p:nvPr/>
              </p:nvCxnSpPr>
              <p:spPr>
                <a:xfrm>
                  <a:off x="3923928" y="2132856"/>
                  <a:ext cx="864096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78"/>
                <p:cNvCxnSpPr/>
                <p:nvPr/>
              </p:nvCxnSpPr>
              <p:spPr>
                <a:xfrm>
                  <a:off x="3419872" y="458112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>
                  <a:endCxn id="445" idx="0"/>
                </p:cNvCxnSpPr>
                <p:nvPr/>
              </p:nvCxnSpPr>
              <p:spPr>
                <a:xfrm flipV="1">
                  <a:off x="3131840" y="3890662"/>
                  <a:ext cx="2348952" cy="1144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80"/>
                <p:cNvCxnSpPr/>
                <p:nvPr/>
              </p:nvCxnSpPr>
              <p:spPr>
                <a:xfrm>
                  <a:off x="3203848" y="4221088"/>
                  <a:ext cx="2160240" cy="14401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6" name="Freeform 435"/>
              <p:cNvSpPr/>
              <p:nvPr/>
            </p:nvSpPr>
            <p:spPr>
              <a:xfrm rot="20693365">
                <a:off x="4640195" y="3153489"/>
                <a:ext cx="760157" cy="108262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40017 w 777479"/>
                  <a:gd name="connsiteY0" fmla="*/ 33529 h 843190"/>
                  <a:gd name="connsiteX1" fmla="*/ 239713 w 777479"/>
                  <a:gd name="connsiteY1" fmla="*/ 249862 h 843190"/>
                  <a:gd name="connsiteX2" fmla="*/ 82550 w 777479"/>
                  <a:gd name="connsiteY2" fmla="*/ 345112 h 843190"/>
                  <a:gd name="connsiteX3" fmla="*/ 3969 w 777479"/>
                  <a:gd name="connsiteY3" fmla="*/ 483224 h 843190"/>
                  <a:gd name="connsiteX4" fmla="*/ 106363 w 777479"/>
                  <a:gd name="connsiteY4" fmla="*/ 497512 h 843190"/>
                  <a:gd name="connsiteX5" fmla="*/ 254000 w 777479"/>
                  <a:gd name="connsiteY5" fmla="*/ 395118 h 843190"/>
                  <a:gd name="connsiteX6" fmla="*/ 261144 w 777479"/>
                  <a:gd name="connsiteY6" fmla="*/ 407024 h 843190"/>
                  <a:gd name="connsiteX7" fmla="*/ 223044 w 777479"/>
                  <a:gd name="connsiteY7" fmla="*/ 542755 h 843190"/>
                  <a:gd name="connsiteX8" fmla="*/ 198834 w 777479"/>
                  <a:gd name="connsiteY8" fmla="*/ 668962 h 843190"/>
                  <a:gd name="connsiteX9" fmla="*/ 248147 w 777479"/>
                  <a:gd name="connsiteY9" fmla="*/ 759077 h 843190"/>
                  <a:gd name="connsiteX10" fmla="*/ 335682 w 777479"/>
                  <a:gd name="connsiteY10" fmla="*/ 617343 h 843190"/>
                  <a:gd name="connsiteX11" fmla="*/ 368300 w 777479"/>
                  <a:gd name="connsiteY11" fmla="*/ 497511 h 843190"/>
                  <a:gd name="connsiteX12" fmla="*/ 375444 w 777479"/>
                  <a:gd name="connsiteY12" fmla="*/ 564187 h 843190"/>
                  <a:gd name="connsiteX13" fmla="*/ 401638 w 777479"/>
                  <a:gd name="connsiteY13" fmla="*/ 776118 h 843190"/>
                  <a:gd name="connsiteX14" fmla="*/ 451644 w 777479"/>
                  <a:gd name="connsiteY14" fmla="*/ 842793 h 843190"/>
                  <a:gd name="connsiteX15" fmla="*/ 504032 w 777479"/>
                  <a:gd name="connsiteY15" fmla="*/ 778499 h 843190"/>
                  <a:gd name="connsiteX16" fmla="*/ 504032 w 777479"/>
                  <a:gd name="connsiteY16" fmla="*/ 537992 h 843190"/>
                  <a:gd name="connsiteX17" fmla="*/ 527844 w 777479"/>
                  <a:gd name="connsiteY17" fmla="*/ 652293 h 843190"/>
                  <a:gd name="connsiteX18" fmla="*/ 573088 w 777479"/>
                  <a:gd name="connsiteY18" fmla="*/ 749924 h 843190"/>
                  <a:gd name="connsiteX19" fmla="*/ 625475 w 777479"/>
                  <a:gd name="connsiteY19" fmla="*/ 771355 h 843190"/>
                  <a:gd name="connsiteX20" fmla="*/ 662013 w 777479"/>
                  <a:gd name="connsiteY20" fmla="*/ 714404 h 843190"/>
                  <a:gd name="connsiteX21" fmla="*/ 644525 w 777479"/>
                  <a:gd name="connsiteY21" fmla="*/ 592762 h 843190"/>
                  <a:gd name="connsiteX22" fmla="*/ 632619 w 777479"/>
                  <a:gd name="connsiteY22" fmla="*/ 516562 h 843190"/>
                  <a:gd name="connsiteX23" fmla="*/ 718344 w 777479"/>
                  <a:gd name="connsiteY23" fmla="*/ 666580 h 843190"/>
                  <a:gd name="connsiteX24" fmla="*/ 770732 w 777479"/>
                  <a:gd name="connsiteY24" fmla="*/ 645149 h 843190"/>
                  <a:gd name="connsiteX25" fmla="*/ 758825 w 777479"/>
                  <a:gd name="connsiteY25" fmla="*/ 504655 h 843190"/>
                  <a:gd name="connsiteX26" fmla="*/ 668338 w 777479"/>
                  <a:gd name="connsiteY26" fmla="*/ 333205 h 843190"/>
                  <a:gd name="connsiteX27" fmla="*/ 652141 w 777479"/>
                  <a:gd name="connsiteY27" fmla="*/ 0 h 84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843190">
                    <a:moveTo>
                      <a:pt x="240017" y="33529"/>
                    </a:moveTo>
                    <a:cubicBezTo>
                      <a:pt x="254106" y="79170"/>
                      <a:pt x="265958" y="197932"/>
                      <a:pt x="239713" y="249862"/>
                    </a:cubicBezTo>
                    <a:cubicBezTo>
                      <a:pt x="213469" y="301793"/>
                      <a:pt x="121841" y="306218"/>
                      <a:pt x="82550" y="345112"/>
                    </a:cubicBezTo>
                    <a:cubicBezTo>
                      <a:pt x="43259" y="384006"/>
                      <a:pt x="0" y="457824"/>
                      <a:pt x="3969" y="483224"/>
                    </a:cubicBezTo>
                    <a:cubicBezTo>
                      <a:pt x="7938" y="508624"/>
                      <a:pt x="64691" y="512196"/>
                      <a:pt x="106363" y="497512"/>
                    </a:cubicBezTo>
                    <a:cubicBezTo>
                      <a:pt x="148035" y="482828"/>
                      <a:pt x="228203" y="410199"/>
                      <a:pt x="254000" y="395118"/>
                    </a:cubicBezTo>
                    <a:cubicBezTo>
                      <a:pt x="279797" y="380037"/>
                      <a:pt x="266303" y="382418"/>
                      <a:pt x="261144" y="407024"/>
                    </a:cubicBezTo>
                    <a:cubicBezTo>
                      <a:pt x="255985" y="431630"/>
                      <a:pt x="233429" y="499099"/>
                      <a:pt x="223044" y="542755"/>
                    </a:cubicBezTo>
                    <a:cubicBezTo>
                      <a:pt x="212659" y="586411"/>
                      <a:pt x="194650" y="632908"/>
                      <a:pt x="198834" y="668962"/>
                    </a:cubicBezTo>
                    <a:cubicBezTo>
                      <a:pt x="203018" y="705016"/>
                      <a:pt x="225339" y="767680"/>
                      <a:pt x="248147" y="759077"/>
                    </a:cubicBezTo>
                    <a:cubicBezTo>
                      <a:pt x="270955" y="750474"/>
                      <a:pt x="315657" y="660937"/>
                      <a:pt x="335682" y="617343"/>
                    </a:cubicBezTo>
                    <a:cubicBezTo>
                      <a:pt x="355707" y="573749"/>
                      <a:pt x="361673" y="506370"/>
                      <a:pt x="368300" y="497511"/>
                    </a:cubicBezTo>
                    <a:cubicBezTo>
                      <a:pt x="374927" y="488652"/>
                      <a:pt x="369888" y="517753"/>
                      <a:pt x="375444" y="564187"/>
                    </a:cubicBezTo>
                    <a:cubicBezTo>
                      <a:pt x="381000" y="610622"/>
                      <a:pt x="388938" y="729684"/>
                      <a:pt x="401638" y="776118"/>
                    </a:cubicBezTo>
                    <a:cubicBezTo>
                      <a:pt x="414338" y="822552"/>
                      <a:pt x="434578" y="842396"/>
                      <a:pt x="451644" y="842793"/>
                    </a:cubicBezTo>
                    <a:cubicBezTo>
                      <a:pt x="468710" y="843190"/>
                      <a:pt x="495301" y="829299"/>
                      <a:pt x="504032" y="778499"/>
                    </a:cubicBezTo>
                    <a:cubicBezTo>
                      <a:pt x="512763" y="727699"/>
                      <a:pt x="500063" y="559026"/>
                      <a:pt x="504032" y="537992"/>
                    </a:cubicBezTo>
                    <a:cubicBezTo>
                      <a:pt x="508001" y="516958"/>
                      <a:pt x="516335" y="616971"/>
                      <a:pt x="527844" y="652293"/>
                    </a:cubicBezTo>
                    <a:cubicBezTo>
                      <a:pt x="539353" y="687615"/>
                      <a:pt x="556816" y="730080"/>
                      <a:pt x="573088" y="749924"/>
                    </a:cubicBezTo>
                    <a:cubicBezTo>
                      <a:pt x="589360" y="769768"/>
                      <a:pt x="610654" y="777275"/>
                      <a:pt x="625475" y="771355"/>
                    </a:cubicBezTo>
                    <a:cubicBezTo>
                      <a:pt x="640296" y="765435"/>
                      <a:pt x="658838" y="744170"/>
                      <a:pt x="662013" y="714404"/>
                    </a:cubicBezTo>
                    <a:cubicBezTo>
                      <a:pt x="665188" y="684638"/>
                      <a:pt x="649424" y="625736"/>
                      <a:pt x="644525" y="592762"/>
                    </a:cubicBezTo>
                    <a:cubicBezTo>
                      <a:pt x="639626" y="559788"/>
                      <a:pt x="620316" y="504259"/>
                      <a:pt x="632619" y="516562"/>
                    </a:cubicBezTo>
                    <a:cubicBezTo>
                      <a:pt x="644922" y="528865"/>
                      <a:pt x="695325" y="645149"/>
                      <a:pt x="718344" y="666580"/>
                    </a:cubicBezTo>
                    <a:cubicBezTo>
                      <a:pt x="741363" y="688011"/>
                      <a:pt x="763985" y="672137"/>
                      <a:pt x="770732" y="645149"/>
                    </a:cubicBezTo>
                    <a:cubicBezTo>
                      <a:pt x="777479" y="618162"/>
                      <a:pt x="775891" y="556646"/>
                      <a:pt x="758825" y="504655"/>
                    </a:cubicBezTo>
                    <a:cubicBezTo>
                      <a:pt x="741759" y="452664"/>
                      <a:pt x="686119" y="417314"/>
                      <a:pt x="668338" y="333205"/>
                    </a:cubicBezTo>
                    <a:cubicBezTo>
                      <a:pt x="650557" y="249096"/>
                      <a:pt x="654522" y="78978"/>
                      <a:pt x="652141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37" name="Group 50"/>
              <p:cNvGrpSpPr/>
              <p:nvPr/>
            </p:nvGrpSpPr>
            <p:grpSpPr>
              <a:xfrm>
                <a:off x="3619261" y="2636912"/>
                <a:ext cx="1888843" cy="1008112"/>
                <a:chOff x="6715605" y="1124745"/>
                <a:chExt cx="1888843" cy="822949"/>
              </a:xfrm>
              <a:noFill/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7452320" y="1124745"/>
                  <a:ext cx="1152128" cy="8229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1" name="Oval 440"/>
                <p:cNvSpPr/>
                <p:nvPr/>
              </p:nvSpPr>
              <p:spPr>
                <a:xfrm>
                  <a:off x="7278869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2" name="Arc 441"/>
                <p:cNvSpPr/>
                <p:nvPr/>
              </p:nvSpPr>
              <p:spPr>
                <a:xfrm flipV="1">
                  <a:off x="6715605" y="1279046"/>
                  <a:ext cx="896100" cy="589981"/>
                </a:xfrm>
                <a:prstGeom prst="arc">
                  <a:avLst>
                    <a:gd name="adj1" fmla="val 15736256"/>
                    <a:gd name="adj2" fmla="val 21237176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525" name="Group 36"/>
            <p:cNvGrpSpPr/>
            <p:nvPr/>
          </p:nvGrpSpPr>
          <p:grpSpPr>
            <a:xfrm>
              <a:off x="3645972" y="432048"/>
              <a:ext cx="1684002" cy="1911050"/>
              <a:chOff x="3059832" y="2060848"/>
              <a:chExt cx="2448272" cy="3024336"/>
            </a:xfrm>
          </p:grpSpPr>
          <p:sp>
            <p:nvSpPr>
              <p:cNvPr id="526" name="Oval 525"/>
              <p:cNvSpPr/>
              <p:nvPr/>
            </p:nvSpPr>
            <p:spPr>
              <a:xfrm>
                <a:off x="3059832" y="2060848"/>
                <a:ext cx="2448272" cy="302433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hord 526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13050946"/>
                  <a:gd name="adj2" fmla="val 18940978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hord 527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891843"/>
                  <a:gd name="adj2" fmla="val 10249036"/>
                </a:avLst>
              </a:prstGeom>
              <a:solidFill>
                <a:srgbClr val="09FF0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hord 528"/>
              <p:cNvSpPr/>
              <p:nvPr/>
            </p:nvSpPr>
            <p:spPr>
              <a:xfrm>
                <a:off x="3059832" y="2060848"/>
                <a:ext cx="2448272" cy="3024336"/>
              </a:xfrm>
              <a:prstGeom prst="chord">
                <a:avLst>
                  <a:gd name="adj1" fmla="val 3397681"/>
                  <a:gd name="adj2" fmla="val 6975182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0" name="Straight Connector 529"/>
              <p:cNvCxnSpPr/>
              <p:nvPr/>
            </p:nvCxnSpPr>
            <p:spPr>
              <a:xfrm flipV="1">
                <a:off x="3491880" y="2348880"/>
                <a:ext cx="151216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>
                <a:off x="3923928" y="2132856"/>
                <a:ext cx="864096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3419872" y="458112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>
                <a:endCxn id="528" idx="0"/>
              </p:cNvCxnSpPr>
              <p:nvPr/>
            </p:nvCxnSpPr>
            <p:spPr>
              <a:xfrm flipV="1">
                <a:off x="3131840" y="3890662"/>
                <a:ext cx="2348952" cy="1144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>
                <a:off x="3203848" y="4221088"/>
                <a:ext cx="216024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5" name="Freeform 534"/>
            <p:cNvSpPr/>
            <p:nvPr/>
          </p:nvSpPr>
          <p:spPr>
            <a:xfrm rot="20117243">
              <a:off x="4304620" y="1215018"/>
              <a:ext cx="634902" cy="92684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77479"/>
                <a:gd name="connsiteY0" fmla="*/ 33529 h 843190"/>
                <a:gd name="connsiteX1" fmla="*/ 239713 w 777479"/>
                <a:gd name="connsiteY1" fmla="*/ 249862 h 843190"/>
                <a:gd name="connsiteX2" fmla="*/ 82550 w 777479"/>
                <a:gd name="connsiteY2" fmla="*/ 345112 h 843190"/>
                <a:gd name="connsiteX3" fmla="*/ 3969 w 777479"/>
                <a:gd name="connsiteY3" fmla="*/ 483224 h 843190"/>
                <a:gd name="connsiteX4" fmla="*/ 106363 w 777479"/>
                <a:gd name="connsiteY4" fmla="*/ 497512 h 843190"/>
                <a:gd name="connsiteX5" fmla="*/ 254000 w 777479"/>
                <a:gd name="connsiteY5" fmla="*/ 395118 h 843190"/>
                <a:gd name="connsiteX6" fmla="*/ 261144 w 777479"/>
                <a:gd name="connsiteY6" fmla="*/ 407024 h 843190"/>
                <a:gd name="connsiteX7" fmla="*/ 223044 w 777479"/>
                <a:gd name="connsiteY7" fmla="*/ 542755 h 843190"/>
                <a:gd name="connsiteX8" fmla="*/ 198834 w 777479"/>
                <a:gd name="connsiteY8" fmla="*/ 668962 h 843190"/>
                <a:gd name="connsiteX9" fmla="*/ 248147 w 777479"/>
                <a:gd name="connsiteY9" fmla="*/ 759077 h 843190"/>
                <a:gd name="connsiteX10" fmla="*/ 335682 w 777479"/>
                <a:gd name="connsiteY10" fmla="*/ 617343 h 843190"/>
                <a:gd name="connsiteX11" fmla="*/ 368300 w 777479"/>
                <a:gd name="connsiteY11" fmla="*/ 497511 h 843190"/>
                <a:gd name="connsiteX12" fmla="*/ 375444 w 777479"/>
                <a:gd name="connsiteY12" fmla="*/ 564187 h 843190"/>
                <a:gd name="connsiteX13" fmla="*/ 401638 w 777479"/>
                <a:gd name="connsiteY13" fmla="*/ 776118 h 843190"/>
                <a:gd name="connsiteX14" fmla="*/ 451644 w 777479"/>
                <a:gd name="connsiteY14" fmla="*/ 842793 h 843190"/>
                <a:gd name="connsiteX15" fmla="*/ 504032 w 777479"/>
                <a:gd name="connsiteY15" fmla="*/ 778499 h 843190"/>
                <a:gd name="connsiteX16" fmla="*/ 504032 w 777479"/>
                <a:gd name="connsiteY16" fmla="*/ 537992 h 843190"/>
                <a:gd name="connsiteX17" fmla="*/ 527844 w 777479"/>
                <a:gd name="connsiteY17" fmla="*/ 652293 h 843190"/>
                <a:gd name="connsiteX18" fmla="*/ 573088 w 777479"/>
                <a:gd name="connsiteY18" fmla="*/ 749924 h 843190"/>
                <a:gd name="connsiteX19" fmla="*/ 625475 w 777479"/>
                <a:gd name="connsiteY19" fmla="*/ 771355 h 843190"/>
                <a:gd name="connsiteX20" fmla="*/ 662013 w 777479"/>
                <a:gd name="connsiteY20" fmla="*/ 714404 h 843190"/>
                <a:gd name="connsiteX21" fmla="*/ 644525 w 777479"/>
                <a:gd name="connsiteY21" fmla="*/ 592762 h 843190"/>
                <a:gd name="connsiteX22" fmla="*/ 632619 w 777479"/>
                <a:gd name="connsiteY22" fmla="*/ 516562 h 843190"/>
                <a:gd name="connsiteX23" fmla="*/ 718344 w 777479"/>
                <a:gd name="connsiteY23" fmla="*/ 666580 h 843190"/>
                <a:gd name="connsiteX24" fmla="*/ 770732 w 777479"/>
                <a:gd name="connsiteY24" fmla="*/ 645149 h 843190"/>
                <a:gd name="connsiteX25" fmla="*/ 758825 w 777479"/>
                <a:gd name="connsiteY25" fmla="*/ 504655 h 843190"/>
                <a:gd name="connsiteX26" fmla="*/ 668338 w 777479"/>
                <a:gd name="connsiteY26" fmla="*/ 333205 h 843190"/>
                <a:gd name="connsiteX27" fmla="*/ 652141 w 777479"/>
                <a:gd name="connsiteY27" fmla="*/ 0 h 8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843190">
                  <a:moveTo>
                    <a:pt x="240017" y="33529"/>
                  </a:moveTo>
                  <a:cubicBezTo>
                    <a:pt x="254106" y="79170"/>
                    <a:pt x="265958" y="197932"/>
                    <a:pt x="239713" y="249862"/>
                  </a:cubicBezTo>
                  <a:cubicBezTo>
                    <a:pt x="213469" y="301793"/>
                    <a:pt x="121841" y="306218"/>
                    <a:pt x="82550" y="345112"/>
                  </a:cubicBezTo>
                  <a:cubicBezTo>
                    <a:pt x="43259" y="384006"/>
                    <a:pt x="0" y="457824"/>
                    <a:pt x="3969" y="483224"/>
                  </a:cubicBezTo>
                  <a:cubicBezTo>
                    <a:pt x="7938" y="508624"/>
                    <a:pt x="64691" y="512196"/>
                    <a:pt x="106363" y="497512"/>
                  </a:cubicBezTo>
                  <a:cubicBezTo>
                    <a:pt x="148035" y="482828"/>
                    <a:pt x="228203" y="410199"/>
                    <a:pt x="254000" y="395118"/>
                  </a:cubicBezTo>
                  <a:cubicBezTo>
                    <a:pt x="279797" y="380037"/>
                    <a:pt x="266303" y="382418"/>
                    <a:pt x="261144" y="407024"/>
                  </a:cubicBezTo>
                  <a:cubicBezTo>
                    <a:pt x="255985" y="431630"/>
                    <a:pt x="233429" y="499099"/>
                    <a:pt x="223044" y="542755"/>
                  </a:cubicBezTo>
                  <a:cubicBezTo>
                    <a:pt x="212659" y="586411"/>
                    <a:pt x="194650" y="632908"/>
                    <a:pt x="198834" y="668962"/>
                  </a:cubicBezTo>
                  <a:cubicBezTo>
                    <a:pt x="203018" y="705016"/>
                    <a:pt x="225339" y="767680"/>
                    <a:pt x="248147" y="759077"/>
                  </a:cubicBezTo>
                  <a:cubicBezTo>
                    <a:pt x="270955" y="750474"/>
                    <a:pt x="315657" y="660937"/>
                    <a:pt x="335682" y="617343"/>
                  </a:cubicBezTo>
                  <a:cubicBezTo>
                    <a:pt x="355707" y="573749"/>
                    <a:pt x="361673" y="506370"/>
                    <a:pt x="368300" y="497511"/>
                  </a:cubicBezTo>
                  <a:cubicBezTo>
                    <a:pt x="374927" y="488652"/>
                    <a:pt x="369888" y="517753"/>
                    <a:pt x="375444" y="564187"/>
                  </a:cubicBezTo>
                  <a:cubicBezTo>
                    <a:pt x="381000" y="610622"/>
                    <a:pt x="388938" y="729684"/>
                    <a:pt x="401638" y="776118"/>
                  </a:cubicBezTo>
                  <a:cubicBezTo>
                    <a:pt x="414338" y="822552"/>
                    <a:pt x="434578" y="842396"/>
                    <a:pt x="451644" y="842793"/>
                  </a:cubicBezTo>
                  <a:cubicBezTo>
                    <a:pt x="468710" y="843190"/>
                    <a:pt x="495301" y="829299"/>
                    <a:pt x="504032" y="778499"/>
                  </a:cubicBezTo>
                  <a:cubicBezTo>
                    <a:pt x="512763" y="727699"/>
                    <a:pt x="500063" y="559026"/>
                    <a:pt x="504032" y="537992"/>
                  </a:cubicBezTo>
                  <a:cubicBezTo>
                    <a:pt x="508001" y="516958"/>
                    <a:pt x="516335" y="616971"/>
                    <a:pt x="527844" y="652293"/>
                  </a:cubicBezTo>
                  <a:cubicBezTo>
                    <a:pt x="539353" y="687615"/>
                    <a:pt x="556816" y="730080"/>
                    <a:pt x="573088" y="749924"/>
                  </a:cubicBezTo>
                  <a:cubicBezTo>
                    <a:pt x="589360" y="769768"/>
                    <a:pt x="610654" y="777275"/>
                    <a:pt x="625475" y="771355"/>
                  </a:cubicBezTo>
                  <a:cubicBezTo>
                    <a:pt x="640296" y="765435"/>
                    <a:pt x="658838" y="744170"/>
                    <a:pt x="662013" y="714404"/>
                  </a:cubicBezTo>
                  <a:cubicBezTo>
                    <a:pt x="665188" y="684638"/>
                    <a:pt x="649424" y="625736"/>
                    <a:pt x="644525" y="592762"/>
                  </a:cubicBezTo>
                  <a:cubicBezTo>
                    <a:pt x="639626" y="559788"/>
                    <a:pt x="620316" y="504259"/>
                    <a:pt x="632619" y="516562"/>
                  </a:cubicBezTo>
                  <a:cubicBezTo>
                    <a:pt x="644922" y="528865"/>
                    <a:pt x="695325" y="645149"/>
                    <a:pt x="718344" y="666580"/>
                  </a:cubicBezTo>
                  <a:cubicBezTo>
                    <a:pt x="741363" y="688011"/>
                    <a:pt x="763985" y="672137"/>
                    <a:pt x="770732" y="645149"/>
                  </a:cubicBezTo>
                  <a:cubicBezTo>
                    <a:pt x="777479" y="618162"/>
                    <a:pt x="775891" y="556646"/>
                    <a:pt x="758825" y="504655"/>
                  </a:cubicBezTo>
                  <a:cubicBezTo>
                    <a:pt x="741759" y="452664"/>
                    <a:pt x="686119" y="417314"/>
                    <a:pt x="668338" y="333205"/>
                  </a:cubicBezTo>
                  <a:cubicBezTo>
                    <a:pt x="650557" y="249096"/>
                    <a:pt x="654522" y="78978"/>
                    <a:pt x="652141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36" name="Group 50"/>
            <p:cNvGrpSpPr/>
            <p:nvPr/>
          </p:nvGrpSpPr>
          <p:grpSpPr>
            <a:xfrm>
              <a:off x="3275856" y="740282"/>
              <a:ext cx="962287" cy="863055"/>
              <a:chOff x="7452320" y="1124745"/>
              <a:chExt cx="1152128" cy="822949"/>
            </a:xfrm>
            <a:noFill/>
          </p:grpSpPr>
          <p:sp>
            <p:nvSpPr>
              <p:cNvPr id="537" name="Rectangle 536"/>
              <p:cNvSpPr/>
              <p:nvPr/>
            </p:nvSpPr>
            <p:spPr>
              <a:xfrm>
                <a:off x="7452320" y="1124745"/>
                <a:ext cx="1152128" cy="822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Arc 538"/>
              <p:cNvSpPr/>
              <p:nvPr/>
            </p:nvSpPr>
            <p:spPr>
              <a:xfrm flipV="1">
                <a:off x="7580334" y="1279047"/>
                <a:ext cx="896100" cy="589981"/>
              </a:xfrm>
              <a:prstGeom prst="arc">
                <a:avLst>
                  <a:gd name="adj1" fmla="val 15939817"/>
                  <a:gd name="adj2" fmla="val 21237176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9" grpId="0" animBg="1"/>
      <p:bldP spid="210" grpId="0" animBg="1"/>
      <p:bldP spid="2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99792" y="476672"/>
            <a:ext cx="3096344" cy="5328592"/>
            <a:chOff x="2699792" y="476672"/>
            <a:chExt cx="3096344" cy="4616896"/>
          </a:xfrm>
        </p:grpSpPr>
        <p:sp>
          <p:nvSpPr>
            <p:cNvPr id="3" name="Rectangle 2"/>
            <p:cNvSpPr/>
            <p:nvPr/>
          </p:nvSpPr>
          <p:spPr>
            <a:xfrm>
              <a:off x="2699792" y="476672"/>
              <a:ext cx="3096344" cy="4616896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059832" y="836712"/>
              <a:ext cx="2376264" cy="4248472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71600" y="4221088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55707" y="5013176"/>
            <a:ext cx="2376264" cy="216024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020003" y="4725144"/>
            <a:ext cx="1512437" cy="237626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7236296" y="4077072"/>
            <a:ext cx="1113994" cy="1188132"/>
            <a:chOff x="827584" y="1124744"/>
            <a:chExt cx="1072119" cy="1368152"/>
          </a:xfrm>
        </p:grpSpPr>
        <p:sp>
          <p:nvSpPr>
            <p:cNvPr id="28" name="Chord 27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11560" y="4077072"/>
            <a:ext cx="7920880" cy="3439441"/>
            <a:chOff x="763960" y="4229472"/>
            <a:chExt cx="7920880" cy="3439441"/>
          </a:xfrm>
        </p:grpSpPr>
        <p:sp>
          <p:nvSpPr>
            <p:cNvPr id="47" name="Rounded Rectangle 46"/>
            <p:cNvSpPr/>
            <p:nvPr/>
          </p:nvSpPr>
          <p:spPr>
            <a:xfrm>
              <a:off x="1124000" y="437348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63960" y="4949552"/>
              <a:ext cx="799033" cy="1242922"/>
              <a:chOff x="1131415" y="4801580"/>
              <a:chExt cx="799033" cy="1242922"/>
            </a:xfrm>
          </p:grpSpPr>
          <p:sp>
            <p:nvSpPr>
              <p:cNvPr id="49" name="Chord 48"/>
              <p:cNvSpPr/>
              <p:nvPr/>
            </p:nvSpPr>
            <p:spPr>
              <a:xfrm>
                <a:off x="1339294" y="508571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56404" y="480158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1131415" y="5520230"/>
                <a:ext cx="799033" cy="524272"/>
              </a:xfrm>
              <a:prstGeom prst="arc">
                <a:avLst>
                  <a:gd name="adj1" fmla="val 15773658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2492152" y="5525616"/>
              <a:ext cx="1800200" cy="194421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060104" y="5813959"/>
              <a:ext cx="1080120" cy="1196441"/>
              <a:chOff x="2699523" y="5661248"/>
              <a:chExt cx="1080120" cy="1196441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389917" y="5749602"/>
                <a:ext cx="98521" cy="2703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Arc 54"/>
              <p:cNvSpPr/>
              <p:nvPr/>
            </p:nvSpPr>
            <p:spPr>
              <a:xfrm flipV="1">
                <a:off x="2699523" y="5661248"/>
                <a:ext cx="1080120" cy="1196441"/>
              </a:xfrm>
              <a:prstGeom prst="arc">
                <a:avLst>
                  <a:gd name="adj1" fmla="val 16350489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4508107" y="5165576"/>
              <a:ext cx="2376264" cy="21602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72403" y="4877544"/>
              <a:ext cx="1512437" cy="237626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388696" y="4229472"/>
              <a:ext cx="1113994" cy="1188132"/>
              <a:chOff x="827584" y="1124744"/>
              <a:chExt cx="1072119" cy="1368152"/>
            </a:xfrm>
          </p:grpSpPr>
          <p:sp>
            <p:nvSpPr>
              <p:cNvPr id="59" name="Chord 58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Chord 59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6596608" y="5093568"/>
              <a:ext cx="1152128" cy="1800200"/>
              <a:chOff x="7452320" y="1124744"/>
              <a:chExt cx="1152128" cy="149159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Chord 64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6094012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148336" y="5669632"/>
              <a:ext cx="1080120" cy="1196441"/>
              <a:chOff x="2699523" y="5661248"/>
              <a:chExt cx="1080120" cy="1196441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389917" y="5749602"/>
                <a:ext cx="98521" cy="2703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Arc 69"/>
              <p:cNvSpPr/>
              <p:nvPr/>
            </p:nvSpPr>
            <p:spPr>
              <a:xfrm flipV="1">
                <a:off x="2699523" y="5661248"/>
                <a:ext cx="1080120" cy="1196441"/>
              </a:xfrm>
              <a:prstGeom prst="arc">
                <a:avLst>
                  <a:gd name="adj1" fmla="val 16350489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5516488" y="6003427"/>
              <a:ext cx="584735" cy="100697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284240" y="6317704"/>
              <a:ext cx="584735" cy="100697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556048" y="5669632"/>
              <a:ext cx="584735" cy="100697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748736" y="5741640"/>
              <a:ext cx="584735" cy="100697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Freeform 75"/>
          <p:cNvSpPr/>
          <p:nvPr/>
        </p:nvSpPr>
        <p:spPr>
          <a:xfrm flipH="1">
            <a:off x="2051720" y="5504794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539552" y="5517232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>
            <a:off x="4067944" y="5589240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 flipH="1">
            <a:off x="6516216" y="5589240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flipH="1">
            <a:off x="8388424" y="5445224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 82"/>
          <p:cNvSpPr/>
          <p:nvPr/>
        </p:nvSpPr>
        <p:spPr>
          <a:xfrm>
            <a:off x="6623720" y="5445224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 rot="9126788">
            <a:off x="2181254" y="5019448"/>
            <a:ext cx="584735" cy="10069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339752" y="5373216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 flipH="1">
            <a:off x="3923928" y="5909458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>
            <a:off x="2051720" y="5909458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6" grpId="0" animBg="1"/>
      <p:bldP spid="76" grpId="0" animBg="1"/>
      <p:bldP spid="77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14" grpId="0" animBg="1"/>
      <p:bldP spid="78" grpId="0" animBg="1"/>
      <p:bldP spid="81" grpId="0" animBg="1"/>
      <p:bldP spid="8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5656" y="2276872"/>
            <a:ext cx="6048672" cy="242606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860032" y="2492896"/>
            <a:ext cx="223224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91680" y="2708920"/>
            <a:ext cx="3167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>
                <a:solidFill>
                  <a:schemeClr val="bg1"/>
                </a:solidFill>
                <a:latin typeface="Arial Narrow" pitchFamily="34" charset="0"/>
              </a:rPr>
              <a:t>1UM27</a:t>
            </a:r>
            <a:endParaRPr lang="en-GB" sz="8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9872" y="1412776"/>
            <a:ext cx="2376264" cy="4608512"/>
            <a:chOff x="3059832" y="851015"/>
            <a:chExt cx="2376264" cy="4248472"/>
          </a:xfrm>
        </p:grpSpPr>
        <p:sp>
          <p:nvSpPr>
            <p:cNvPr id="4" name="Rectangle 3"/>
            <p:cNvSpPr/>
            <p:nvPr/>
          </p:nvSpPr>
          <p:spPr>
            <a:xfrm>
              <a:off x="3059832" y="851015"/>
              <a:ext cx="2376264" cy="4248472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99592" y="3284984"/>
            <a:ext cx="7632848" cy="3223417"/>
            <a:chOff x="899592" y="3284984"/>
            <a:chExt cx="7632848" cy="3223417"/>
          </a:xfrm>
        </p:grpSpPr>
        <p:sp>
          <p:nvSpPr>
            <p:cNvPr id="12" name="Rounded Rectangle 11"/>
            <p:cNvSpPr/>
            <p:nvPr/>
          </p:nvSpPr>
          <p:spPr>
            <a:xfrm>
              <a:off x="1246540" y="3419955"/>
              <a:ext cx="1113717" cy="3088446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47"/>
            <p:cNvGrpSpPr/>
            <p:nvPr/>
          </p:nvGrpSpPr>
          <p:grpSpPr>
            <a:xfrm>
              <a:off x="899592" y="3959837"/>
              <a:ext cx="769977" cy="1164857"/>
              <a:chOff x="1131415" y="4801580"/>
              <a:chExt cx="799033" cy="1242922"/>
            </a:xfrm>
          </p:grpSpPr>
          <p:sp>
            <p:nvSpPr>
              <p:cNvPr id="37" name="Chord 36"/>
              <p:cNvSpPr/>
              <p:nvPr/>
            </p:nvSpPr>
            <p:spPr>
              <a:xfrm>
                <a:off x="1339294" y="508571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656404" y="480158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1131415" y="5520230"/>
                <a:ext cx="799033" cy="524272"/>
              </a:xfrm>
              <a:prstGeom prst="arc">
                <a:avLst>
                  <a:gd name="adj1" fmla="val 15773658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2564941" y="4499720"/>
              <a:ext cx="1734738" cy="18221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52"/>
            <p:cNvGrpSpPr/>
            <p:nvPr/>
          </p:nvGrpSpPr>
          <p:grpSpPr>
            <a:xfrm>
              <a:off x="2148603" y="4769953"/>
              <a:ext cx="1040843" cy="1121295"/>
              <a:chOff x="2699523" y="5661248"/>
              <a:chExt cx="1080120" cy="119644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389917" y="5749602"/>
                <a:ext cx="98521" cy="2703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Arc 35"/>
              <p:cNvSpPr/>
              <p:nvPr/>
            </p:nvSpPr>
            <p:spPr>
              <a:xfrm flipV="1">
                <a:off x="2699523" y="5661248"/>
                <a:ext cx="1080120" cy="1196441"/>
              </a:xfrm>
              <a:prstGeom prst="arc">
                <a:avLst>
                  <a:gd name="adj1" fmla="val 16350489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507588" y="4162293"/>
              <a:ext cx="2289854" cy="202456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75001" y="3892352"/>
              <a:ext cx="1457439" cy="2227016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57"/>
            <p:cNvGrpSpPr/>
            <p:nvPr/>
          </p:nvGrpSpPr>
          <p:grpSpPr>
            <a:xfrm>
              <a:off x="7283429" y="3284984"/>
              <a:ext cx="1073485" cy="1113508"/>
              <a:chOff x="827584" y="1124744"/>
              <a:chExt cx="1072119" cy="1368152"/>
            </a:xfrm>
          </p:grpSpPr>
          <p:sp>
            <p:nvSpPr>
              <p:cNvPr id="31" name="Chord 30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Chord 31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2"/>
            <p:cNvGrpSpPr/>
            <p:nvPr/>
          </p:nvGrpSpPr>
          <p:grpSpPr>
            <a:xfrm>
              <a:off x="6520144" y="4094808"/>
              <a:ext cx="1110232" cy="1687133"/>
              <a:chOff x="7452320" y="1124744"/>
              <a:chExt cx="1152128" cy="149159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hord 27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6094012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67"/>
            <p:cNvGrpSpPr/>
            <p:nvPr/>
          </p:nvGrpSpPr>
          <p:grpSpPr>
            <a:xfrm>
              <a:off x="4160900" y="4634691"/>
              <a:ext cx="1040843" cy="1121295"/>
              <a:chOff x="2699523" y="5661248"/>
              <a:chExt cx="1080120" cy="119644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389917" y="5749602"/>
                <a:ext cx="98521" cy="2703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/>
              <p:cNvSpPr/>
              <p:nvPr/>
            </p:nvSpPr>
            <p:spPr>
              <a:xfrm flipV="1">
                <a:off x="2699523" y="5661248"/>
                <a:ext cx="1080120" cy="1196441"/>
              </a:xfrm>
              <a:prstGeom prst="arc">
                <a:avLst>
                  <a:gd name="adj1" fmla="val 16350489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5479301" y="4947521"/>
              <a:ext cx="563472" cy="9437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28225" y="5242059"/>
              <a:ext cx="563472" cy="9437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62877" y="4634691"/>
              <a:ext cx="563472" cy="9437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630376" y="4702176"/>
              <a:ext cx="563472" cy="9437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Freeform 8"/>
          <p:cNvSpPr/>
          <p:nvPr/>
        </p:nvSpPr>
        <p:spPr>
          <a:xfrm>
            <a:off x="5508104" y="332656"/>
            <a:ext cx="2091425" cy="6525344"/>
          </a:xfrm>
          <a:custGeom>
            <a:avLst/>
            <a:gdLst>
              <a:gd name="connsiteX0" fmla="*/ 0 w 3106057"/>
              <a:gd name="connsiteY0" fmla="*/ 5326743 h 5341258"/>
              <a:gd name="connsiteX1" fmla="*/ 377372 w 3106057"/>
              <a:gd name="connsiteY1" fmla="*/ 5341258 h 5341258"/>
              <a:gd name="connsiteX2" fmla="*/ 377372 w 3106057"/>
              <a:gd name="connsiteY2" fmla="*/ 420915 h 5341258"/>
              <a:gd name="connsiteX3" fmla="*/ 2743200 w 3106057"/>
              <a:gd name="connsiteY3" fmla="*/ 435429 h 5341258"/>
              <a:gd name="connsiteX4" fmla="*/ 2743200 w 3106057"/>
              <a:gd name="connsiteY4" fmla="*/ 5326743 h 5341258"/>
              <a:gd name="connsiteX5" fmla="*/ 3106057 w 3106057"/>
              <a:gd name="connsiteY5" fmla="*/ 5326743 h 5341258"/>
              <a:gd name="connsiteX6" fmla="*/ 3106057 w 3106057"/>
              <a:gd name="connsiteY6" fmla="*/ 14515 h 5341258"/>
              <a:gd name="connsiteX7" fmla="*/ 14514 w 3106057"/>
              <a:gd name="connsiteY7" fmla="*/ 0 h 5341258"/>
              <a:gd name="connsiteX8" fmla="*/ 0 w 3106057"/>
              <a:gd name="connsiteY8" fmla="*/ 5326743 h 5341258"/>
              <a:gd name="connsiteX0" fmla="*/ 0 w 3106057"/>
              <a:gd name="connsiteY0" fmla="*/ 5326743 h 5341258"/>
              <a:gd name="connsiteX1" fmla="*/ 377372 w 3106057"/>
              <a:gd name="connsiteY1" fmla="*/ 5341258 h 5341258"/>
              <a:gd name="connsiteX2" fmla="*/ 1368287 w 3106057"/>
              <a:gd name="connsiteY2" fmla="*/ 933805 h 5341258"/>
              <a:gd name="connsiteX3" fmla="*/ 2743200 w 3106057"/>
              <a:gd name="connsiteY3" fmla="*/ 435429 h 5341258"/>
              <a:gd name="connsiteX4" fmla="*/ 2743200 w 3106057"/>
              <a:gd name="connsiteY4" fmla="*/ 5326743 h 5341258"/>
              <a:gd name="connsiteX5" fmla="*/ 3106057 w 3106057"/>
              <a:gd name="connsiteY5" fmla="*/ 5326743 h 5341258"/>
              <a:gd name="connsiteX6" fmla="*/ 3106057 w 3106057"/>
              <a:gd name="connsiteY6" fmla="*/ 14515 h 5341258"/>
              <a:gd name="connsiteX7" fmla="*/ 14514 w 3106057"/>
              <a:gd name="connsiteY7" fmla="*/ 0 h 5341258"/>
              <a:gd name="connsiteX8" fmla="*/ 0 w 3106057"/>
              <a:gd name="connsiteY8" fmla="*/ 5326743 h 5341258"/>
              <a:gd name="connsiteX0" fmla="*/ 0 w 3106057"/>
              <a:gd name="connsiteY0" fmla="*/ 5326743 h 5326743"/>
              <a:gd name="connsiteX1" fmla="*/ 1296279 w 3106057"/>
              <a:gd name="connsiteY1" fmla="*/ 5254285 h 5326743"/>
              <a:gd name="connsiteX2" fmla="*/ 1368287 w 3106057"/>
              <a:gd name="connsiteY2" fmla="*/ 933805 h 5326743"/>
              <a:gd name="connsiteX3" fmla="*/ 2743200 w 3106057"/>
              <a:gd name="connsiteY3" fmla="*/ 435429 h 5326743"/>
              <a:gd name="connsiteX4" fmla="*/ 2743200 w 3106057"/>
              <a:gd name="connsiteY4" fmla="*/ 5326743 h 5326743"/>
              <a:gd name="connsiteX5" fmla="*/ 3106057 w 3106057"/>
              <a:gd name="connsiteY5" fmla="*/ 5326743 h 5326743"/>
              <a:gd name="connsiteX6" fmla="*/ 3106057 w 3106057"/>
              <a:gd name="connsiteY6" fmla="*/ 14515 h 5326743"/>
              <a:gd name="connsiteX7" fmla="*/ 14514 w 3106057"/>
              <a:gd name="connsiteY7" fmla="*/ 0 h 5326743"/>
              <a:gd name="connsiteX8" fmla="*/ 0 w 3106057"/>
              <a:gd name="connsiteY8" fmla="*/ 5326743 h 5326743"/>
              <a:gd name="connsiteX0" fmla="*/ 0 w 3106057"/>
              <a:gd name="connsiteY0" fmla="*/ 5326743 h 6046374"/>
              <a:gd name="connsiteX1" fmla="*/ 1296279 w 3106057"/>
              <a:gd name="connsiteY1" fmla="*/ 5254285 h 6046374"/>
              <a:gd name="connsiteX2" fmla="*/ 1368287 w 3106057"/>
              <a:gd name="connsiteY2" fmla="*/ 933805 h 6046374"/>
              <a:gd name="connsiteX3" fmla="*/ 2743200 w 3106057"/>
              <a:gd name="connsiteY3" fmla="*/ 435429 h 6046374"/>
              <a:gd name="connsiteX4" fmla="*/ 2736439 w 3106057"/>
              <a:gd name="connsiteY4" fmla="*/ 6046374 h 6046374"/>
              <a:gd name="connsiteX5" fmla="*/ 3106057 w 3106057"/>
              <a:gd name="connsiteY5" fmla="*/ 5326743 h 6046374"/>
              <a:gd name="connsiteX6" fmla="*/ 3106057 w 3106057"/>
              <a:gd name="connsiteY6" fmla="*/ 14515 h 6046374"/>
              <a:gd name="connsiteX7" fmla="*/ 14514 w 3106057"/>
              <a:gd name="connsiteY7" fmla="*/ 0 h 6046374"/>
              <a:gd name="connsiteX8" fmla="*/ 0 w 3106057"/>
              <a:gd name="connsiteY8" fmla="*/ 5326743 h 6046374"/>
              <a:gd name="connsiteX0" fmla="*/ 0 w 3106057"/>
              <a:gd name="connsiteY0" fmla="*/ 5326743 h 6379029"/>
              <a:gd name="connsiteX1" fmla="*/ 1296279 w 3106057"/>
              <a:gd name="connsiteY1" fmla="*/ 5254285 h 6379029"/>
              <a:gd name="connsiteX2" fmla="*/ 1368287 w 3106057"/>
              <a:gd name="connsiteY2" fmla="*/ 933805 h 6379029"/>
              <a:gd name="connsiteX3" fmla="*/ 2743200 w 3106057"/>
              <a:gd name="connsiteY3" fmla="*/ 435429 h 6379029"/>
              <a:gd name="connsiteX4" fmla="*/ 2736439 w 3106057"/>
              <a:gd name="connsiteY4" fmla="*/ 6046374 h 6379029"/>
              <a:gd name="connsiteX5" fmla="*/ 3096479 w 3106057"/>
              <a:gd name="connsiteY5" fmla="*/ 6379029 h 6379029"/>
              <a:gd name="connsiteX6" fmla="*/ 3106057 w 3106057"/>
              <a:gd name="connsiteY6" fmla="*/ 14515 h 6379029"/>
              <a:gd name="connsiteX7" fmla="*/ 14514 w 3106057"/>
              <a:gd name="connsiteY7" fmla="*/ 0 h 6379029"/>
              <a:gd name="connsiteX8" fmla="*/ 0 w 3106057"/>
              <a:gd name="connsiteY8" fmla="*/ 5326743 h 6379029"/>
              <a:gd name="connsiteX0" fmla="*/ 0 w 3099672"/>
              <a:gd name="connsiteY0" fmla="*/ 5473058 h 6525344"/>
              <a:gd name="connsiteX1" fmla="*/ 1296279 w 3099672"/>
              <a:gd name="connsiteY1" fmla="*/ 5400600 h 6525344"/>
              <a:gd name="connsiteX2" fmla="*/ 1368287 w 3099672"/>
              <a:gd name="connsiteY2" fmla="*/ 1080120 h 6525344"/>
              <a:gd name="connsiteX3" fmla="*/ 2743200 w 3099672"/>
              <a:gd name="connsiteY3" fmla="*/ 581744 h 6525344"/>
              <a:gd name="connsiteX4" fmla="*/ 2736439 w 3099672"/>
              <a:gd name="connsiteY4" fmla="*/ 6192689 h 6525344"/>
              <a:gd name="connsiteX5" fmla="*/ 3096479 w 3099672"/>
              <a:gd name="connsiteY5" fmla="*/ 6525344 h 6525344"/>
              <a:gd name="connsiteX6" fmla="*/ 3096479 w 3099672"/>
              <a:gd name="connsiteY6" fmla="*/ 0 h 6525344"/>
              <a:gd name="connsiteX7" fmla="*/ 14514 w 3099672"/>
              <a:gd name="connsiteY7" fmla="*/ 146315 h 6525344"/>
              <a:gd name="connsiteX8" fmla="*/ 0 w 3099672"/>
              <a:gd name="connsiteY8" fmla="*/ 5473058 h 6525344"/>
              <a:gd name="connsiteX0" fmla="*/ 0 w 3099672"/>
              <a:gd name="connsiteY0" fmla="*/ 5473058 h 6525344"/>
              <a:gd name="connsiteX1" fmla="*/ 1296279 w 3099672"/>
              <a:gd name="connsiteY1" fmla="*/ 5400600 h 6525344"/>
              <a:gd name="connsiteX2" fmla="*/ 1368287 w 3099672"/>
              <a:gd name="connsiteY2" fmla="*/ 1080120 h 6525344"/>
              <a:gd name="connsiteX3" fmla="*/ 2743200 w 3099672"/>
              <a:gd name="connsiteY3" fmla="*/ 581744 h 6525344"/>
              <a:gd name="connsiteX4" fmla="*/ 2736439 w 3099672"/>
              <a:gd name="connsiteY4" fmla="*/ 6192689 h 6525344"/>
              <a:gd name="connsiteX5" fmla="*/ 3096479 w 3099672"/>
              <a:gd name="connsiteY5" fmla="*/ 6525344 h 6525344"/>
              <a:gd name="connsiteX6" fmla="*/ 3096479 w 3099672"/>
              <a:gd name="connsiteY6" fmla="*/ 0 h 6525344"/>
              <a:gd name="connsiteX7" fmla="*/ 1008247 w 3099672"/>
              <a:gd name="connsiteY7" fmla="*/ 936104 h 6525344"/>
              <a:gd name="connsiteX8" fmla="*/ 0 w 3099672"/>
              <a:gd name="connsiteY8" fmla="*/ 5473058 h 6525344"/>
              <a:gd name="connsiteX0" fmla="*/ 0 w 2091425"/>
              <a:gd name="connsiteY0" fmla="*/ 5760640 h 6525344"/>
              <a:gd name="connsiteX1" fmla="*/ 288032 w 2091425"/>
              <a:gd name="connsiteY1" fmla="*/ 5400600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760640 h 6525344"/>
              <a:gd name="connsiteX0" fmla="*/ 0 w 2091425"/>
              <a:gd name="connsiteY0" fmla="*/ 5760640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760640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1080120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1080120 h 6525344"/>
              <a:gd name="connsiteX1" fmla="*/ 288032 w 2091425"/>
              <a:gd name="connsiteY1" fmla="*/ 1080120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1080120 h 652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425" h="6525344">
                <a:moveTo>
                  <a:pt x="0" y="1080120"/>
                </a:moveTo>
                <a:lnTo>
                  <a:pt x="288032" y="1080120"/>
                </a:lnTo>
                <a:lnTo>
                  <a:pt x="288032" y="1080120"/>
                </a:lnTo>
                <a:lnTo>
                  <a:pt x="1734953" y="581744"/>
                </a:lnTo>
                <a:cubicBezTo>
                  <a:pt x="1732699" y="2452059"/>
                  <a:pt x="1730446" y="4655029"/>
                  <a:pt x="1728192" y="6525344"/>
                </a:cubicBezTo>
                <a:lnTo>
                  <a:pt x="2088232" y="6525344"/>
                </a:lnTo>
                <a:cubicBezTo>
                  <a:pt x="2091425" y="4403839"/>
                  <a:pt x="2085039" y="2121505"/>
                  <a:pt x="2088232" y="0"/>
                </a:cubicBezTo>
                <a:lnTo>
                  <a:pt x="0" y="936104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20001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 flipH="1">
            <a:off x="2843808" y="2780928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1331640" y="2793366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5076056" y="1484784"/>
            <a:ext cx="1944216" cy="1368152"/>
            <a:chOff x="3203848" y="836712"/>
            <a:chExt cx="1584176" cy="1080120"/>
          </a:xfrm>
        </p:grpSpPr>
        <p:sp>
          <p:nvSpPr>
            <p:cNvPr id="31" name="Rounded Rectangle 30"/>
            <p:cNvSpPr/>
            <p:nvPr/>
          </p:nvSpPr>
          <p:spPr>
            <a:xfrm>
              <a:off x="3203848" y="836712"/>
              <a:ext cx="1584176" cy="1080120"/>
            </a:xfrm>
            <a:prstGeom prst="roundRect">
              <a:avLst>
                <a:gd name="adj" fmla="val 112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56248" y="989112"/>
              <a:ext cx="1287760" cy="783704"/>
            </a:xfrm>
            <a:prstGeom prst="roundRect">
              <a:avLst>
                <a:gd name="adj" fmla="val 37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99992" y="3140968"/>
            <a:ext cx="4644008" cy="1656184"/>
            <a:chOff x="4499992" y="3140968"/>
            <a:chExt cx="4644008" cy="1656184"/>
          </a:xfrm>
          <a:solidFill>
            <a:srgbClr val="993300"/>
          </a:solidFill>
        </p:grpSpPr>
        <p:sp>
          <p:nvSpPr>
            <p:cNvPr id="22" name="Rectangle 21"/>
            <p:cNvSpPr/>
            <p:nvPr/>
          </p:nvSpPr>
          <p:spPr>
            <a:xfrm>
              <a:off x="4499992" y="3140968"/>
              <a:ext cx="4644008" cy="2160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6016" y="3356992"/>
              <a:ext cx="1080120" cy="1440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 flipH="1">
            <a:off x="2499084" y="4615106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606793" y="4615106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763688" y="1628800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5400000">
            <a:off x="1625408" y="3063224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>
            <a:off x="2131651" y="2493428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448761" y="2209292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>
            <a:off x="1923772" y="2927942"/>
            <a:ext cx="799033" cy="52427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148291" y="2218614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48064" y="2060848"/>
            <a:ext cx="2376264" cy="216024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57"/>
          <p:cNvGrpSpPr/>
          <p:nvPr/>
        </p:nvGrpSpPr>
        <p:grpSpPr>
          <a:xfrm>
            <a:off x="5148064" y="4077072"/>
            <a:ext cx="1082155" cy="941643"/>
            <a:chOff x="3083489" y="4581128"/>
            <a:chExt cx="1344495" cy="1224136"/>
          </a:xfrm>
        </p:grpSpPr>
        <p:sp>
          <p:nvSpPr>
            <p:cNvPr id="15" name="Freeform 14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61"/>
          <p:cNvGrpSpPr/>
          <p:nvPr/>
        </p:nvGrpSpPr>
        <p:grpSpPr>
          <a:xfrm>
            <a:off x="6420551" y="4077072"/>
            <a:ext cx="1101196" cy="941643"/>
            <a:chOff x="4355976" y="4581128"/>
            <a:chExt cx="1368152" cy="1224136"/>
          </a:xfrm>
        </p:grpSpPr>
        <p:sp>
          <p:nvSpPr>
            <p:cNvPr id="19" name="Freeform 18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68144" y="3212976"/>
            <a:ext cx="1080120" cy="2232248"/>
            <a:chOff x="3275856" y="3717032"/>
            <a:chExt cx="1080120" cy="2232248"/>
          </a:xfrm>
        </p:grpSpPr>
        <p:sp>
          <p:nvSpPr>
            <p:cNvPr id="29" name="Oval 28"/>
            <p:cNvSpPr/>
            <p:nvPr/>
          </p:nvSpPr>
          <p:spPr>
            <a:xfrm>
              <a:off x="3419872" y="5589240"/>
              <a:ext cx="792088" cy="36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79912" y="4869160"/>
              <a:ext cx="7200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275856" y="4581128"/>
              <a:ext cx="1080120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5856" y="3717032"/>
              <a:ext cx="936104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35896" y="4149080"/>
              <a:ext cx="7200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5755910" flipV="1">
            <a:off x="2396736" y="2955425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1841782" y="3062873"/>
            <a:ext cx="1224136" cy="1524341"/>
            <a:chOff x="755576" y="104459"/>
            <a:chExt cx="1224136" cy="1524341"/>
          </a:xfrm>
          <a:solidFill>
            <a:srgbClr val="FFC000"/>
          </a:solidFill>
        </p:grpSpPr>
        <p:sp>
          <p:nvSpPr>
            <p:cNvPr id="34" name="Parallelogram 33"/>
            <p:cNvSpPr/>
            <p:nvPr/>
          </p:nvSpPr>
          <p:spPr>
            <a:xfrm>
              <a:off x="755576" y="908720"/>
              <a:ext cx="1224136" cy="720080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/>
            <p:cNvSpPr/>
            <p:nvPr/>
          </p:nvSpPr>
          <p:spPr>
            <a:xfrm rot="15439955">
              <a:off x="909405" y="72496"/>
              <a:ext cx="946297" cy="1010224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UM</a:t>
              </a:r>
            </a:p>
            <a:p>
              <a:pPr algn="ctr"/>
              <a:r>
                <a:rPr lang="en-GB" sz="140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Guide</a:t>
              </a:r>
              <a:endParaRPr lang="en-GB" sz="1400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flipV="1">
            <a:off x="2051720" y="1988840"/>
            <a:ext cx="576064" cy="144016"/>
            <a:chOff x="4355976" y="1052736"/>
            <a:chExt cx="576064" cy="72008"/>
          </a:xfrm>
        </p:grpSpPr>
        <p:cxnSp>
          <p:nvCxnSpPr>
            <p:cNvPr id="40" name="Straight Connector 39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12566476">
            <a:off x="4566702" y="899155"/>
            <a:ext cx="4168746" cy="70936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317062 h 1126723"/>
              <a:gd name="connsiteX1" fmla="*/ 239713 w 777479"/>
              <a:gd name="connsiteY1" fmla="*/ 533395 h 1126723"/>
              <a:gd name="connsiteX2" fmla="*/ 82550 w 777479"/>
              <a:gd name="connsiteY2" fmla="*/ 628645 h 1126723"/>
              <a:gd name="connsiteX3" fmla="*/ 3969 w 777479"/>
              <a:gd name="connsiteY3" fmla="*/ 766757 h 1126723"/>
              <a:gd name="connsiteX4" fmla="*/ 106363 w 777479"/>
              <a:gd name="connsiteY4" fmla="*/ 781045 h 1126723"/>
              <a:gd name="connsiteX5" fmla="*/ 254000 w 777479"/>
              <a:gd name="connsiteY5" fmla="*/ 678651 h 1126723"/>
              <a:gd name="connsiteX6" fmla="*/ 261144 w 777479"/>
              <a:gd name="connsiteY6" fmla="*/ 690557 h 1126723"/>
              <a:gd name="connsiteX7" fmla="*/ 223044 w 777479"/>
              <a:gd name="connsiteY7" fmla="*/ 826288 h 1126723"/>
              <a:gd name="connsiteX8" fmla="*/ 198834 w 777479"/>
              <a:gd name="connsiteY8" fmla="*/ 952495 h 1126723"/>
              <a:gd name="connsiteX9" fmla="*/ 248147 w 777479"/>
              <a:gd name="connsiteY9" fmla="*/ 1042610 h 1126723"/>
              <a:gd name="connsiteX10" fmla="*/ 335682 w 777479"/>
              <a:gd name="connsiteY10" fmla="*/ 900876 h 1126723"/>
              <a:gd name="connsiteX11" fmla="*/ 368300 w 777479"/>
              <a:gd name="connsiteY11" fmla="*/ 781044 h 1126723"/>
              <a:gd name="connsiteX12" fmla="*/ 375444 w 777479"/>
              <a:gd name="connsiteY12" fmla="*/ 847720 h 1126723"/>
              <a:gd name="connsiteX13" fmla="*/ 401638 w 777479"/>
              <a:gd name="connsiteY13" fmla="*/ 1059651 h 1126723"/>
              <a:gd name="connsiteX14" fmla="*/ 451644 w 777479"/>
              <a:gd name="connsiteY14" fmla="*/ 1126326 h 1126723"/>
              <a:gd name="connsiteX15" fmla="*/ 504032 w 777479"/>
              <a:gd name="connsiteY15" fmla="*/ 1062032 h 1126723"/>
              <a:gd name="connsiteX16" fmla="*/ 504032 w 777479"/>
              <a:gd name="connsiteY16" fmla="*/ 821525 h 1126723"/>
              <a:gd name="connsiteX17" fmla="*/ 527844 w 777479"/>
              <a:gd name="connsiteY17" fmla="*/ 935826 h 1126723"/>
              <a:gd name="connsiteX18" fmla="*/ 573088 w 777479"/>
              <a:gd name="connsiteY18" fmla="*/ 1033457 h 1126723"/>
              <a:gd name="connsiteX19" fmla="*/ 625475 w 777479"/>
              <a:gd name="connsiteY19" fmla="*/ 1054888 h 1126723"/>
              <a:gd name="connsiteX20" fmla="*/ 662013 w 777479"/>
              <a:gd name="connsiteY20" fmla="*/ 997937 h 1126723"/>
              <a:gd name="connsiteX21" fmla="*/ 644525 w 777479"/>
              <a:gd name="connsiteY21" fmla="*/ 876295 h 1126723"/>
              <a:gd name="connsiteX22" fmla="*/ 632619 w 777479"/>
              <a:gd name="connsiteY22" fmla="*/ 800095 h 1126723"/>
              <a:gd name="connsiteX23" fmla="*/ 718344 w 777479"/>
              <a:gd name="connsiteY23" fmla="*/ 950113 h 1126723"/>
              <a:gd name="connsiteX24" fmla="*/ 770732 w 777479"/>
              <a:gd name="connsiteY24" fmla="*/ 928682 h 1126723"/>
              <a:gd name="connsiteX25" fmla="*/ 758825 w 777479"/>
              <a:gd name="connsiteY25" fmla="*/ 788188 h 1126723"/>
              <a:gd name="connsiteX26" fmla="*/ 668338 w 777479"/>
              <a:gd name="connsiteY26" fmla="*/ 616738 h 1126723"/>
              <a:gd name="connsiteX27" fmla="*/ 553160 w 777479"/>
              <a:gd name="connsiteY27" fmla="*/ 0 h 1126723"/>
              <a:gd name="connsiteX0" fmla="*/ 213996 w 777479"/>
              <a:gd name="connsiteY0" fmla="*/ 163034 h 1126723"/>
              <a:gd name="connsiteX1" fmla="*/ 239713 w 777479"/>
              <a:gd name="connsiteY1" fmla="*/ 533395 h 1126723"/>
              <a:gd name="connsiteX2" fmla="*/ 82550 w 777479"/>
              <a:gd name="connsiteY2" fmla="*/ 628645 h 1126723"/>
              <a:gd name="connsiteX3" fmla="*/ 3969 w 777479"/>
              <a:gd name="connsiteY3" fmla="*/ 766757 h 1126723"/>
              <a:gd name="connsiteX4" fmla="*/ 106363 w 777479"/>
              <a:gd name="connsiteY4" fmla="*/ 781045 h 1126723"/>
              <a:gd name="connsiteX5" fmla="*/ 254000 w 777479"/>
              <a:gd name="connsiteY5" fmla="*/ 678651 h 1126723"/>
              <a:gd name="connsiteX6" fmla="*/ 261144 w 777479"/>
              <a:gd name="connsiteY6" fmla="*/ 690557 h 1126723"/>
              <a:gd name="connsiteX7" fmla="*/ 223044 w 777479"/>
              <a:gd name="connsiteY7" fmla="*/ 826288 h 1126723"/>
              <a:gd name="connsiteX8" fmla="*/ 198834 w 777479"/>
              <a:gd name="connsiteY8" fmla="*/ 952495 h 1126723"/>
              <a:gd name="connsiteX9" fmla="*/ 248147 w 777479"/>
              <a:gd name="connsiteY9" fmla="*/ 1042610 h 1126723"/>
              <a:gd name="connsiteX10" fmla="*/ 335682 w 777479"/>
              <a:gd name="connsiteY10" fmla="*/ 900876 h 1126723"/>
              <a:gd name="connsiteX11" fmla="*/ 368300 w 777479"/>
              <a:gd name="connsiteY11" fmla="*/ 781044 h 1126723"/>
              <a:gd name="connsiteX12" fmla="*/ 375444 w 777479"/>
              <a:gd name="connsiteY12" fmla="*/ 847720 h 1126723"/>
              <a:gd name="connsiteX13" fmla="*/ 401638 w 777479"/>
              <a:gd name="connsiteY13" fmla="*/ 1059651 h 1126723"/>
              <a:gd name="connsiteX14" fmla="*/ 451644 w 777479"/>
              <a:gd name="connsiteY14" fmla="*/ 1126326 h 1126723"/>
              <a:gd name="connsiteX15" fmla="*/ 504032 w 777479"/>
              <a:gd name="connsiteY15" fmla="*/ 1062032 h 1126723"/>
              <a:gd name="connsiteX16" fmla="*/ 504032 w 777479"/>
              <a:gd name="connsiteY16" fmla="*/ 821525 h 1126723"/>
              <a:gd name="connsiteX17" fmla="*/ 527844 w 777479"/>
              <a:gd name="connsiteY17" fmla="*/ 935826 h 1126723"/>
              <a:gd name="connsiteX18" fmla="*/ 573088 w 777479"/>
              <a:gd name="connsiteY18" fmla="*/ 1033457 h 1126723"/>
              <a:gd name="connsiteX19" fmla="*/ 625475 w 777479"/>
              <a:gd name="connsiteY19" fmla="*/ 1054888 h 1126723"/>
              <a:gd name="connsiteX20" fmla="*/ 662013 w 777479"/>
              <a:gd name="connsiteY20" fmla="*/ 997937 h 1126723"/>
              <a:gd name="connsiteX21" fmla="*/ 644525 w 777479"/>
              <a:gd name="connsiteY21" fmla="*/ 876295 h 1126723"/>
              <a:gd name="connsiteX22" fmla="*/ 632619 w 777479"/>
              <a:gd name="connsiteY22" fmla="*/ 800095 h 1126723"/>
              <a:gd name="connsiteX23" fmla="*/ 718344 w 777479"/>
              <a:gd name="connsiteY23" fmla="*/ 950113 h 1126723"/>
              <a:gd name="connsiteX24" fmla="*/ 770732 w 777479"/>
              <a:gd name="connsiteY24" fmla="*/ 928682 h 1126723"/>
              <a:gd name="connsiteX25" fmla="*/ 758825 w 777479"/>
              <a:gd name="connsiteY25" fmla="*/ 788188 h 1126723"/>
              <a:gd name="connsiteX26" fmla="*/ 668338 w 777479"/>
              <a:gd name="connsiteY26" fmla="*/ 616738 h 1126723"/>
              <a:gd name="connsiteX27" fmla="*/ 553160 w 777479"/>
              <a:gd name="connsiteY27" fmla="*/ 0 h 11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126723">
                <a:moveTo>
                  <a:pt x="213996" y="163034"/>
                </a:moveTo>
                <a:cubicBezTo>
                  <a:pt x="228085" y="208675"/>
                  <a:pt x="261621" y="455793"/>
                  <a:pt x="239713" y="533395"/>
                </a:cubicBezTo>
                <a:cubicBezTo>
                  <a:pt x="217805" y="610997"/>
                  <a:pt x="121841" y="589751"/>
                  <a:pt x="82550" y="628645"/>
                </a:cubicBezTo>
                <a:cubicBezTo>
                  <a:pt x="43259" y="667539"/>
                  <a:pt x="0" y="741357"/>
                  <a:pt x="3969" y="766757"/>
                </a:cubicBezTo>
                <a:cubicBezTo>
                  <a:pt x="7938" y="792157"/>
                  <a:pt x="64691" y="795729"/>
                  <a:pt x="106363" y="781045"/>
                </a:cubicBezTo>
                <a:cubicBezTo>
                  <a:pt x="148035" y="766361"/>
                  <a:pt x="228203" y="693732"/>
                  <a:pt x="254000" y="678651"/>
                </a:cubicBezTo>
                <a:cubicBezTo>
                  <a:pt x="279797" y="663570"/>
                  <a:pt x="266303" y="665951"/>
                  <a:pt x="261144" y="690557"/>
                </a:cubicBezTo>
                <a:cubicBezTo>
                  <a:pt x="255985" y="715163"/>
                  <a:pt x="233429" y="782632"/>
                  <a:pt x="223044" y="826288"/>
                </a:cubicBezTo>
                <a:cubicBezTo>
                  <a:pt x="212659" y="869944"/>
                  <a:pt x="194650" y="916441"/>
                  <a:pt x="198834" y="952495"/>
                </a:cubicBezTo>
                <a:cubicBezTo>
                  <a:pt x="203018" y="988549"/>
                  <a:pt x="225339" y="1051213"/>
                  <a:pt x="248147" y="1042610"/>
                </a:cubicBezTo>
                <a:cubicBezTo>
                  <a:pt x="270955" y="1034007"/>
                  <a:pt x="315657" y="944470"/>
                  <a:pt x="335682" y="900876"/>
                </a:cubicBezTo>
                <a:cubicBezTo>
                  <a:pt x="355707" y="857282"/>
                  <a:pt x="361673" y="789903"/>
                  <a:pt x="368300" y="781044"/>
                </a:cubicBezTo>
                <a:cubicBezTo>
                  <a:pt x="374927" y="772185"/>
                  <a:pt x="369888" y="801286"/>
                  <a:pt x="375444" y="847720"/>
                </a:cubicBezTo>
                <a:cubicBezTo>
                  <a:pt x="381000" y="894155"/>
                  <a:pt x="388938" y="1013217"/>
                  <a:pt x="401638" y="1059651"/>
                </a:cubicBezTo>
                <a:cubicBezTo>
                  <a:pt x="414338" y="1106085"/>
                  <a:pt x="434578" y="1125929"/>
                  <a:pt x="451644" y="1126326"/>
                </a:cubicBezTo>
                <a:cubicBezTo>
                  <a:pt x="468710" y="1126723"/>
                  <a:pt x="495301" y="1112832"/>
                  <a:pt x="504032" y="1062032"/>
                </a:cubicBezTo>
                <a:cubicBezTo>
                  <a:pt x="512763" y="1011232"/>
                  <a:pt x="500063" y="842559"/>
                  <a:pt x="504032" y="821525"/>
                </a:cubicBezTo>
                <a:cubicBezTo>
                  <a:pt x="508001" y="800491"/>
                  <a:pt x="516335" y="900504"/>
                  <a:pt x="527844" y="935826"/>
                </a:cubicBezTo>
                <a:cubicBezTo>
                  <a:pt x="539353" y="971148"/>
                  <a:pt x="556816" y="1013613"/>
                  <a:pt x="573088" y="1033457"/>
                </a:cubicBezTo>
                <a:cubicBezTo>
                  <a:pt x="589360" y="1053301"/>
                  <a:pt x="610654" y="1060808"/>
                  <a:pt x="625475" y="1054888"/>
                </a:cubicBezTo>
                <a:cubicBezTo>
                  <a:pt x="640296" y="1048968"/>
                  <a:pt x="658838" y="1027703"/>
                  <a:pt x="662013" y="997937"/>
                </a:cubicBezTo>
                <a:cubicBezTo>
                  <a:pt x="665188" y="968171"/>
                  <a:pt x="649424" y="909269"/>
                  <a:pt x="644525" y="876295"/>
                </a:cubicBezTo>
                <a:cubicBezTo>
                  <a:pt x="639626" y="843321"/>
                  <a:pt x="620316" y="787792"/>
                  <a:pt x="632619" y="800095"/>
                </a:cubicBezTo>
                <a:cubicBezTo>
                  <a:pt x="644922" y="812398"/>
                  <a:pt x="695325" y="928682"/>
                  <a:pt x="718344" y="950113"/>
                </a:cubicBezTo>
                <a:cubicBezTo>
                  <a:pt x="741363" y="971544"/>
                  <a:pt x="763985" y="955670"/>
                  <a:pt x="770732" y="928682"/>
                </a:cubicBezTo>
                <a:cubicBezTo>
                  <a:pt x="777479" y="901695"/>
                  <a:pt x="775891" y="840179"/>
                  <a:pt x="758825" y="788188"/>
                </a:cubicBezTo>
                <a:cubicBezTo>
                  <a:pt x="741759" y="736197"/>
                  <a:pt x="702615" y="748103"/>
                  <a:pt x="668338" y="616738"/>
                </a:cubicBezTo>
                <a:cubicBezTo>
                  <a:pt x="634061" y="485373"/>
                  <a:pt x="555541" y="78978"/>
                  <a:pt x="553160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19324969" flipV="1">
            <a:off x="369136" y="852194"/>
            <a:ext cx="4339978" cy="70294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14428 w 777479"/>
              <a:gd name="connsiteY0" fmla="*/ 59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14428 w 777479"/>
              <a:gd name="connsiteY0" fmla="*/ 209736 h 1184076"/>
              <a:gd name="connsiteX1" fmla="*/ 239713 w 777479"/>
              <a:gd name="connsiteY1" fmla="*/ 590748 h 1184076"/>
              <a:gd name="connsiteX2" fmla="*/ 82550 w 777479"/>
              <a:gd name="connsiteY2" fmla="*/ 685998 h 1184076"/>
              <a:gd name="connsiteX3" fmla="*/ 3969 w 777479"/>
              <a:gd name="connsiteY3" fmla="*/ 824110 h 1184076"/>
              <a:gd name="connsiteX4" fmla="*/ 106363 w 777479"/>
              <a:gd name="connsiteY4" fmla="*/ 838398 h 1184076"/>
              <a:gd name="connsiteX5" fmla="*/ 254000 w 777479"/>
              <a:gd name="connsiteY5" fmla="*/ 736004 h 1184076"/>
              <a:gd name="connsiteX6" fmla="*/ 261144 w 777479"/>
              <a:gd name="connsiteY6" fmla="*/ 747910 h 1184076"/>
              <a:gd name="connsiteX7" fmla="*/ 223044 w 777479"/>
              <a:gd name="connsiteY7" fmla="*/ 883641 h 1184076"/>
              <a:gd name="connsiteX8" fmla="*/ 198834 w 777479"/>
              <a:gd name="connsiteY8" fmla="*/ 1009848 h 1184076"/>
              <a:gd name="connsiteX9" fmla="*/ 248147 w 777479"/>
              <a:gd name="connsiteY9" fmla="*/ 1099963 h 1184076"/>
              <a:gd name="connsiteX10" fmla="*/ 335682 w 777479"/>
              <a:gd name="connsiteY10" fmla="*/ 958229 h 1184076"/>
              <a:gd name="connsiteX11" fmla="*/ 368300 w 777479"/>
              <a:gd name="connsiteY11" fmla="*/ 838397 h 1184076"/>
              <a:gd name="connsiteX12" fmla="*/ 375444 w 777479"/>
              <a:gd name="connsiteY12" fmla="*/ 905073 h 1184076"/>
              <a:gd name="connsiteX13" fmla="*/ 401638 w 777479"/>
              <a:gd name="connsiteY13" fmla="*/ 1117004 h 1184076"/>
              <a:gd name="connsiteX14" fmla="*/ 451644 w 777479"/>
              <a:gd name="connsiteY14" fmla="*/ 1183679 h 1184076"/>
              <a:gd name="connsiteX15" fmla="*/ 504032 w 777479"/>
              <a:gd name="connsiteY15" fmla="*/ 1119385 h 1184076"/>
              <a:gd name="connsiteX16" fmla="*/ 504032 w 777479"/>
              <a:gd name="connsiteY16" fmla="*/ 878878 h 1184076"/>
              <a:gd name="connsiteX17" fmla="*/ 527844 w 777479"/>
              <a:gd name="connsiteY17" fmla="*/ 993179 h 1184076"/>
              <a:gd name="connsiteX18" fmla="*/ 573088 w 777479"/>
              <a:gd name="connsiteY18" fmla="*/ 1090810 h 1184076"/>
              <a:gd name="connsiteX19" fmla="*/ 625475 w 777479"/>
              <a:gd name="connsiteY19" fmla="*/ 1112241 h 1184076"/>
              <a:gd name="connsiteX20" fmla="*/ 662013 w 777479"/>
              <a:gd name="connsiteY20" fmla="*/ 1055290 h 1184076"/>
              <a:gd name="connsiteX21" fmla="*/ 644525 w 777479"/>
              <a:gd name="connsiteY21" fmla="*/ 933648 h 1184076"/>
              <a:gd name="connsiteX22" fmla="*/ 632619 w 777479"/>
              <a:gd name="connsiteY22" fmla="*/ 857448 h 1184076"/>
              <a:gd name="connsiteX23" fmla="*/ 718344 w 777479"/>
              <a:gd name="connsiteY23" fmla="*/ 1007466 h 1184076"/>
              <a:gd name="connsiteX24" fmla="*/ 770732 w 777479"/>
              <a:gd name="connsiteY24" fmla="*/ 986035 h 1184076"/>
              <a:gd name="connsiteX25" fmla="*/ 758825 w 777479"/>
              <a:gd name="connsiteY25" fmla="*/ 845541 h 1184076"/>
              <a:gd name="connsiteX26" fmla="*/ 668338 w 777479"/>
              <a:gd name="connsiteY26" fmla="*/ 674091 h 1184076"/>
              <a:gd name="connsiteX27" fmla="*/ 548008 w 777479"/>
              <a:gd name="connsiteY27" fmla="*/ 0 h 1184076"/>
              <a:gd name="connsiteX0" fmla="*/ 214428 w 777479"/>
              <a:gd name="connsiteY0" fmla="*/ 65515 h 1039855"/>
              <a:gd name="connsiteX1" fmla="*/ 239713 w 777479"/>
              <a:gd name="connsiteY1" fmla="*/ 446527 h 1039855"/>
              <a:gd name="connsiteX2" fmla="*/ 82550 w 777479"/>
              <a:gd name="connsiteY2" fmla="*/ 541777 h 1039855"/>
              <a:gd name="connsiteX3" fmla="*/ 3969 w 777479"/>
              <a:gd name="connsiteY3" fmla="*/ 679889 h 1039855"/>
              <a:gd name="connsiteX4" fmla="*/ 106363 w 777479"/>
              <a:gd name="connsiteY4" fmla="*/ 694177 h 1039855"/>
              <a:gd name="connsiteX5" fmla="*/ 254000 w 777479"/>
              <a:gd name="connsiteY5" fmla="*/ 591783 h 1039855"/>
              <a:gd name="connsiteX6" fmla="*/ 261144 w 777479"/>
              <a:gd name="connsiteY6" fmla="*/ 603689 h 1039855"/>
              <a:gd name="connsiteX7" fmla="*/ 223044 w 777479"/>
              <a:gd name="connsiteY7" fmla="*/ 739420 h 1039855"/>
              <a:gd name="connsiteX8" fmla="*/ 198834 w 777479"/>
              <a:gd name="connsiteY8" fmla="*/ 865627 h 1039855"/>
              <a:gd name="connsiteX9" fmla="*/ 248147 w 777479"/>
              <a:gd name="connsiteY9" fmla="*/ 955742 h 1039855"/>
              <a:gd name="connsiteX10" fmla="*/ 335682 w 777479"/>
              <a:gd name="connsiteY10" fmla="*/ 814008 h 1039855"/>
              <a:gd name="connsiteX11" fmla="*/ 368300 w 777479"/>
              <a:gd name="connsiteY11" fmla="*/ 694176 h 1039855"/>
              <a:gd name="connsiteX12" fmla="*/ 375444 w 777479"/>
              <a:gd name="connsiteY12" fmla="*/ 760852 h 1039855"/>
              <a:gd name="connsiteX13" fmla="*/ 401638 w 777479"/>
              <a:gd name="connsiteY13" fmla="*/ 972783 h 1039855"/>
              <a:gd name="connsiteX14" fmla="*/ 451644 w 777479"/>
              <a:gd name="connsiteY14" fmla="*/ 1039458 h 1039855"/>
              <a:gd name="connsiteX15" fmla="*/ 504032 w 777479"/>
              <a:gd name="connsiteY15" fmla="*/ 975164 h 1039855"/>
              <a:gd name="connsiteX16" fmla="*/ 504032 w 777479"/>
              <a:gd name="connsiteY16" fmla="*/ 734657 h 1039855"/>
              <a:gd name="connsiteX17" fmla="*/ 527844 w 777479"/>
              <a:gd name="connsiteY17" fmla="*/ 848958 h 1039855"/>
              <a:gd name="connsiteX18" fmla="*/ 573088 w 777479"/>
              <a:gd name="connsiteY18" fmla="*/ 946589 h 1039855"/>
              <a:gd name="connsiteX19" fmla="*/ 625475 w 777479"/>
              <a:gd name="connsiteY19" fmla="*/ 968020 h 1039855"/>
              <a:gd name="connsiteX20" fmla="*/ 662013 w 777479"/>
              <a:gd name="connsiteY20" fmla="*/ 911069 h 1039855"/>
              <a:gd name="connsiteX21" fmla="*/ 644525 w 777479"/>
              <a:gd name="connsiteY21" fmla="*/ 789427 h 1039855"/>
              <a:gd name="connsiteX22" fmla="*/ 632619 w 777479"/>
              <a:gd name="connsiteY22" fmla="*/ 713227 h 1039855"/>
              <a:gd name="connsiteX23" fmla="*/ 718344 w 777479"/>
              <a:gd name="connsiteY23" fmla="*/ 863245 h 1039855"/>
              <a:gd name="connsiteX24" fmla="*/ 770732 w 777479"/>
              <a:gd name="connsiteY24" fmla="*/ 841814 h 1039855"/>
              <a:gd name="connsiteX25" fmla="*/ 758825 w 777479"/>
              <a:gd name="connsiteY25" fmla="*/ 701320 h 1039855"/>
              <a:gd name="connsiteX26" fmla="*/ 668338 w 777479"/>
              <a:gd name="connsiteY26" fmla="*/ 529870 h 1039855"/>
              <a:gd name="connsiteX27" fmla="*/ 563970 w 777479"/>
              <a:gd name="connsiteY27" fmla="*/ 0 h 1039855"/>
              <a:gd name="connsiteX0" fmla="*/ 214428 w 777479"/>
              <a:gd name="connsiteY0" fmla="*/ 110360 h 1084700"/>
              <a:gd name="connsiteX1" fmla="*/ 239713 w 777479"/>
              <a:gd name="connsiteY1" fmla="*/ 491372 h 1084700"/>
              <a:gd name="connsiteX2" fmla="*/ 82550 w 777479"/>
              <a:gd name="connsiteY2" fmla="*/ 586622 h 1084700"/>
              <a:gd name="connsiteX3" fmla="*/ 3969 w 777479"/>
              <a:gd name="connsiteY3" fmla="*/ 724734 h 1084700"/>
              <a:gd name="connsiteX4" fmla="*/ 106363 w 777479"/>
              <a:gd name="connsiteY4" fmla="*/ 739022 h 1084700"/>
              <a:gd name="connsiteX5" fmla="*/ 254000 w 777479"/>
              <a:gd name="connsiteY5" fmla="*/ 636628 h 1084700"/>
              <a:gd name="connsiteX6" fmla="*/ 261144 w 777479"/>
              <a:gd name="connsiteY6" fmla="*/ 648534 h 1084700"/>
              <a:gd name="connsiteX7" fmla="*/ 223044 w 777479"/>
              <a:gd name="connsiteY7" fmla="*/ 784265 h 1084700"/>
              <a:gd name="connsiteX8" fmla="*/ 198834 w 777479"/>
              <a:gd name="connsiteY8" fmla="*/ 910472 h 1084700"/>
              <a:gd name="connsiteX9" fmla="*/ 248147 w 777479"/>
              <a:gd name="connsiteY9" fmla="*/ 1000587 h 1084700"/>
              <a:gd name="connsiteX10" fmla="*/ 335682 w 777479"/>
              <a:gd name="connsiteY10" fmla="*/ 858853 h 1084700"/>
              <a:gd name="connsiteX11" fmla="*/ 368300 w 777479"/>
              <a:gd name="connsiteY11" fmla="*/ 739021 h 1084700"/>
              <a:gd name="connsiteX12" fmla="*/ 375444 w 777479"/>
              <a:gd name="connsiteY12" fmla="*/ 805697 h 1084700"/>
              <a:gd name="connsiteX13" fmla="*/ 401638 w 777479"/>
              <a:gd name="connsiteY13" fmla="*/ 1017628 h 1084700"/>
              <a:gd name="connsiteX14" fmla="*/ 451644 w 777479"/>
              <a:gd name="connsiteY14" fmla="*/ 1084303 h 1084700"/>
              <a:gd name="connsiteX15" fmla="*/ 504032 w 777479"/>
              <a:gd name="connsiteY15" fmla="*/ 1020009 h 1084700"/>
              <a:gd name="connsiteX16" fmla="*/ 504032 w 777479"/>
              <a:gd name="connsiteY16" fmla="*/ 779502 h 1084700"/>
              <a:gd name="connsiteX17" fmla="*/ 527844 w 777479"/>
              <a:gd name="connsiteY17" fmla="*/ 893803 h 1084700"/>
              <a:gd name="connsiteX18" fmla="*/ 573088 w 777479"/>
              <a:gd name="connsiteY18" fmla="*/ 991434 h 1084700"/>
              <a:gd name="connsiteX19" fmla="*/ 625475 w 777479"/>
              <a:gd name="connsiteY19" fmla="*/ 1012865 h 1084700"/>
              <a:gd name="connsiteX20" fmla="*/ 662013 w 777479"/>
              <a:gd name="connsiteY20" fmla="*/ 955914 h 1084700"/>
              <a:gd name="connsiteX21" fmla="*/ 644525 w 777479"/>
              <a:gd name="connsiteY21" fmla="*/ 834272 h 1084700"/>
              <a:gd name="connsiteX22" fmla="*/ 632619 w 777479"/>
              <a:gd name="connsiteY22" fmla="*/ 758072 h 1084700"/>
              <a:gd name="connsiteX23" fmla="*/ 718344 w 777479"/>
              <a:gd name="connsiteY23" fmla="*/ 908090 h 1084700"/>
              <a:gd name="connsiteX24" fmla="*/ 770732 w 777479"/>
              <a:gd name="connsiteY24" fmla="*/ 886659 h 1084700"/>
              <a:gd name="connsiteX25" fmla="*/ 758825 w 777479"/>
              <a:gd name="connsiteY25" fmla="*/ 746165 h 1084700"/>
              <a:gd name="connsiteX26" fmla="*/ 668338 w 777479"/>
              <a:gd name="connsiteY26" fmla="*/ 574715 h 1084700"/>
              <a:gd name="connsiteX27" fmla="*/ 588822 w 777479"/>
              <a:gd name="connsiteY27" fmla="*/ 0 h 108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084700">
                <a:moveTo>
                  <a:pt x="214428" y="110360"/>
                </a:moveTo>
                <a:cubicBezTo>
                  <a:pt x="228517" y="156001"/>
                  <a:pt x="261693" y="411995"/>
                  <a:pt x="239713" y="491372"/>
                </a:cubicBezTo>
                <a:cubicBezTo>
                  <a:pt x="217733" y="570749"/>
                  <a:pt x="121841" y="547728"/>
                  <a:pt x="82550" y="586622"/>
                </a:cubicBezTo>
                <a:cubicBezTo>
                  <a:pt x="43259" y="625516"/>
                  <a:pt x="0" y="699334"/>
                  <a:pt x="3969" y="724734"/>
                </a:cubicBezTo>
                <a:cubicBezTo>
                  <a:pt x="7938" y="750134"/>
                  <a:pt x="64691" y="753706"/>
                  <a:pt x="106363" y="739022"/>
                </a:cubicBezTo>
                <a:cubicBezTo>
                  <a:pt x="148035" y="724338"/>
                  <a:pt x="228203" y="651709"/>
                  <a:pt x="254000" y="636628"/>
                </a:cubicBezTo>
                <a:cubicBezTo>
                  <a:pt x="279797" y="621547"/>
                  <a:pt x="266303" y="623928"/>
                  <a:pt x="261144" y="648534"/>
                </a:cubicBezTo>
                <a:cubicBezTo>
                  <a:pt x="255985" y="673140"/>
                  <a:pt x="233429" y="740609"/>
                  <a:pt x="223044" y="784265"/>
                </a:cubicBezTo>
                <a:cubicBezTo>
                  <a:pt x="212659" y="827921"/>
                  <a:pt x="194650" y="874418"/>
                  <a:pt x="198834" y="910472"/>
                </a:cubicBezTo>
                <a:cubicBezTo>
                  <a:pt x="203018" y="946526"/>
                  <a:pt x="225339" y="1009190"/>
                  <a:pt x="248147" y="1000587"/>
                </a:cubicBezTo>
                <a:cubicBezTo>
                  <a:pt x="270955" y="991984"/>
                  <a:pt x="315657" y="902447"/>
                  <a:pt x="335682" y="858853"/>
                </a:cubicBezTo>
                <a:cubicBezTo>
                  <a:pt x="355707" y="815259"/>
                  <a:pt x="361673" y="747880"/>
                  <a:pt x="368300" y="739021"/>
                </a:cubicBezTo>
                <a:cubicBezTo>
                  <a:pt x="374927" y="730162"/>
                  <a:pt x="369888" y="759263"/>
                  <a:pt x="375444" y="805697"/>
                </a:cubicBezTo>
                <a:cubicBezTo>
                  <a:pt x="381000" y="852132"/>
                  <a:pt x="388938" y="971194"/>
                  <a:pt x="401638" y="1017628"/>
                </a:cubicBezTo>
                <a:cubicBezTo>
                  <a:pt x="414338" y="1064062"/>
                  <a:pt x="434578" y="1083906"/>
                  <a:pt x="451644" y="1084303"/>
                </a:cubicBezTo>
                <a:cubicBezTo>
                  <a:pt x="468710" y="1084700"/>
                  <a:pt x="495301" y="1070809"/>
                  <a:pt x="504032" y="1020009"/>
                </a:cubicBezTo>
                <a:cubicBezTo>
                  <a:pt x="512763" y="969209"/>
                  <a:pt x="500063" y="800536"/>
                  <a:pt x="504032" y="779502"/>
                </a:cubicBezTo>
                <a:cubicBezTo>
                  <a:pt x="508001" y="758468"/>
                  <a:pt x="516335" y="858481"/>
                  <a:pt x="527844" y="893803"/>
                </a:cubicBezTo>
                <a:cubicBezTo>
                  <a:pt x="539353" y="929125"/>
                  <a:pt x="556816" y="971590"/>
                  <a:pt x="573088" y="991434"/>
                </a:cubicBezTo>
                <a:cubicBezTo>
                  <a:pt x="589360" y="1011278"/>
                  <a:pt x="610654" y="1018785"/>
                  <a:pt x="625475" y="1012865"/>
                </a:cubicBezTo>
                <a:cubicBezTo>
                  <a:pt x="640296" y="1006945"/>
                  <a:pt x="658838" y="985680"/>
                  <a:pt x="662013" y="955914"/>
                </a:cubicBezTo>
                <a:cubicBezTo>
                  <a:pt x="665188" y="926148"/>
                  <a:pt x="649424" y="867246"/>
                  <a:pt x="644525" y="834272"/>
                </a:cubicBezTo>
                <a:cubicBezTo>
                  <a:pt x="639626" y="801298"/>
                  <a:pt x="620316" y="745769"/>
                  <a:pt x="632619" y="758072"/>
                </a:cubicBezTo>
                <a:cubicBezTo>
                  <a:pt x="644922" y="770375"/>
                  <a:pt x="695325" y="886659"/>
                  <a:pt x="718344" y="908090"/>
                </a:cubicBezTo>
                <a:cubicBezTo>
                  <a:pt x="741363" y="929521"/>
                  <a:pt x="763985" y="913647"/>
                  <a:pt x="770732" y="886659"/>
                </a:cubicBezTo>
                <a:cubicBezTo>
                  <a:pt x="777479" y="859672"/>
                  <a:pt x="775891" y="798156"/>
                  <a:pt x="758825" y="746165"/>
                </a:cubicBezTo>
                <a:cubicBezTo>
                  <a:pt x="741759" y="694174"/>
                  <a:pt x="696672" y="699076"/>
                  <a:pt x="668338" y="574715"/>
                </a:cubicBezTo>
                <a:cubicBezTo>
                  <a:pt x="640004" y="450354"/>
                  <a:pt x="591203" y="78978"/>
                  <a:pt x="5888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2147449" y="572401"/>
            <a:ext cx="4968550" cy="7081351"/>
            <a:chOff x="755576" y="67284"/>
            <a:chExt cx="1224136" cy="1561516"/>
          </a:xfrm>
          <a:solidFill>
            <a:srgbClr val="FFC000"/>
          </a:solidFill>
        </p:grpSpPr>
        <p:sp>
          <p:nvSpPr>
            <p:cNvPr id="6" name="Parallelogram 5"/>
            <p:cNvSpPr/>
            <p:nvPr/>
          </p:nvSpPr>
          <p:spPr>
            <a:xfrm>
              <a:off x="755576" y="908720"/>
              <a:ext cx="1224136" cy="720080"/>
            </a:xfrm>
            <a:prstGeom prst="parallelogram">
              <a:avLst>
                <a:gd name="adj" fmla="val 677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Parallelogram 6"/>
            <p:cNvSpPr/>
            <p:nvPr/>
          </p:nvSpPr>
          <p:spPr>
            <a:xfrm rot="15914927">
              <a:off x="918409" y="-70160"/>
              <a:ext cx="884905" cy="1159793"/>
            </a:xfrm>
            <a:prstGeom prst="parallelogram">
              <a:avLst>
                <a:gd name="adj" fmla="val 979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Parallelogram 7"/>
          <p:cNvSpPr/>
          <p:nvPr/>
        </p:nvSpPr>
        <p:spPr>
          <a:xfrm rot="21417693">
            <a:off x="4278859" y="1965419"/>
            <a:ext cx="3750933" cy="4344766"/>
          </a:xfrm>
          <a:prstGeom prst="parallelogram">
            <a:avLst>
              <a:gd name="adj" fmla="val 56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Method:</a:t>
            </a:r>
          </a:p>
          <a:p>
            <a:endParaRPr lang="en-GB" sz="2000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straightforward.</a:t>
            </a:r>
            <a:endParaRPr lang="en-GB" sz="2000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 rot="21141032">
            <a:off x="-2195095" y="1013488"/>
            <a:ext cx="1728192" cy="2304256"/>
            <a:chOff x="611561" y="548680"/>
            <a:chExt cx="1728192" cy="2304256"/>
          </a:xfrm>
        </p:grpSpPr>
        <p:sp>
          <p:nvSpPr>
            <p:cNvPr id="53" name="Rectangle 52"/>
            <p:cNvSpPr/>
            <p:nvPr/>
          </p:nvSpPr>
          <p:spPr>
            <a:xfrm>
              <a:off x="611561" y="548680"/>
              <a:ext cx="1728192" cy="230425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Stencil" pitchFamily="82" charset="0"/>
                </a:rPr>
                <a:t>WANTED!!!</a:t>
              </a: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Stencil" pitchFamily="82" charset="0"/>
                </a:rPr>
                <a:t>Have you seen this  stolen mug?</a:t>
              </a:r>
              <a:endParaRPr lang="en-GB" dirty="0">
                <a:solidFill>
                  <a:schemeClr val="tx1"/>
                </a:solidFill>
                <a:latin typeface="Stencil" pitchFamily="82" charset="0"/>
              </a:endParaRPr>
            </a:p>
          </p:txBody>
        </p:sp>
        <p:grpSp>
          <p:nvGrpSpPr>
            <p:cNvPr id="54" name="Group 46"/>
            <p:cNvGrpSpPr/>
            <p:nvPr/>
          </p:nvGrpSpPr>
          <p:grpSpPr>
            <a:xfrm>
              <a:off x="683568" y="1772816"/>
              <a:ext cx="1353637" cy="936104"/>
              <a:chOff x="2054336" y="1268760"/>
              <a:chExt cx="1410193" cy="1008112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2450399" y="1268760"/>
                <a:ext cx="1014130" cy="1008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Scottish</a:t>
                </a:r>
              </a:p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Mathematical</a:t>
                </a:r>
              </a:p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Challenge</a:t>
                </a:r>
              </a:p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2000</a:t>
                </a:r>
                <a:endParaRPr lang="en-GB" sz="105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6" name="Block Arc 55"/>
              <p:cNvSpPr/>
              <p:nvPr/>
            </p:nvSpPr>
            <p:spPr>
              <a:xfrm rot="16200000">
                <a:off x="2090342" y="1376770"/>
                <a:ext cx="720080" cy="792091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 rot="341896">
            <a:off x="9722685" y="844807"/>
            <a:ext cx="1728192" cy="2304256"/>
            <a:chOff x="611560" y="548680"/>
            <a:chExt cx="1728192" cy="2304256"/>
          </a:xfrm>
        </p:grpSpPr>
        <p:sp>
          <p:nvSpPr>
            <p:cNvPr id="44" name="Rectangle 43"/>
            <p:cNvSpPr/>
            <p:nvPr/>
          </p:nvSpPr>
          <p:spPr>
            <a:xfrm>
              <a:off x="611560" y="548680"/>
              <a:ext cx="1728192" cy="230425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Stencil" pitchFamily="82" charset="0"/>
                </a:rPr>
                <a:t>WANTED!!!</a:t>
              </a: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Stencil" pitchFamily="82" charset="0"/>
                </a:rPr>
                <a:t>Have you seen this  stolen mug?</a:t>
              </a:r>
              <a:endParaRPr lang="en-GB" dirty="0">
                <a:solidFill>
                  <a:schemeClr val="tx1"/>
                </a:solidFill>
                <a:latin typeface="Stencil" pitchFamily="82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83568" y="1772816"/>
              <a:ext cx="1353637" cy="936104"/>
              <a:chOff x="2054336" y="1268760"/>
              <a:chExt cx="1410193" cy="100811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450399" y="1268760"/>
                <a:ext cx="1014130" cy="1008112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Scottish</a:t>
                </a:r>
              </a:p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Mathematical</a:t>
                </a:r>
              </a:p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Challenge</a:t>
                </a:r>
              </a:p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2000</a:t>
                </a:r>
                <a:endParaRPr lang="en-GB" sz="105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16200000">
                <a:off x="2090342" y="1376770"/>
                <a:ext cx="720080" cy="792091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Freeform 16"/>
          <p:cNvSpPr/>
          <p:nvPr/>
        </p:nvSpPr>
        <p:spPr>
          <a:xfrm rot="14208931" flipH="1">
            <a:off x="3968592" y="3144793"/>
            <a:ext cx="741338" cy="11960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60586 h 982502"/>
              <a:gd name="connsiteX1" fmla="*/ 239713 w 777479"/>
              <a:gd name="connsiteY1" fmla="*/ 389174 h 982502"/>
              <a:gd name="connsiteX2" fmla="*/ 82550 w 777479"/>
              <a:gd name="connsiteY2" fmla="*/ 484424 h 982502"/>
              <a:gd name="connsiteX3" fmla="*/ 3969 w 777479"/>
              <a:gd name="connsiteY3" fmla="*/ 622536 h 982502"/>
              <a:gd name="connsiteX4" fmla="*/ 106363 w 777479"/>
              <a:gd name="connsiteY4" fmla="*/ 636824 h 982502"/>
              <a:gd name="connsiteX5" fmla="*/ 254000 w 777479"/>
              <a:gd name="connsiteY5" fmla="*/ 534430 h 982502"/>
              <a:gd name="connsiteX6" fmla="*/ 261144 w 777479"/>
              <a:gd name="connsiteY6" fmla="*/ 546336 h 982502"/>
              <a:gd name="connsiteX7" fmla="*/ 223044 w 777479"/>
              <a:gd name="connsiteY7" fmla="*/ 682067 h 982502"/>
              <a:gd name="connsiteX8" fmla="*/ 198834 w 777479"/>
              <a:gd name="connsiteY8" fmla="*/ 808274 h 982502"/>
              <a:gd name="connsiteX9" fmla="*/ 248147 w 777479"/>
              <a:gd name="connsiteY9" fmla="*/ 898389 h 982502"/>
              <a:gd name="connsiteX10" fmla="*/ 335682 w 777479"/>
              <a:gd name="connsiteY10" fmla="*/ 756655 h 982502"/>
              <a:gd name="connsiteX11" fmla="*/ 368300 w 777479"/>
              <a:gd name="connsiteY11" fmla="*/ 636823 h 982502"/>
              <a:gd name="connsiteX12" fmla="*/ 375444 w 777479"/>
              <a:gd name="connsiteY12" fmla="*/ 703499 h 982502"/>
              <a:gd name="connsiteX13" fmla="*/ 401638 w 777479"/>
              <a:gd name="connsiteY13" fmla="*/ 915430 h 982502"/>
              <a:gd name="connsiteX14" fmla="*/ 451644 w 777479"/>
              <a:gd name="connsiteY14" fmla="*/ 982105 h 982502"/>
              <a:gd name="connsiteX15" fmla="*/ 504032 w 777479"/>
              <a:gd name="connsiteY15" fmla="*/ 917811 h 982502"/>
              <a:gd name="connsiteX16" fmla="*/ 504032 w 777479"/>
              <a:gd name="connsiteY16" fmla="*/ 677304 h 982502"/>
              <a:gd name="connsiteX17" fmla="*/ 527844 w 777479"/>
              <a:gd name="connsiteY17" fmla="*/ 791605 h 982502"/>
              <a:gd name="connsiteX18" fmla="*/ 573088 w 777479"/>
              <a:gd name="connsiteY18" fmla="*/ 889236 h 982502"/>
              <a:gd name="connsiteX19" fmla="*/ 625475 w 777479"/>
              <a:gd name="connsiteY19" fmla="*/ 910667 h 982502"/>
              <a:gd name="connsiteX20" fmla="*/ 662013 w 777479"/>
              <a:gd name="connsiteY20" fmla="*/ 853716 h 982502"/>
              <a:gd name="connsiteX21" fmla="*/ 644525 w 777479"/>
              <a:gd name="connsiteY21" fmla="*/ 732074 h 982502"/>
              <a:gd name="connsiteX22" fmla="*/ 632619 w 777479"/>
              <a:gd name="connsiteY22" fmla="*/ 655874 h 982502"/>
              <a:gd name="connsiteX23" fmla="*/ 718344 w 777479"/>
              <a:gd name="connsiteY23" fmla="*/ 805892 h 982502"/>
              <a:gd name="connsiteX24" fmla="*/ 770732 w 777479"/>
              <a:gd name="connsiteY24" fmla="*/ 784461 h 982502"/>
              <a:gd name="connsiteX25" fmla="*/ 758825 w 777479"/>
              <a:gd name="connsiteY25" fmla="*/ 643967 h 982502"/>
              <a:gd name="connsiteX26" fmla="*/ 668338 w 777479"/>
              <a:gd name="connsiteY26" fmla="*/ 472517 h 982502"/>
              <a:gd name="connsiteX27" fmla="*/ 623427 w 777479"/>
              <a:gd name="connsiteY27" fmla="*/ 0 h 982502"/>
              <a:gd name="connsiteX0" fmla="*/ 237332 w 777479"/>
              <a:gd name="connsiteY0" fmla="*/ 260586 h 982502"/>
              <a:gd name="connsiteX1" fmla="*/ 222345 w 777479"/>
              <a:gd name="connsiteY1" fmla="*/ 276139 h 982502"/>
              <a:gd name="connsiteX2" fmla="*/ 239713 w 777479"/>
              <a:gd name="connsiteY2" fmla="*/ 389174 h 982502"/>
              <a:gd name="connsiteX3" fmla="*/ 82550 w 777479"/>
              <a:gd name="connsiteY3" fmla="*/ 484424 h 982502"/>
              <a:gd name="connsiteX4" fmla="*/ 3969 w 777479"/>
              <a:gd name="connsiteY4" fmla="*/ 622536 h 982502"/>
              <a:gd name="connsiteX5" fmla="*/ 106363 w 777479"/>
              <a:gd name="connsiteY5" fmla="*/ 636824 h 982502"/>
              <a:gd name="connsiteX6" fmla="*/ 254000 w 777479"/>
              <a:gd name="connsiteY6" fmla="*/ 534430 h 982502"/>
              <a:gd name="connsiteX7" fmla="*/ 261144 w 777479"/>
              <a:gd name="connsiteY7" fmla="*/ 546336 h 982502"/>
              <a:gd name="connsiteX8" fmla="*/ 223044 w 777479"/>
              <a:gd name="connsiteY8" fmla="*/ 682067 h 982502"/>
              <a:gd name="connsiteX9" fmla="*/ 198834 w 777479"/>
              <a:gd name="connsiteY9" fmla="*/ 808274 h 982502"/>
              <a:gd name="connsiteX10" fmla="*/ 248147 w 777479"/>
              <a:gd name="connsiteY10" fmla="*/ 898389 h 982502"/>
              <a:gd name="connsiteX11" fmla="*/ 335682 w 777479"/>
              <a:gd name="connsiteY11" fmla="*/ 756655 h 982502"/>
              <a:gd name="connsiteX12" fmla="*/ 368300 w 777479"/>
              <a:gd name="connsiteY12" fmla="*/ 636823 h 982502"/>
              <a:gd name="connsiteX13" fmla="*/ 375444 w 777479"/>
              <a:gd name="connsiteY13" fmla="*/ 703499 h 982502"/>
              <a:gd name="connsiteX14" fmla="*/ 401638 w 777479"/>
              <a:gd name="connsiteY14" fmla="*/ 915430 h 982502"/>
              <a:gd name="connsiteX15" fmla="*/ 451644 w 777479"/>
              <a:gd name="connsiteY15" fmla="*/ 982105 h 982502"/>
              <a:gd name="connsiteX16" fmla="*/ 504032 w 777479"/>
              <a:gd name="connsiteY16" fmla="*/ 917811 h 982502"/>
              <a:gd name="connsiteX17" fmla="*/ 504032 w 777479"/>
              <a:gd name="connsiteY17" fmla="*/ 677304 h 982502"/>
              <a:gd name="connsiteX18" fmla="*/ 527844 w 777479"/>
              <a:gd name="connsiteY18" fmla="*/ 791605 h 982502"/>
              <a:gd name="connsiteX19" fmla="*/ 573088 w 777479"/>
              <a:gd name="connsiteY19" fmla="*/ 889236 h 982502"/>
              <a:gd name="connsiteX20" fmla="*/ 625475 w 777479"/>
              <a:gd name="connsiteY20" fmla="*/ 910667 h 982502"/>
              <a:gd name="connsiteX21" fmla="*/ 662013 w 777479"/>
              <a:gd name="connsiteY21" fmla="*/ 853716 h 982502"/>
              <a:gd name="connsiteX22" fmla="*/ 644525 w 777479"/>
              <a:gd name="connsiteY22" fmla="*/ 732074 h 982502"/>
              <a:gd name="connsiteX23" fmla="*/ 632619 w 777479"/>
              <a:gd name="connsiteY23" fmla="*/ 655874 h 982502"/>
              <a:gd name="connsiteX24" fmla="*/ 718344 w 777479"/>
              <a:gd name="connsiteY24" fmla="*/ 805892 h 982502"/>
              <a:gd name="connsiteX25" fmla="*/ 770732 w 777479"/>
              <a:gd name="connsiteY25" fmla="*/ 784461 h 982502"/>
              <a:gd name="connsiteX26" fmla="*/ 758825 w 777479"/>
              <a:gd name="connsiteY26" fmla="*/ 643967 h 982502"/>
              <a:gd name="connsiteX27" fmla="*/ 668338 w 777479"/>
              <a:gd name="connsiteY27" fmla="*/ 472517 h 982502"/>
              <a:gd name="connsiteX28" fmla="*/ 623427 w 777479"/>
              <a:gd name="connsiteY28" fmla="*/ 0 h 9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7479" h="982502">
                <a:moveTo>
                  <a:pt x="237332" y="260586"/>
                </a:moveTo>
                <a:cubicBezTo>
                  <a:pt x="237492" y="263638"/>
                  <a:pt x="221948" y="254708"/>
                  <a:pt x="222345" y="276139"/>
                </a:cubicBezTo>
                <a:cubicBezTo>
                  <a:pt x="222742" y="297570"/>
                  <a:pt x="263012" y="354460"/>
                  <a:pt x="239713" y="389174"/>
                </a:cubicBezTo>
                <a:cubicBezTo>
                  <a:pt x="216414" y="423888"/>
                  <a:pt x="121841" y="445530"/>
                  <a:pt x="82550" y="484424"/>
                </a:cubicBezTo>
                <a:cubicBezTo>
                  <a:pt x="43259" y="523318"/>
                  <a:pt x="0" y="597136"/>
                  <a:pt x="3969" y="622536"/>
                </a:cubicBezTo>
                <a:cubicBezTo>
                  <a:pt x="7938" y="647936"/>
                  <a:pt x="64691" y="651508"/>
                  <a:pt x="106363" y="636824"/>
                </a:cubicBezTo>
                <a:cubicBezTo>
                  <a:pt x="148035" y="622140"/>
                  <a:pt x="228203" y="549511"/>
                  <a:pt x="254000" y="534430"/>
                </a:cubicBezTo>
                <a:cubicBezTo>
                  <a:pt x="279797" y="519349"/>
                  <a:pt x="266303" y="521730"/>
                  <a:pt x="261144" y="546336"/>
                </a:cubicBezTo>
                <a:cubicBezTo>
                  <a:pt x="255985" y="570942"/>
                  <a:pt x="233429" y="638411"/>
                  <a:pt x="223044" y="682067"/>
                </a:cubicBezTo>
                <a:cubicBezTo>
                  <a:pt x="212659" y="725723"/>
                  <a:pt x="194650" y="772220"/>
                  <a:pt x="198834" y="808274"/>
                </a:cubicBezTo>
                <a:cubicBezTo>
                  <a:pt x="203018" y="844328"/>
                  <a:pt x="225339" y="906992"/>
                  <a:pt x="248147" y="898389"/>
                </a:cubicBezTo>
                <a:cubicBezTo>
                  <a:pt x="270955" y="889786"/>
                  <a:pt x="315657" y="800249"/>
                  <a:pt x="335682" y="756655"/>
                </a:cubicBezTo>
                <a:cubicBezTo>
                  <a:pt x="355707" y="713061"/>
                  <a:pt x="361673" y="645682"/>
                  <a:pt x="368300" y="636823"/>
                </a:cubicBezTo>
                <a:cubicBezTo>
                  <a:pt x="374927" y="627964"/>
                  <a:pt x="369888" y="657065"/>
                  <a:pt x="375444" y="703499"/>
                </a:cubicBezTo>
                <a:cubicBezTo>
                  <a:pt x="381000" y="749934"/>
                  <a:pt x="388938" y="868996"/>
                  <a:pt x="401638" y="915430"/>
                </a:cubicBezTo>
                <a:cubicBezTo>
                  <a:pt x="414338" y="961864"/>
                  <a:pt x="434578" y="981708"/>
                  <a:pt x="451644" y="982105"/>
                </a:cubicBezTo>
                <a:cubicBezTo>
                  <a:pt x="468710" y="982502"/>
                  <a:pt x="495301" y="968611"/>
                  <a:pt x="504032" y="917811"/>
                </a:cubicBezTo>
                <a:cubicBezTo>
                  <a:pt x="512763" y="867011"/>
                  <a:pt x="500063" y="698338"/>
                  <a:pt x="504032" y="677304"/>
                </a:cubicBezTo>
                <a:cubicBezTo>
                  <a:pt x="508001" y="656270"/>
                  <a:pt x="516335" y="756283"/>
                  <a:pt x="527844" y="791605"/>
                </a:cubicBezTo>
                <a:cubicBezTo>
                  <a:pt x="539353" y="826927"/>
                  <a:pt x="556816" y="869392"/>
                  <a:pt x="573088" y="889236"/>
                </a:cubicBezTo>
                <a:cubicBezTo>
                  <a:pt x="589360" y="909080"/>
                  <a:pt x="610654" y="916587"/>
                  <a:pt x="625475" y="910667"/>
                </a:cubicBezTo>
                <a:cubicBezTo>
                  <a:pt x="640296" y="904747"/>
                  <a:pt x="658838" y="883482"/>
                  <a:pt x="662013" y="853716"/>
                </a:cubicBezTo>
                <a:cubicBezTo>
                  <a:pt x="665188" y="823950"/>
                  <a:pt x="649424" y="765048"/>
                  <a:pt x="644525" y="732074"/>
                </a:cubicBezTo>
                <a:cubicBezTo>
                  <a:pt x="639626" y="699100"/>
                  <a:pt x="620316" y="643571"/>
                  <a:pt x="632619" y="655874"/>
                </a:cubicBezTo>
                <a:cubicBezTo>
                  <a:pt x="644922" y="668177"/>
                  <a:pt x="695325" y="784461"/>
                  <a:pt x="718344" y="805892"/>
                </a:cubicBezTo>
                <a:cubicBezTo>
                  <a:pt x="741363" y="827323"/>
                  <a:pt x="763985" y="811449"/>
                  <a:pt x="770732" y="784461"/>
                </a:cubicBezTo>
                <a:cubicBezTo>
                  <a:pt x="777479" y="757474"/>
                  <a:pt x="775891" y="695958"/>
                  <a:pt x="758825" y="643967"/>
                </a:cubicBezTo>
                <a:cubicBezTo>
                  <a:pt x="741759" y="591976"/>
                  <a:pt x="690904" y="579845"/>
                  <a:pt x="668338" y="472517"/>
                </a:cubicBezTo>
                <a:cubicBezTo>
                  <a:pt x="645772" y="365189"/>
                  <a:pt x="625808" y="78978"/>
                  <a:pt x="623427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 29"/>
          <p:cNvSpPr/>
          <p:nvPr/>
        </p:nvSpPr>
        <p:spPr>
          <a:xfrm rot="19048818" flipH="1" flipV="1">
            <a:off x="5027122" y="2736757"/>
            <a:ext cx="741338" cy="142217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245042 h 966958"/>
              <a:gd name="connsiteX1" fmla="*/ 239713 w 777479"/>
              <a:gd name="connsiteY1" fmla="*/ 373630 h 966958"/>
              <a:gd name="connsiteX2" fmla="*/ 82550 w 777479"/>
              <a:gd name="connsiteY2" fmla="*/ 468880 h 966958"/>
              <a:gd name="connsiteX3" fmla="*/ 3969 w 777479"/>
              <a:gd name="connsiteY3" fmla="*/ 606992 h 966958"/>
              <a:gd name="connsiteX4" fmla="*/ 106363 w 777479"/>
              <a:gd name="connsiteY4" fmla="*/ 621280 h 966958"/>
              <a:gd name="connsiteX5" fmla="*/ 254000 w 777479"/>
              <a:gd name="connsiteY5" fmla="*/ 518886 h 966958"/>
              <a:gd name="connsiteX6" fmla="*/ 261144 w 777479"/>
              <a:gd name="connsiteY6" fmla="*/ 530792 h 966958"/>
              <a:gd name="connsiteX7" fmla="*/ 223044 w 777479"/>
              <a:gd name="connsiteY7" fmla="*/ 666523 h 966958"/>
              <a:gd name="connsiteX8" fmla="*/ 198834 w 777479"/>
              <a:gd name="connsiteY8" fmla="*/ 792730 h 966958"/>
              <a:gd name="connsiteX9" fmla="*/ 248147 w 777479"/>
              <a:gd name="connsiteY9" fmla="*/ 882845 h 966958"/>
              <a:gd name="connsiteX10" fmla="*/ 335682 w 777479"/>
              <a:gd name="connsiteY10" fmla="*/ 741111 h 966958"/>
              <a:gd name="connsiteX11" fmla="*/ 368300 w 777479"/>
              <a:gd name="connsiteY11" fmla="*/ 621279 h 966958"/>
              <a:gd name="connsiteX12" fmla="*/ 375444 w 777479"/>
              <a:gd name="connsiteY12" fmla="*/ 687955 h 966958"/>
              <a:gd name="connsiteX13" fmla="*/ 401638 w 777479"/>
              <a:gd name="connsiteY13" fmla="*/ 899886 h 966958"/>
              <a:gd name="connsiteX14" fmla="*/ 451644 w 777479"/>
              <a:gd name="connsiteY14" fmla="*/ 966561 h 966958"/>
              <a:gd name="connsiteX15" fmla="*/ 504032 w 777479"/>
              <a:gd name="connsiteY15" fmla="*/ 902267 h 966958"/>
              <a:gd name="connsiteX16" fmla="*/ 504032 w 777479"/>
              <a:gd name="connsiteY16" fmla="*/ 661760 h 966958"/>
              <a:gd name="connsiteX17" fmla="*/ 527844 w 777479"/>
              <a:gd name="connsiteY17" fmla="*/ 776061 h 966958"/>
              <a:gd name="connsiteX18" fmla="*/ 573088 w 777479"/>
              <a:gd name="connsiteY18" fmla="*/ 873692 h 966958"/>
              <a:gd name="connsiteX19" fmla="*/ 625475 w 777479"/>
              <a:gd name="connsiteY19" fmla="*/ 895123 h 966958"/>
              <a:gd name="connsiteX20" fmla="*/ 662013 w 777479"/>
              <a:gd name="connsiteY20" fmla="*/ 838172 h 966958"/>
              <a:gd name="connsiteX21" fmla="*/ 644525 w 777479"/>
              <a:gd name="connsiteY21" fmla="*/ 716530 h 966958"/>
              <a:gd name="connsiteX22" fmla="*/ 632619 w 777479"/>
              <a:gd name="connsiteY22" fmla="*/ 640330 h 966958"/>
              <a:gd name="connsiteX23" fmla="*/ 718344 w 777479"/>
              <a:gd name="connsiteY23" fmla="*/ 790348 h 966958"/>
              <a:gd name="connsiteX24" fmla="*/ 770732 w 777479"/>
              <a:gd name="connsiteY24" fmla="*/ 768917 h 966958"/>
              <a:gd name="connsiteX25" fmla="*/ 758825 w 777479"/>
              <a:gd name="connsiteY25" fmla="*/ 628423 h 966958"/>
              <a:gd name="connsiteX26" fmla="*/ 668338 w 777479"/>
              <a:gd name="connsiteY26" fmla="*/ 456973 h 966958"/>
              <a:gd name="connsiteX27" fmla="*/ 608219 w 777479"/>
              <a:gd name="connsiteY27" fmla="*/ 0 h 96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6958">
                <a:moveTo>
                  <a:pt x="237332" y="245042"/>
                </a:moveTo>
                <a:cubicBezTo>
                  <a:pt x="251421" y="290683"/>
                  <a:pt x="265510" y="336324"/>
                  <a:pt x="239713" y="373630"/>
                </a:cubicBezTo>
                <a:cubicBezTo>
                  <a:pt x="213916" y="410936"/>
                  <a:pt x="121841" y="429986"/>
                  <a:pt x="82550" y="468880"/>
                </a:cubicBezTo>
                <a:cubicBezTo>
                  <a:pt x="43259" y="507774"/>
                  <a:pt x="0" y="581592"/>
                  <a:pt x="3969" y="606992"/>
                </a:cubicBezTo>
                <a:cubicBezTo>
                  <a:pt x="7938" y="632392"/>
                  <a:pt x="64691" y="635964"/>
                  <a:pt x="106363" y="621280"/>
                </a:cubicBezTo>
                <a:cubicBezTo>
                  <a:pt x="148035" y="606596"/>
                  <a:pt x="228203" y="533967"/>
                  <a:pt x="254000" y="518886"/>
                </a:cubicBezTo>
                <a:cubicBezTo>
                  <a:pt x="279797" y="503805"/>
                  <a:pt x="266303" y="506186"/>
                  <a:pt x="261144" y="530792"/>
                </a:cubicBezTo>
                <a:cubicBezTo>
                  <a:pt x="255985" y="555398"/>
                  <a:pt x="233429" y="622867"/>
                  <a:pt x="223044" y="666523"/>
                </a:cubicBezTo>
                <a:cubicBezTo>
                  <a:pt x="212659" y="710179"/>
                  <a:pt x="194650" y="756676"/>
                  <a:pt x="198834" y="792730"/>
                </a:cubicBezTo>
                <a:cubicBezTo>
                  <a:pt x="203018" y="828784"/>
                  <a:pt x="225339" y="891448"/>
                  <a:pt x="248147" y="882845"/>
                </a:cubicBezTo>
                <a:cubicBezTo>
                  <a:pt x="270955" y="874242"/>
                  <a:pt x="315657" y="784705"/>
                  <a:pt x="335682" y="741111"/>
                </a:cubicBezTo>
                <a:cubicBezTo>
                  <a:pt x="355707" y="697517"/>
                  <a:pt x="361673" y="630138"/>
                  <a:pt x="368300" y="621279"/>
                </a:cubicBezTo>
                <a:cubicBezTo>
                  <a:pt x="374927" y="612420"/>
                  <a:pt x="369888" y="641521"/>
                  <a:pt x="375444" y="687955"/>
                </a:cubicBezTo>
                <a:cubicBezTo>
                  <a:pt x="381000" y="734390"/>
                  <a:pt x="388938" y="853452"/>
                  <a:pt x="401638" y="899886"/>
                </a:cubicBezTo>
                <a:cubicBezTo>
                  <a:pt x="414338" y="946320"/>
                  <a:pt x="434578" y="966164"/>
                  <a:pt x="451644" y="966561"/>
                </a:cubicBezTo>
                <a:cubicBezTo>
                  <a:pt x="468710" y="966958"/>
                  <a:pt x="495301" y="953067"/>
                  <a:pt x="504032" y="902267"/>
                </a:cubicBezTo>
                <a:cubicBezTo>
                  <a:pt x="512763" y="851467"/>
                  <a:pt x="500063" y="682794"/>
                  <a:pt x="504032" y="661760"/>
                </a:cubicBezTo>
                <a:cubicBezTo>
                  <a:pt x="508001" y="640726"/>
                  <a:pt x="516335" y="740739"/>
                  <a:pt x="527844" y="776061"/>
                </a:cubicBezTo>
                <a:cubicBezTo>
                  <a:pt x="539353" y="811383"/>
                  <a:pt x="556816" y="853848"/>
                  <a:pt x="573088" y="873692"/>
                </a:cubicBezTo>
                <a:cubicBezTo>
                  <a:pt x="589360" y="893536"/>
                  <a:pt x="610654" y="901043"/>
                  <a:pt x="625475" y="895123"/>
                </a:cubicBezTo>
                <a:cubicBezTo>
                  <a:pt x="640296" y="889203"/>
                  <a:pt x="658838" y="867938"/>
                  <a:pt x="662013" y="838172"/>
                </a:cubicBezTo>
                <a:cubicBezTo>
                  <a:pt x="665188" y="808406"/>
                  <a:pt x="649424" y="749504"/>
                  <a:pt x="644525" y="716530"/>
                </a:cubicBezTo>
                <a:cubicBezTo>
                  <a:pt x="639626" y="683556"/>
                  <a:pt x="620316" y="628027"/>
                  <a:pt x="632619" y="640330"/>
                </a:cubicBezTo>
                <a:cubicBezTo>
                  <a:pt x="644922" y="652633"/>
                  <a:pt x="695325" y="768917"/>
                  <a:pt x="718344" y="790348"/>
                </a:cubicBezTo>
                <a:cubicBezTo>
                  <a:pt x="741363" y="811779"/>
                  <a:pt x="763985" y="795905"/>
                  <a:pt x="770732" y="768917"/>
                </a:cubicBezTo>
                <a:cubicBezTo>
                  <a:pt x="777479" y="741930"/>
                  <a:pt x="775891" y="680414"/>
                  <a:pt x="758825" y="628423"/>
                </a:cubicBezTo>
                <a:cubicBezTo>
                  <a:pt x="741759" y="576432"/>
                  <a:pt x="693439" y="561710"/>
                  <a:pt x="668338" y="456973"/>
                </a:cubicBezTo>
                <a:cubicBezTo>
                  <a:pt x="643237" y="352236"/>
                  <a:pt x="610600" y="78978"/>
                  <a:pt x="608219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reeform 30"/>
          <p:cNvSpPr/>
          <p:nvPr/>
        </p:nvSpPr>
        <p:spPr>
          <a:xfrm flipH="1">
            <a:off x="3973097" y="3609330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5292080" y="3393306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985619" y="4761458"/>
            <a:ext cx="629778" cy="89979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flipH="1">
            <a:off x="6804248" y="4761458"/>
            <a:ext cx="666366" cy="89979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028881" y="4833466"/>
            <a:ext cx="629778" cy="89979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2847510" y="4833466"/>
            <a:ext cx="666366" cy="89979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 rot="20883884" flipV="1">
            <a:off x="1452850" y="2892210"/>
            <a:ext cx="2693717" cy="2150161"/>
          </a:xfrm>
          <a:prstGeom prst="cloud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911406" y="3429000"/>
            <a:ext cx="1728192" cy="1368152"/>
            <a:chOff x="611560" y="1700808"/>
            <a:chExt cx="1728192" cy="1368152"/>
          </a:xfrm>
        </p:grpSpPr>
        <p:sp>
          <p:nvSpPr>
            <p:cNvPr id="9" name="Rectangle 8"/>
            <p:cNvSpPr/>
            <p:nvPr/>
          </p:nvSpPr>
          <p:spPr>
            <a:xfrm>
              <a:off x="611560" y="1700808"/>
              <a:ext cx="1728192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683568" y="1772816"/>
              <a:ext cx="1584175" cy="792088"/>
            </a:xfrm>
            <a:prstGeom prst="arc">
              <a:avLst>
                <a:gd name="adj1" fmla="val 10919510"/>
                <a:gd name="adj2" fmla="val 2143573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606752" y="1740235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206599" y="1752360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28881" y="4473426"/>
            <a:ext cx="803280" cy="720080"/>
            <a:chOff x="2039213" y="1268760"/>
            <a:chExt cx="1275281" cy="1008112"/>
          </a:xfrm>
        </p:grpSpPr>
        <p:sp>
          <p:nvSpPr>
            <p:cNvPr id="15" name="Rounded Rectangle 14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NEIL</a:t>
              </a:r>
              <a:endParaRPr lang="en-GB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6200000">
              <a:off x="2075219" y="1376771"/>
              <a:ext cx="720080" cy="792091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652120" y="2817242"/>
            <a:ext cx="2232248" cy="20882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5868144" y="3177282"/>
            <a:ext cx="1728192" cy="1368152"/>
            <a:chOff x="611560" y="1700808"/>
            <a:chExt cx="1728192" cy="1368152"/>
          </a:xfrm>
        </p:grpSpPr>
        <p:sp>
          <p:nvSpPr>
            <p:cNvPr id="20" name="Rectangle 19"/>
            <p:cNvSpPr/>
            <p:nvPr/>
          </p:nvSpPr>
          <p:spPr>
            <a:xfrm>
              <a:off x="611560" y="1700808"/>
              <a:ext cx="1728192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20"/>
            <p:cNvSpPr/>
            <p:nvPr/>
          </p:nvSpPr>
          <p:spPr>
            <a:xfrm flipV="1">
              <a:off x="827584" y="1700808"/>
              <a:ext cx="1296144" cy="1224136"/>
            </a:xfrm>
            <a:prstGeom prst="arc">
              <a:avLst>
                <a:gd name="adj1" fmla="val 11565775"/>
                <a:gd name="adj2" fmla="val 207205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606752" y="1772816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1206599" y="1784941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04248" y="4257402"/>
            <a:ext cx="806606" cy="720080"/>
            <a:chOff x="2450397" y="1268760"/>
            <a:chExt cx="1280561" cy="1008112"/>
          </a:xfrm>
        </p:grpSpPr>
        <p:sp>
          <p:nvSpPr>
            <p:cNvPr id="28" name="Rounded Rectangle 27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DALE</a:t>
              </a:r>
              <a:endParaRPr lang="en-GB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5400000">
              <a:off x="2974873" y="1353886"/>
              <a:ext cx="720080" cy="792091"/>
            </a:xfrm>
            <a:prstGeom prst="blockArc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95736" y="3177282"/>
            <a:ext cx="720080" cy="1176371"/>
            <a:chOff x="4496874" y="3573016"/>
            <a:chExt cx="795206" cy="960347"/>
          </a:xfrm>
        </p:grpSpPr>
        <p:sp>
          <p:nvSpPr>
            <p:cNvPr id="34" name="Freeform 33"/>
            <p:cNvSpPr/>
            <p:nvPr/>
          </p:nvSpPr>
          <p:spPr>
            <a:xfrm>
              <a:off x="4496874" y="3580327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61497" y="3573016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49529" y="3573016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32240" y="2961258"/>
            <a:ext cx="720080" cy="1176371"/>
            <a:chOff x="4496874" y="3573016"/>
            <a:chExt cx="795206" cy="960347"/>
          </a:xfrm>
        </p:grpSpPr>
        <p:sp>
          <p:nvSpPr>
            <p:cNvPr id="38" name="Freeform 37"/>
            <p:cNvSpPr/>
            <p:nvPr/>
          </p:nvSpPr>
          <p:spPr>
            <a:xfrm>
              <a:off x="4496874" y="3580327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761497" y="3573016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49529" y="3573016"/>
              <a:ext cx="242551" cy="953036"/>
            </a:xfrm>
            <a:custGeom>
              <a:avLst/>
              <a:gdLst>
                <a:gd name="connsiteX0" fmla="*/ 88005 w 242551"/>
                <a:gd name="connsiteY0" fmla="*/ 953036 h 953036"/>
                <a:gd name="connsiteX1" fmla="*/ 229672 w 242551"/>
                <a:gd name="connsiteY1" fmla="*/ 759853 h 953036"/>
                <a:gd name="connsiteX2" fmla="*/ 10732 w 242551"/>
                <a:gd name="connsiteY2" fmla="*/ 605307 h 953036"/>
                <a:gd name="connsiteX3" fmla="*/ 165278 w 242551"/>
                <a:gd name="connsiteY3" fmla="*/ 386366 h 953036"/>
                <a:gd name="connsiteX4" fmla="*/ 23611 w 242551"/>
                <a:gd name="connsiteY4" fmla="*/ 193183 h 953036"/>
                <a:gd name="connsiteX5" fmla="*/ 152399 w 242551"/>
                <a:gd name="connsiteY5" fmla="*/ 0 h 95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551" h="953036">
                  <a:moveTo>
                    <a:pt x="88005" y="953036"/>
                  </a:moveTo>
                  <a:cubicBezTo>
                    <a:pt x="165278" y="885422"/>
                    <a:pt x="242551" y="817808"/>
                    <a:pt x="229672" y="759853"/>
                  </a:cubicBezTo>
                  <a:cubicBezTo>
                    <a:pt x="216793" y="701898"/>
                    <a:pt x="21464" y="667555"/>
                    <a:pt x="10732" y="605307"/>
                  </a:cubicBezTo>
                  <a:cubicBezTo>
                    <a:pt x="0" y="543059"/>
                    <a:pt x="163132" y="455053"/>
                    <a:pt x="165278" y="386366"/>
                  </a:cubicBezTo>
                  <a:cubicBezTo>
                    <a:pt x="167424" y="317679"/>
                    <a:pt x="25758" y="257577"/>
                    <a:pt x="23611" y="193183"/>
                  </a:cubicBezTo>
                  <a:cubicBezTo>
                    <a:pt x="21465" y="128789"/>
                    <a:pt x="86932" y="64394"/>
                    <a:pt x="152399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Freeform 6"/>
          <p:cNvSpPr/>
          <p:nvPr/>
        </p:nvSpPr>
        <p:spPr>
          <a:xfrm rot="18976870" flipH="1">
            <a:off x="1658734" y="4101709"/>
            <a:ext cx="741338" cy="8933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12464201" flipH="1" flipV="1">
            <a:off x="7087328" y="3807599"/>
            <a:ext cx="741338" cy="9053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3059832" y="548680"/>
            <a:ext cx="1800200" cy="2088232"/>
            <a:chOff x="4283968" y="332656"/>
            <a:chExt cx="1152128" cy="1800200"/>
          </a:xfrm>
        </p:grpSpPr>
        <p:sp>
          <p:nvSpPr>
            <p:cNvPr id="45" name="Vertical Scroll 44"/>
            <p:cNvSpPr/>
            <p:nvPr/>
          </p:nvSpPr>
          <p:spPr>
            <a:xfrm>
              <a:off x="4283968" y="548680"/>
              <a:ext cx="1152128" cy="1584176"/>
            </a:xfrm>
            <a:prstGeom prst="verticalScroll">
              <a:avLst>
                <a:gd name="adj" fmla="val 1376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99518" y="736238"/>
              <a:ext cx="936104" cy="1296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MR BLANCHONNET</a:t>
              </a:r>
            </a:p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21 YEARS’ SERVICE</a:t>
              </a: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  <a:latin typeface="Arial Narrow" pitchFamily="34" charset="0"/>
                </a:rPr>
                <a:t>TO HAPPY MET LAND</a:t>
              </a:r>
              <a:endParaRPr lang="en-GB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4499992" y="332656"/>
              <a:ext cx="936104" cy="21602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4932040" y="3326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 flipH="1">
            <a:off x="2843808" y="2780928"/>
            <a:ext cx="5760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1331640" y="2793366"/>
            <a:ext cx="50405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32"/>
          <p:cNvGrpSpPr/>
          <p:nvPr/>
        </p:nvGrpSpPr>
        <p:grpSpPr>
          <a:xfrm>
            <a:off x="5076056" y="1484784"/>
            <a:ext cx="1944216" cy="1368152"/>
            <a:chOff x="3203848" y="836712"/>
            <a:chExt cx="1584176" cy="1080120"/>
          </a:xfrm>
        </p:grpSpPr>
        <p:sp>
          <p:nvSpPr>
            <p:cNvPr id="31" name="Rounded Rectangle 30"/>
            <p:cNvSpPr/>
            <p:nvPr/>
          </p:nvSpPr>
          <p:spPr>
            <a:xfrm>
              <a:off x="3203848" y="836712"/>
              <a:ext cx="1584176" cy="1080120"/>
            </a:xfrm>
            <a:prstGeom prst="roundRect">
              <a:avLst>
                <a:gd name="adj" fmla="val 112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56248" y="989112"/>
              <a:ext cx="1287760" cy="783704"/>
            </a:xfrm>
            <a:prstGeom prst="roundRect">
              <a:avLst>
                <a:gd name="adj" fmla="val 37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4499992" y="3140968"/>
            <a:ext cx="4644008" cy="1656184"/>
            <a:chOff x="4499992" y="3140968"/>
            <a:chExt cx="4644008" cy="1656184"/>
          </a:xfrm>
          <a:solidFill>
            <a:srgbClr val="993300"/>
          </a:solidFill>
        </p:grpSpPr>
        <p:sp>
          <p:nvSpPr>
            <p:cNvPr id="22" name="Rectangle 21"/>
            <p:cNvSpPr/>
            <p:nvPr/>
          </p:nvSpPr>
          <p:spPr>
            <a:xfrm>
              <a:off x="4499992" y="3140968"/>
              <a:ext cx="4644008" cy="2160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6016" y="3356992"/>
              <a:ext cx="1080120" cy="1440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 flipH="1">
            <a:off x="2499084" y="4615106"/>
            <a:ext cx="637039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606793" y="4615106"/>
            <a:ext cx="602061" cy="80840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763688" y="1628800"/>
            <a:ext cx="1155744" cy="3295425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rot="5400000">
            <a:off x="1625408" y="3063224"/>
            <a:ext cx="672047" cy="11155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hord 6"/>
          <p:cNvSpPr/>
          <p:nvPr/>
        </p:nvSpPr>
        <p:spPr>
          <a:xfrm>
            <a:off x="2131651" y="2493428"/>
            <a:ext cx="399516" cy="2995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448761" y="2209292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>
            <a:off x="1923772" y="2927942"/>
            <a:ext cx="799033" cy="524272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148291" y="2218614"/>
            <a:ext cx="57074" cy="2246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48064" y="2060848"/>
            <a:ext cx="2376264" cy="216024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57"/>
          <p:cNvGrpSpPr/>
          <p:nvPr/>
        </p:nvGrpSpPr>
        <p:grpSpPr>
          <a:xfrm>
            <a:off x="5148064" y="4077072"/>
            <a:ext cx="1082155" cy="941643"/>
            <a:chOff x="3083489" y="4581128"/>
            <a:chExt cx="1344495" cy="1224136"/>
          </a:xfrm>
        </p:grpSpPr>
        <p:sp>
          <p:nvSpPr>
            <p:cNvPr id="15" name="Freeform 14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61"/>
          <p:cNvGrpSpPr/>
          <p:nvPr/>
        </p:nvGrpSpPr>
        <p:grpSpPr>
          <a:xfrm>
            <a:off x="6420551" y="4077072"/>
            <a:ext cx="1101196" cy="941643"/>
            <a:chOff x="4355976" y="4581128"/>
            <a:chExt cx="1368152" cy="1224136"/>
          </a:xfrm>
        </p:grpSpPr>
        <p:sp>
          <p:nvSpPr>
            <p:cNvPr id="19" name="Freeform 18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9"/>
          <p:cNvGrpSpPr/>
          <p:nvPr/>
        </p:nvGrpSpPr>
        <p:grpSpPr>
          <a:xfrm>
            <a:off x="5868144" y="3212976"/>
            <a:ext cx="1080120" cy="2232248"/>
            <a:chOff x="3275856" y="3717032"/>
            <a:chExt cx="1080120" cy="2232248"/>
          </a:xfrm>
        </p:grpSpPr>
        <p:sp>
          <p:nvSpPr>
            <p:cNvPr id="29" name="Oval 28"/>
            <p:cNvSpPr/>
            <p:nvPr/>
          </p:nvSpPr>
          <p:spPr>
            <a:xfrm>
              <a:off x="3419872" y="5589240"/>
              <a:ext cx="792088" cy="36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79912" y="4869160"/>
              <a:ext cx="7200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275856" y="4581128"/>
              <a:ext cx="1080120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5856" y="3717032"/>
              <a:ext cx="936104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35896" y="4149080"/>
              <a:ext cx="7200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rot="5755910" flipV="1">
            <a:off x="2396736" y="2955425"/>
            <a:ext cx="672047" cy="11999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35"/>
          <p:cNvGrpSpPr/>
          <p:nvPr/>
        </p:nvGrpSpPr>
        <p:grpSpPr>
          <a:xfrm rot="5400000">
            <a:off x="1841782" y="3062873"/>
            <a:ext cx="1224136" cy="1524341"/>
            <a:chOff x="755576" y="104459"/>
            <a:chExt cx="1224136" cy="1524341"/>
          </a:xfrm>
          <a:solidFill>
            <a:srgbClr val="FFC000"/>
          </a:solidFill>
        </p:grpSpPr>
        <p:sp>
          <p:nvSpPr>
            <p:cNvPr id="34" name="Parallelogram 33"/>
            <p:cNvSpPr/>
            <p:nvPr/>
          </p:nvSpPr>
          <p:spPr>
            <a:xfrm>
              <a:off x="755576" y="908720"/>
              <a:ext cx="1224136" cy="720080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/>
            <p:cNvSpPr/>
            <p:nvPr/>
          </p:nvSpPr>
          <p:spPr>
            <a:xfrm rot="15439955">
              <a:off x="909405" y="72496"/>
              <a:ext cx="946297" cy="1010224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UM</a:t>
              </a:r>
            </a:p>
            <a:p>
              <a:pPr algn="ctr"/>
              <a:r>
                <a:rPr lang="en-GB" sz="140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Guide</a:t>
              </a:r>
              <a:endParaRPr lang="en-GB" sz="1400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3" name="Group 38"/>
          <p:cNvGrpSpPr/>
          <p:nvPr/>
        </p:nvGrpSpPr>
        <p:grpSpPr>
          <a:xfrm flipV="1">
            <a:off x="2051720" y="1988840"/>
            <a:ext cx="576064" cy="144016"/>
            <a:chOff x="4355976" y="1052736"/>
            <a:chExt cx="576064" cy="72008"/>
          </a:xfrm>
        </p:grpSpPr>
        <p:cxnSp>
          <p:nvCxnSpPr>
            <p:cNvPr id="40" name="Straight Connector 39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yboardTapping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3131840" y="4365104"/>
            <a:ext cx="3312368" cy="21602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691679" y="692696"/>
            <a:ext cx="6179291" cy="4680520"/>
            <a:chOff x="3203848" y="836712"/>
            <a:chExt cx="1584176" cy="1080120"/>
          </a:xfrm>
        </p:grpSpPr>
        <p:sp>
          <p:nvSpPr>
            <p:cNvPr id="3" name="Rounded Rectangle 2"/>
            <p:cNvSpPr/>
            <p:nvPr/>
          </p:nvSpPr>
          <p:spPr>
            <a:xfrm>
              <a:off x="3203848" y="836712"/>
              <a:ext cx="1584176" cy="1080120"/>
            </a:xfrm>
            <a:prstGeom prst="roundRect">
              <a:avLst>
                <a:gd name="adj" fmla="val 112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356248" y="989112"/>
              <a:ext cx="1287760" cy="783704"/>
            </a:xfrm>
            <a:prstGeom prst="roundRect">
              <a:avLst>
                <a:gd name="adj" fmla="val 37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dirty="0">
                <a:solidFill>
                  <a:srgbClr val="99FF33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96772" y="1340768"/>
            <a:ext cx="5023081" cy="3396051"/>
          </a:xfrm>
          <a:prstGeom prst="roundRect">
            <a:avLst>
              <a:gd name="adj" fmla="val 370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dirty="0" smtClean="0">
              <a:solidFill>
                <a:srgbClr val="99FF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>
                <a:solidFill>
                  <a:srgbClr val="99FF33"/>
                </a:solidFill>
                <a:latin typeface="Courier New" pitchFamily="49" charset="0"/>
                <a:cs typeface="Courier New" pitchFamily="49" charset="0"/>
              </a:rPr>
              <a:t>HELP FILE:</a:t>
            </a:r>
          </a:p>
          <a:p>
            <a:endParaRPr lang="en-GB" dirty="0" smtClean="0">
              <a:solidFill>
                <a:srgbClr val="99FF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>
                <a:solidFill>
                  <a:srgbClr val="99FF33"/>
                </a:solidFill>
                <a:latin typeface="Courier New" pitchFamily="49" charset="0"/>
                <a:cs typeface="Courier New" pitchFamily="49" charset="0"/>
              </a:rPr>
              <a:t>Help file not yet written.</a:t>
            </a:r>
            <a:endParaRPr lang="en-GB" dirty="0">
              <a:solidFill>
                <a:srgbClr val="99FF33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flipH="1">
            <a:off x="2915816" y="4005064"/>
            <a:ext cx="763986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1907704" y="4005064"/>
            <a:ext cx="722038" cy="79219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2339752" y="1916832"/>
            <a:ext cx="1944216" cy="1368152"/>
            <a:chOff x="3203848" y="836712"/>
            <a:chExt cx="1584176" cy="1080120"/>
          </a:xfrm>
        </p:grpSpPr>
        <p:sp>
          <p:nvSpPr>
            <p:cNvPr id="17" name="Rounded Rectangle 16"/>
            <p:cNvSpPr/>
            <p:nvPr/>
          </p:nvSpPr>
          <p:spPr>
            <a:xfrm>
              <a:off x="3203848" y="836712"/>
              <a:ext cx="1584176" cy="1080120"/>
            </a:xfrm>
            <a:prstGeom prst="roundRect">
              <a:avLst>
                <a:gd name="adj" fmla="val 112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6248" y="989112"/>
              <a:ext cx="1287760" cy="783704"/>
            </a:xfrm>
            <a:prstGeom prst="roundRect">
              <a:avLst>
                <a:gd name="adj" fmla="val 37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552" y="3356992"/>
            <a:ext cx="4644008" cy="1656184"/>
            <a:chOff x="539552" y="3356992"/>
            <a:chExt cx="4644008" cy="1656184"/>
          </a:xfrm>
        </p:grpSpPr>
        <p:sp>
          <p:nvSpPr>
            <p:cNvPr id="3" name="Rectangle 2"/>
            <p:cNvSpPr/>
            <p:nvPr/>
          </p:nvSpPr>
          <p:spPr>
            <a:xfrm>
              <a:off x="539552" y="3356992"/>
              <a:ext cx="4644008" cy="216024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55576" y="3573016"/>
              <a:ext cx="1080120" cy="1440160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51920" y="3573016"/>
              <a:ext cx="1080120" cy="1440160"/>
            </a:xfrm>
            <a:prstGeom prst="rect">
              <a:avLst/>
            </a:prstGeom>
            <a:solidFill>
              <a:srgbClr val="99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Oval 11"/>
          <p:cNvSpPr/>
          <p:nvPr/>
        </p:nvSpPr>
        <p:spPr>
          <a:xfrm>
            <a:off x="1907704" y="2276872"/>
            <a:ext cx="1800200" cy="194421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267744" y="3212976"/>
            <a:ext cx="1080120" cy="2232248"/>
            <a:chOff x="3275856" y="3717032"/>
            <a:chExt cx="1080120" cy="2232248"/>
          </a:xfrm>
        </p:grpSpPr>
        <p:sp>
          <p:nvSpPr>
            <p:cNvPr id="7" name="Oval 6"/>
            <p:cNvSpPr/>
            <p:nvPr/>
          </p:nvSpPr>
          <p:spPr>
            <a:xfrm>
              <a:off x="3419872" y="5589240"/>
              <a:ext cx="792088" cy="3600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9912" y="4869160"/>
              <a:ext cx="7200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75856" y="4581128"/>
              <a:ext cx="1080120" cy="2880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5856" y="3717032"/>
              <a:ext cx="936104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35896" y="4149080"/>
              <a:ext cx="7200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55776" y="2564904"/>
            <a:ext cx="1598578" cy="1375775"/>
            <a:chOff x="2555776" y="2564904"/>
            <a:chExt cx="1598578" cy="1375775"/>
          </a:xfrm>
        </p:grpSpPr>
        <p:sp>
          <p:nvSpPr>
            <p:cNvPr id="59" name="Oval 58"/>
            <p:cNvSpPr/>
            <p:nvPr/>
          </p:nvSpPr>
          <p:spPr>
            <a:xfrm flipH="1">
              <a:off x="3347864" y="2708920"/>
              <a:ext cx="93266" cy="2533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c 59"/>
            <p:cNvSpPr/>
            <p:nvPr/>
          </p:nvSpPr>
          <p:spPr>
            <a:xfrm flipH="1" flipV="1">
              <a:off x="3131840" y="2564904"/>
              <a:ext cx="1022514" cy="1121295"/>
            </a:xfrm>
            <a:prstGeom prst="arc">
              <a:avLst>
                <a:gd name="adj1" fmla="val 16350489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2555776" y="2996952"/>
              <a:ext cx="536287" cy="9437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 flipH="1">
            <a:off x="6444208" y="2276872"/>
            <a:ext cx="1419655" cy="3088446"/>
            <a:chOff x="899592" y="3419955"/>
            <a:chExt cx="1460665" cy="3088446"/>
          </a:xfrm>
        </p:grpSpPr>
        <p:sp>
          <p:nvSpPr>
            <p:cNvPr id="63" name="Rounded Rectangle 62"/>
            <p:cNvSpPr/>
            <p:nvPr/>
          </p:nvSpPr>
          <p:spPr>
            <a:xfrm>
              <a:off x="1246540" y="3419955"/>
              <a:ext cx="1113717" cy="3088446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47"/>
            <p:cNvGrpSpPr/>
            <p:nvPr/>
          </p:nvGrpSpPr>
          <p:grpSpPr>
            <a:xfrm>
              <a:off x="899592" y="3959837"/>
              <a:ext cx="769977" cy="1164857"/>
              <a:chOff x="1131415" y="4801580"/>
              <a:chExt cx="799033" cy="1242922"/>
            </a:xfrm>
          </p:grpSpPr>
          <p:sp>
            <p:nvSpPr>
              <p:cNvPr id="65" name="Chord 64"/>
              <p:cNvSpPr/>
              <p:nvPr/>
            </p:nvSpPr>
            <p:spPr>
              <a:xfrm>
                <a:off x="1339294" y="508571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656404" y="480158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1131415" y="5520230"/>
                <a:ext cx="799033" cy="524272"/>
              </a:xfrm>
              <a:prstGeom prst="arc">
                <a:avLst>
                  <a:gd name="adj1" fmla="val 15773658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8" name="Freeform 67"/>
            <p:cNvSpPr/>
            <p:nvPr/>
          </p:nvSpPr>
          <p:spPr>
            <a:xfrm>
              <a:off x="1662877" y="4634691"/>
              <a:ext cx="563472" cy="9437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99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 flipH="1">
            <a:off x="5940152" y="3356992"/>
            <a:ext cx="2469220" cy="2024560"/>
            <a:chOff x="4160900" y="4162293"/>
            <a:chExt cx="2636542" cy="2024560"/>
          </a:xfrm>
        </p:grpSpPr>
        <p:sp>
          <p:nvSpPr>
            <p:cNvPr id="70" name="Oval 69"/>
            <p:cNvSpPr/>
            <p:nvPr/>
          </p:nvSpPr>
          <p:spPr>
            <a:xfrm>
              <a:off x="4507588" y="4162293"/>
              <a:ext cx="2289854" cy="202456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67"/>
            <p:cNvGrpSpPr/>
            <p:nvPr/>
          </p:nvGrpSpPr>
          <p:grpSpPr>
            <a:xfrm>
              <a:off x="4160900" y="4634691"/>
              <a:ext cx="1040843" cy="1121295"/>
              <a:chOff x="2699523" y="5661248"/>
              <a:chExt cx="1080120" cy="1196441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389917" y="5749602"/>
                <a:ext cx="98521" cy="2703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Arc 72"/>
              <p:cNvSpPr/>
              <p:nvPr/>
            </p:nvSpPr>
            <p:spPr>
              <a:xfrm flipV="1">
                <a:off x="2699523" y="5661248"/>
                <a:ext cx="1080120" cy="1196441"/>
              </a:xfrm>
              <a:prstGeom prst="arc">
                <a:avLst>
                  <a:gd name="adj1" fmla="val 16350489"/>
                  <a:gd name="adj2" fmla="val 2123717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4" name="Freeform 73"/>
            <p:cNvSpPr/>
            <p:nvPr/>
          </p:nvSpPr>
          <p:spPr>
            <a:xfrm>
              <a:off x="5479301" y="4947521"/>
              <a:ext cx="563472" cy="9437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/>
          <p:cNvSpPr/>
          <p:nvPr/>
        </p:nvSpPr>
        <p:spPr>
          <a:xfrm>
            <a:off x="6084168" y="5661248"/>
            <a:ext cx="1872208" cy="576064"/>
          </a:xfrm>
          <a:prstGeom prst="ellipse">
            <a:avLst/>
          </a:prstGeom>
          <a:solidFill>
            <a:srgbClr val="09FF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4724400" y="4876800"/>
            <a:ext cx="1756228" cy="986971"/>
          </a:xfrm>
          <a:custGeom>
            <a:avLst/>
            <a:gdLst>
              <a:gd name="connsiteX0" fmla="*/ 1386114 w 1756228"/>
              <a:gd name="connsiteY0" fmla="*/ 986971 h 986971"/>
              <a:gd name="connsiteX1" fmla="*/ 515257 w 1756228"/>
              <a:gd name="connsiteY1" fmla="*/ 798286 h 986971"/>
              <a:gd name="connsiteX2" fmla="*/ 1690914 w 1756228"/>
              <a:gd name="connsiteY2" fmla="*/ 478971 h 986971"/>
              <a:gd name="connsiteX3" fmla="*/ 123371 w 1756228"/>
              <a:gd name="connsiteY3" fmla="*/ 391886 h 986971"/>
              <a:gd name="connsiteX4" fmla="*/ 950686 w 1756228"/>
              <a:gd name="connsiteY4" fmla="*/ 246743 h 986971"/>
              <a:gd name="connsiteX5" fmla="*/ 239486 w 1756228"/>
              <a:gd name="connsiteY5" fmla="*/ 130629 h 986971"/>
              <a:gd name="connsiteX6" fmla="*/ 515257 w 1756228"/>
              <a:gd name="connsiteY6" fmla="*/ 43543 h 986971"/>
              <a:gd name="connsiteX7" fmla="*/ 224971 w 1756228"/>
              <a:gd name="connsiteY7" fmla="*/ 0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986971">
                <a:moveTo>
                  <a:pt x="1386114" y="986971"/>
                </a:moveTo>
                <a:cubicBezTo>
                  <a:pt x="925285" y="934962"/>
                  <a:pt x="464457" y="882953"/>
                  <a:pt x="515257" y="798286"/>
                </a:cubicBezTo>
                <a:cubicBezTo>
                  <a:pt x="566057" y="713619"/>
                  <a:pt x="1756228" y="546704"/>
                  <a:pt x="1690914" y="478971"/>
                </a:cubicBezTo>
                <a:cubicBezTo>
                  <a:pt x="1625600" y="411238"/>
                  <a:pt x="246742" y="430591"/>
                  <a:pt x="123371" y="391886"/>
                </a:cubicBezTo>
                <a:cubicBezTo>
                  <a:pt x="0" y="353181"/>
                  <a:pt x="931334" y="290286"/>
                  <a:pt x="950686" y="246743"/>
                </a:cubicBezTo>
                <a:cubicBezTo>
                  <a:pt x="970038" y="203200"/>
                  <a:pt x="312057" y="164496"/>
                  <a:pt x="239486" y="130629"/>
                </a:cubicBezTo>
                <a:cubicBezTo>
                  <a:pt x="166915" y="96762"/>
                  <a:pt x="517676" y="65314"/>
                  <a:pt x="515257" y="43543"/>
                </a:cubicBezTo>
                <a:cubicBezTo>
                  <a:pt x="512838" y="21772"/>
                  <a:pt x="368904" y="10886"/>
                  <a:pt x="224971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5529039" y="2204863"/>
            <a:ext cx="3108861" cy="3746406"/>
            <a:chOff x="5529039" y="2204863"/>
            <a:chExt cx="3108861" cy="3746406"/>
          </a:xfrm>
        </p:grpSpPr>
        <p:sp>
          <p:nvSpPr>
            <p:cNvPr id="36" name="Freeform 35"/>
            <p:cNvSpPr/>
            <p:nvPr/>
          </p:nvSpPr>
          <p:spPr>
            <a:xfrm rot="3755725">
              <a:off x="5724522" y="3582387"/>
              <a:ext cx="660135" cy="105110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rot="6879175" flipV="1">
              <a:off x="7758863" y="3625023"/>
              <a:ext cx="660135" cy="109793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7164288" y="5157191"/>
              <a:ext cx="600225" cy="7940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72200" y="5157191"/>
              <a:ext cx="567268" cy="7940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99923" y="2852935"/>
              <a:ext cx="1512437" cy="237626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516216" y="2204863"/>
              <a:ext cx="1113994" cy="1188132"/>
              <a:chOff x="827584" y="1124744"/>
              <a:chExt cx="1072119" cy="1368152"/>
            </a:xfrm>
          </p:grpSpPr>
          <p:sp>
            <p:nvSpPr>
              <p:cNvPr id="42" name="Chord 41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Chord 42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6486412" y="3054891"/>
              <a:ext cx="1152128" cy="1800200"/>
              <a:chOff x="7452320" y="1124744"/>
              <a:chExt cx="1152128" cy="149159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Chord 51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Arc 53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6084168" y="0"/>
            <a:ext cx="1872208" cy="5949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09FF09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ac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XPHardware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XPHardware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XPHardware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627784" y="4149080"/>
            <a:ext cx="3775560" cy="247994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" y="-1"/>
            <a:ext cx="9143998" cy="6858001"/>
            <a:chOff x="3171477" y="813543"/>
            <a:chExt cx="1616547" cy="1103289"/>
          </a:xfrm>
        </p:grpSpPr>
        <p:sp>
          <p:nvSpPr>
            <p:cNvPr id="4" name="Rounded Rectangle 3"/>
            <p:cNvSpPr/>
            <p:nvPr/>
          </p:nvSpPr>
          <p:spPr>
            <a:xfrm>
              <a:off x="3171477" y="813543"/>
              <a:ext cx="1616547" cy="1103289"/>
            </a:xfrm>
            <a:prstGeom prst="roundRect">
              <a:avLst>
                <a:gd name="adj" fmla="val 112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266863" y="901813"/>
              <a:ext cx="1438505" cy="926750"/>
            </a:xfrm>
            <a:prstGeom prst="roundRect">
              <a:avLst>
                <a:gd name="adj" fmla="val 37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dirty="0">
                <a:solidFill>
                  <a:srgbClr val="99FF33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31640" y="11967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RUNNING UNIFIED MODEL...</a:t>
            </a:r>
            <a:endParaRPr lang="en-GB" dirty="0">
              <a:solidFill>
                <a:srgbClr val="09FF0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48478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DATA ASSIMILATION IN PROGRESS...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DATA ASSIMILATION STILL IN PROGRESS...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DATA ASSIMILATION STILL IN PROGRESS...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DATA ASSIMILATION STILL IN PROGRESS...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YAWN.</a:t>
            </a:r>
            <a:endParaRPr lang="en-GB" dirty="0">
              <a:solidFill>
                <a:srgbClr val="09FF0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35292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ASSIMILATING MR </a:t>
            </a:r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GILL ............</a:t>
            </a:r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DONE.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ASSIMILATING DR WOOLNOUGH ............DONE.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ASSIMILATING MR REYNOLDS ............</a:t>
            </a:r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DONE.</a:t>
            </a:r>
            <a:endParaRPr lang="en-GB" dirty="0" smtClean="0">
              <a:solidFill>
                <a:srgbClr val="09FF0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ASSIMILATING DR AMBAUM.........................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...............................................</a:t>
            </a: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...............................................</a:t>
            </a:r>
            <a:endParaRPr lang="en-GB" dirty="0" smtClean="0">
              <a:solidFill>
                <a:srgbClr val="09FF09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dirty="0" smtClean="0">
              <a:solidFill>
                <a:srgbClr val="09FF0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>
                <a:solidFill>
                  <a:srgbClr val="09FF09"/>
                </a:solidFill>
                <a:latin typeface="Courier New" pitchFamily="49" charset="0"/>
                <a:cs typeface="Courier New" pitchFamily="49" charset="0"/>
              </a:rPr>
              <a:t>ERROR CODE 666 – EPIC FAIL.</a:t>
            </a:r>
            <a:endParaRPr lang="en-GB" dirty="0">
              <a:solidFill>
                <a:srgbClr val="09FF09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17029207">
            <a:off x="4499992" y="908720"/>
            <a:ext cx="1964309" cy="2686145"/>
            <a:chOff x="-2465163" y="3063287"/>
            <a:chExt cx="2909132" cy="3794713"/>
          </a:xfrm>
        </p:grpSpPr>
        <p:sp>
          <p:nvSpPr>
            <p:cNvPr id="15" name="Freeform 14"/>
            <p:cNvSpPr/>
            <p:nvPr/>
          </p:nvSpPr>
          <p:spPr>
            <a:xfrm rot="2923675" flipV="1">
              <a:off x="-492035" y="3759698"/>
              <a:ext cx="672047" cy="119996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-885292" y="6049593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-1777583" y="6049593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-1620688" y="3063287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hord 18"/>
            <p:cNvSpPr/>
            <p:nvPr/>
          </p:nvSpPr>
          <p:spPr>
            <a:xfrm>
              <a:off x="-1252725" y="3927915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-935615" y="3643779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20"/>
            <p:cNvSpPr/>
            <p:nvPr/>
          </p:nvSpPr>
          <p:spPr>
            <a:xfrm>
              <a:off x="-1460604" y="4362429"/>
              <a:ext cx="799033" cy="524272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-1236085" y="3653101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 rot="7517230">
              <a:off x="-2243403" y="3822085"/>
              <a:ext cx="672047" cy="111556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 rot="3556785">
            <a:off x="2683871" y="2880100"/>
            <a:ext cx="2112497" cy="1835069"/>
            <a:chOff x="-211210" y="4215415"/>
            <a:chExt cx="3128598" cy="2592399"/>
          </a:xfrm>
        </p:grpSpPr>
        <p:sp>
          <p:nvSpPr>
            <p:cNvPr id="24" name="Oval 23"/>
            <p:cNvSpPr/>
            <p:nvPr/>
          </p:nvSpPr>
          <p:spPr>
            <a:xfrm>
              <a:off x="467544" y="4215415"/>
              <a:ext cx="1800200" cy="194421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1475656" y="6015615"/>
              <a:ext cx="763986" cy="7921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517978" y="4591801"/>
              <a:ext cx="98521" cy="2703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138393" y="4591801"/>
              <a:ext cx="98521" cy="2703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flipV="1">
              <a:off x="827584" y="4503447"/>
              <a:ext cx="1080120" cy="1196441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Freeform 28"/>
            <p:cNvSpPr/>
            <p:nvPr/>
          </p:nvSpPr>
          <p:spPr>
            <a:xfrm rot="4754776">
              <a:off x="-31883" y="4762096"/>
              <a:ext cx="526262" cy="88491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7544" y="6015615"/>
              <a:ext cx="722038" cy="7921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 rot="6048575" flipV="1">
              <a:off x="2242444" y="4787370"/>
              <a:ext cx="526262" cy="8236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 rot="10222812">
            <a:off x="899592" y="1052736"/>
            <a:ext cx="2457774" cy="2093771"/>
            <a:chOff x="7370810" y="3501008"/>
            <a:chExt cx="3639951" cy="2957867"/>
          </a:xfrm>
        </p:grpSpPr>
        <p:sp>
          <p:nvSpPr>
            <p:cNvPr id="34" name="Oval 33"/>
            <p:cNvSpPr/>
            <p:nvPr/>
          </p:nvSpPr>
          <p:spPr>
            <a:xfrm>
              <a:off x="7942496" y="3501008"/>
              <a:ext cx="2376264" cy="21602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50"/>
            <p:cNvGrpSpPr/>
            <p:nvPr/>
          </p:nvGrpSpPr>
          <p:grpSpPr>
            <a:xfrm>
              <a:off x="8374544" y="3717032"/>
              <a:ext cx="1629438" cy="1604750"/>
              <a:chOff x="7452320" y="1256199"/>
              <a:chExt cx="1152128" cy="1139274"/>
            </a:xfrm>
            <a:noFill/>
          </p:grpSpPr>
          <p:sp>
            <p:nvSpPr>
              <p:cNvPr id="36" name="Rectangle 35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Moon 38"/>
            <p:cNvSpPr/>
            <p:nvPr/>
          </p:nvSpPr>
          <p:spPr>
            <a:xfrm rot="16200000">
              <a:off x="8557649" y="3992720"/>
              <a:ext cx="1172702" cy="1629438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 rot="7517230">
              <a:off x="7581929" y="3455015"/>
              <a:ext cx="584735" cy="100697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rot="3279623" flipV="1">
              <a:off x="10192471" y="3373770"/>
              <a:ext cx="584735" cy="105184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57"/>
            <p:cNvGrpSpPr/>
            <p:nvPr/>
          </p:nvGrpSpPr>
          <p:grpSpPr>
            <a:xfrm>
              <a:off x="7942496" y="5517232"/>
              <a:ext cx="1082155" cy="941643"/>
              <a:chOff x="3083489" y="4581128"/>
              <a:chExt cx="1344495" cy="1224136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61"/>
            <p:cNvGrpSpPr/>
            <p:nvPr/>
          </p:nvGrpSpPr>
          <p:grpSpPr>
            <a:xfrm>
              <a:off x="9214983" y="5517232"/>
              <a:ext cx="1101196" cy="941643"/>
              <a:chOff x="4355976" y="4581128"/>
              <a:chExt cx="1368152" cy="1224136"/>
            </a:xfrm>
          </p:grpSpPr>
          <p:sp>
            <p:nvSpPr>
              <p:cNvPr id="47" name="Freeform 46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reeform 47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 rot="377082">
            <a:off x="5508104" y="3068960"/>
            <a:ext cx="2099170" cy="2651950"/>
            <a:chOff x="5529039" y="2204863"/>
            <a:chExt cx="3108861" cy="3746406"/>
          </a:xfrm>
        </p:grpSpPr>
        <p:sp>
          <p:nvSpPr>
            <p:cNvPr id="53" name="Freeform 52"/>
            <p:cNvSpPr/>
            <p:nvPr/>
          </p:nvSpPr>
          <p:spPr>
            <a:xfrm rot="3755725">
              <a:off x="5724522" y="3582387"/>
              <a:ext cx="660135" cy="105110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 rot="6879175" flipV="1">
              <a:off x="7758863" y="3625023"/>
              <a:ext cx="660135" cy="109793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7164288" y="5157191"/>
              <a:ext cx="600225" cy="7940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72200" y="5157191"/>
              <a:ext cx="567268" cy="7940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99923" y="2852935"/>
              <a:ext cx="1512437" cy="237626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40"/>
            <p:cNvGrpSpPr/>
            <p:nvPr/>
          </p:nvGrpSpPr>
          <p:grpSpPr>
            <a:xfrm>
              <a:off x="6516216" y="2204863"/>
              <a:ext cx="1113994" cy="1188132"/>
              <a:chOff x="827584" y="1124744"/>
              <a:chExt cx="1072119" cy="1368152"/>
            </a:xfrm>
          </p:grpSpPr>
          <p:sp>
            <p:nvSpPr>
              <p:cNvPr id="65" name="Chord 64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Chord 65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49"/>
            <p:cNvGrpSpPr/>
            <p:nvPr/>
          </p:nvGrpSpPr>
          <p:grpSpPr>
            <a:xfrm>
              <a:off x="6486412" y="3054891"/>
              <a:ext cx="1152128" cy="1800200"/>
              <a:chOff x="7452320" y="1124744"/>
              <a:chExt cx="1152128" cy="149159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hord 60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Arc 62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8676456" y="836712"/>
            <a:ext cx="467544" cy="53285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0" y="836712"/>
            <a:ext cx="467544" cy="53285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2627784" y="2564904"/>
            <a:ext cx="3456384" cy="1656184"/>
            <a:chOff x="2627784" y="2564904"/>
            <a:chExt cx="3456384" cy="1656184"/>
          </a:xfrm>
        </p:grpSpPr>
        <p:sp>
          <p:nvSpPr>
            <p:cNvPr id="74" name="Rectangle 73"/>
            <p:cNvSpPr/>
            <p:nvPr/>
          </p:nvSpPr>
          <p:spPr>
            <a:xfrm>
              <a:off x="2627784" y="2564904"/>
              <a:ext cx="3456384" cy="16561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771800" y="2636912"/>
              <a:ext cx="3168352" cy="28803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ERROR</a:t>
              </a:r>
              <a:endParaRPr lang="en-GB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74"/>
            <p:cNvGrpSpPr/>
            <p:nvPr/>
          </p:nvGrpSpPr>
          <p:grpSpPr>
            <a:xfrm>
              <a:off x="2771800" y="3068960"/>
              <a:ext cx="504056" cy="504056"/>
              <a:chOff x="-1404664" y="1628800"/>
              <a:chExt cx="504056" cy="504056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-1404664" y="1628800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Multiply 78"/>
              <p:cNvSpPr/>
              <p:nvPr/>
            </p:nvSpPr>
            <p:spPr>
              <a:xfrm>
                <a:off x="-1404664" y="1628800"/>
                <a:ext cx="504056" cy="504056"/>
              </a:xfrm>
              <a:prstGeom prst="mathMultiply">
                <a:avLst>
                  <a:gd name="adj1" fmla="val 12002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347864" y="2996952"/>
              <a:ext cx="26642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The Unified Model has encountered an error and was forced to close.</a:t>
              </a:r>
            </a:p>
            <a:p>
              <a:endParaRPr lang="en-GB" sz="14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GB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Any unsaved data will be lost.</a:t>
              </a:r>
              <a:endParaRPr lang="en-GB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nText2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nText2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XPCritical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923928" y="260648"/>
            <a:ext cx="3456384" cy="2376264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4355976" y="404664"/>
            <a:ext cx="2649057" cy="2011680"/>
          </a:xfrm>
          <a:custGeom>
            <a:avLst/>
            <a:gdLst>
              <a:gd name="connsiteX0" fmla="*/ 28136 w 717453"/>
              <a:gd name="connsiteY0" fmla="*/ 56271 h 731520"/>
              <a:gd name="connsiteX1" fmla="*/ 253219 w 717453"/>
              <a:gd name="connsiteY1" fmla="*/ 267287 h 731520"/>
              <a:gd name="connsiteX2" fmla="*/ 323557 w 717453"/>
              <a:gd name="connsiteY2" fmla="*/ 0 h 731520"/>
              <a:gd name="connsiteX3" fmla="*/ 436099 w 717453"/>
              <a:gd name="connsiteY3" fmla="*/ 112542 h 731520"/>
              <a:gd name="connsiteX4" fmla="*/ 717453 w 717453"/>
              <a:gd name="connsiteY4" fmla="*/ 98474 h 731520"/>
              <a:gd name="connsiteX5" fmla="*/ 548640 w 717453"/>
              <a:gd name="connsiteY5" fmla="*/ 323557 h 731520"/>
              <a:gd name="connsiteX6" fmla="*/ 717453 w 717453"/>
              <a:gd name="connsiteY6" fmla="*/ 534573 h 731520"/>
              <a:gd name="connsiteX7" fmla="*/ 576776 w 717453"/>
              <a:gd name="connsiteY7" fmla="*/ 562708 h 731520"/>
              <a:gd name="connsiteX8" fmla="*/ 492369 w 717453"/>
              <a:gd name="connsiteY8" fmla="*/ 731520 h 731520"/>
              <a:gd name="connsiteX9" fmla="*/ 0 w 717453"/>
              <a:gd name="connsiteY9" fmla="*/ 647114 h 731520"/>
              <a:gd name="connsiteX10" fmla="*/ 84406 w 717453"/>
              <a:gd name="connsiteY10" fmla="*/ 450167 h 731520"/>
              <a:gd name="connsiteX11" fmla="*/ 28136 w 717453"/>
              <a:gd name="connsiteY11" fmla="*/ 56271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453" h="731520">
                <a:moveTo>
                  <a:pt x="28136" y="56271"/>
                </a:moveTo>
                <a:lnTo>
                  <a:pt x="253219" y="267287"/>
                </a:lnTo>
                <a:lnTo>
                  <a:pt x="323557" y="0"/>
                </a:lnTo>
                <a:lnTo>
                  <a:pt x="436099" y="112542"/>
                </a:lnTo>
                <a:lnTo>
                  <a:pt x="717453" y="98474"/>
                </a:lnTo>
                <a:lnTo>
                  <a:pt x="548640" y="323557"/>
                </a:lnTo>
                <a:lnTo>
                  <a:pt x="717453" y="534573"/>
                </a:lnTo>
                <a:lnTo>
                  <a:pt x="576776" y="562708"/>
                </a:lnTo>
                <a:lnTo>
                  <a:pt x="492369" y="731520"/>
                </a:lnTo>
                <a:lnTo>
                  <a:pt x="0" y="647114"/>
                </a:lnTo>
                <a:lnTo>
                  <a:pt x="84406" y="450167"/>
                </a:lnTo>
                <a:lnTo>
                  <a:pt x="28136" y="5627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63688" y="2415349"/>
            <a:ext cx="3024336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20341286">
            <a:off x="2171837" y="2903005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tencil" pitchFamily="82" charset="0"/>
              </a:rPr>
              <a:t>FRAGILE</a:t>
            </a:r>
            <a:endParaRPr lang="en-GB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59330" y="2487357"/>
            <a:ext cx="2209417" cy="21076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0"/>
          <p:cNvGrpSpPr/>
          <p:nvPr/>
        </p:nvGrpSpPr>
        <p:grpSpPr>
          <a:xfrm>
            <a:off x="3561042" y="2698122"/>
            <a:ext cx="1515029" cy="1565683"/>
            <a:chOff x="7452320" y="1256199"/>
            <a:chExt cx="1152128" cy="1139274"/>
          </a:xfrm>
          <a:noFill/>
        </p:grpSpPr>
        <p:sp>
          <p:nvSpPr>
            <p:cNvPr id="18" name="Rectangle 17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Moon 6"/>
          <p:cNvSpPr/>
          <p:nvPr/>
        </p:nvSpPr>
        <p:spPr>
          <a:xfrm rot="16200000">
            <a:off x="3746465" y="3029973"/>
            <a:ext cx="1144153" cy="1515029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7517230">
            <a:off x="2810669" y="2465578"/>
            <a:ext cx="570500" cy="93627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3279623" flipV="1">
            <a:off x="5237915" y="2387340"/>
            <a:ext cx="570500" cy="9779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57"/>
          <p:cNvGrpSpPr/>
          <p:nvPr/>
        </p:nvGrpSpPr>
        <p:grpSpPr>
          <a:xfrm>
            <a:off x="3159330" y="4454497"/>
            <a:ext cx="1006173" cy="918719"/>
            <a:chOff x="3083489" y="4581128"/>
            <a:chExt cx="1344495" cy="1224136"/>
          </a:xfrm>
        </p:grpSpPr>
        <p:sp>
          <p:nvSpPr>
            <p:cNvPr id="15" name="Freeform 14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4342471" y="4454497"/>
            <a:ext cx="1023877" cy="918719"/>
            <a:chOff x="4355976" y="4581128"/>
            <a:chExt cx="1368152" cy="1224136"/>
          </a:xfrm>
        </p:grpSpPr>
        <p:sp>
          <p:nvSpPr>
            <p:cNvPr id="12" name="Freeform 11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Freeform 20"/>
          <p:cNvSpPr/>
          <p:nvPr/>
        </p:nvSpPr>
        <p:spPr>
          <a:xfrm rot="1602179">
            <a:off x="2856426" y="3429707"/>
            <a:ext cx="570500" cy="93627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8361517" flipV="1">
            <a:off x="5210760" y="3385737"/>
            <a:ext cx="570500" cy="9779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25438" y="3423461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-396552" y="5013176"/>
            <a:ext cx="5416521" cy="4310505"/>
            <a:chOff x="-211210" y="4215415"/>
            <a:chExt cx="3128598" cy="2592399"/>
          </a:xfrm>
        </p:grpSpPr>
        <p:sp>
          <p:nvSpPr>
            <p:cNvPr id="26" name="Freeform 25"/>
            <p:cNvSpPr/>
            <p:nvPr/>
          </p:nvSpPr>
          <p:spPr>
            <a:xfrm flipH="1">
              <a:off x="1475656" y="6015615"/>
              <a:ext cx="763986" cy="7921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 rot="4754776">
              <a:off x="-31883" y="4762096"/>
              <a:ext cx="526262" cy="88491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67544" y="6015615"/>
              <a:ext cx="722038" cy="79219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6048575" flipV="1">
              <a:off x="2242444" y="4787370"/>
              <a:ext cx="526262" cy="82362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67544" y="4215415"/>
              <a:ext cx="1800200" cy="194421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72816" y="3657718"/>
            <a:ext cx="2324506" cy="5243890"/>
            <a:chOff x="6299923" y="2204863"/>
            <a:chExt cx="1512437" cy="3746406"/>
          </a:xfrm>
        </p:grpSpPr>
        <p:sp>
          <p:nvSpPr>
            <p:cNvPr id="36" name="Freeform 35"/>
            <p:cNvSpPr/>
            <p:nvPr/>
          </p:nvSpPr>
          <p:spPr>
            <a:xfrm flipH="1">
              <a:off x="7164288" y="5157191"/>
              <a:ext cx="600225" cy="7940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72200" y="5157191"/>
              <a:ext cx="567268" cy="7940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99923" y="2852935"/>
              <a:ext cx="1512437" cy="2376264"/>
            </a:xfrm>
            <a:prstGeom prst="rect">
              <a:avLst/>
            </a:prstGeom>
            <a:solidFill>
              <a:srgbClr val="25C2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40"/>
            <p:cNvGrpSpPr/>
            <p:nvPr/>
          </p:nvGrpSpPr>
          <p:grpSpPr>
            <a:xfrm>
              <a:off x="6516216" y="2204863"/>
              <a:ext cx="1113994" cy="1188132"/>
              <a:chOff x="827584" y="1124744"/>
              <a:chExt cx="1072119" cy="1368152"/>
            </a:xfrm>
          </p:grpSpPr>
          <p:sp>
            <p:nvSpPr>
              <p:cNvPr id="46" name="Chord 45"/>
              <p:cNvSpPr/>
              <p:nvPr/>
            </p:nvSpPr>
            <p:spPr>
              <a:xfrm>
                <a:off x="827584" y="1124744"/>
                <a:ext cx="1072119" cy="1368152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hord 46"/>
              <p:cNvSpPr/>
              <p:nvPr/>
            </p:nvSpPr>
            <p:spPr>
              <a:xfrm rot="10800000">
                <a:off x="827584" y="1700808"/>
                <a:ext cx="1072119" cy="216024"/>
              </a:xfrm>
              <a:prstGeom prst="chord">
                <a:avLst>
                  <a:gd name="adj1" fmla="val 10688754"/>
                  <a:gd name="adj2" fmla="val 108958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>
                <a:off x="935596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1151620" y="144878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/>
            <p:cNvSpPr/>
            <p:nvPr/>
          </p:nvSpPr>
          <p:spPr>
            <a:xfrm>
              <a:off x="6486412" y="3027981"/>
              <a:ext cx="1152128" cy="153363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XPHardware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XPHardware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XPHardware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9" grpId="0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11560" y="332656"/>
            <a:ext cx="2592288" cy="4536504"/>
            <a:chOff x="2699792" y="476672"/>
            <a:chExt cx="3096344" cy="4616896"/>
          </a:xfrm>
        </p:grpSpPr>
        <p:sp>
          <p:nvSpPr>
            <p:cNvPr id="39" name="Rectangle 38"/>
            <p:cNvSpPr/>
            <p:nvPr/>
          </p:nvSpPr>
          <p:spPr>
            <a:xfrm>
              <a:off x="2699792" y="476672"/>
              <a:ext cx="3096344" cy="4616896"/>
            </a:xfrm>
            <a:prstGeom prst="rect">
              <a:avLst/>
            </a:prstGeom>
            <a:solidFill>
              <a:srgbClr val="9933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59832" y="836712"/>
              <a:ext cx="2376264" cy="4248472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Oval 2"/>
          <p:cNvSpPr/>
          <p:nvPr/>
        </p:nvSpPr>
        <p:spPr>
          <a:xfrm>
            <a:off x="3865289" y="2655463"/>
            <a:ext cx="2039403" cy="20986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5007355" y="4598669"/>
            <a:ext cx="865501" cy="85513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055300" y="3061749"/>
            <a:ext cx="111612" cy="291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25278" y="3061749"/>
            <a:ext cx="111612" cy="291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flipV="1">
            <a:off x="4273170" y="2966376"/>
            <a:ext cx="1223642" cy="1291485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 rot="4754776">
            <a:off x="3313561" y="3221928"/>
            <a:ext cx="568068" cy="10025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865289" y="4598669"/>
            <a:ext cx="817979" cy="855131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6048575" flipV="1">
            <a:off x="5890091" y="3250848"/>
            <a:ext cx="568068" cy="93306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flipH="1">
            <a:off x="1924543" y="4546177"/>
            <a:ext cx="679980" cy="85715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027206" y="4546177"/>
            <a:ext cx="642644" cy="857159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45325" y="2058873"/>
            <a:ext cx="1713403" cy="2565032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40"/>
          <p:cNvGrpSpPr/>
          <p:nvPr/>
        </p:nvGrpSpPr>
        <p:grpSpPr>
          <a:xfrm>
            <a:off x="1190358" y="1359319"/>
            <a:ext cx="1262017" cy="1282516"/>
            <a:chOff x="827584" y="1124744"/>
            <a:chExt cx="1072119" cy="1368152"/>
          </a:xfrm>
        </p:grpSpPr>
        <p:sp>
          <p:nvSpPr>
            <p:cNvPr id="24" name="Chord 23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hord 24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1156594" y="2276872"/>
            <a:ext cx="1305218" cy="1943206"/>
            <a:chOff x="7452320" y="1124744"/>
            <a:chExt cx="1152128" cy="1491594"/>
          </a:xfrm>
        </p:grpSpPr>
        <p:sp>
          <p:nvSpPr>
            <p:cNvPr id="19" name="Rectangle 18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solidFill>
              <a:srgbClr val="25C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>
              <a:off x="7737644" y="1531850"/>
              <a:ext cx="578772" cy="36440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8143597" y="1220095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/>
            <p:cNvSpPr/>
            <p:nvPr/>
          </p:nvSpPr>
          <p:spPr>
            <a:xfrm>
              <a:off x="7580334" y="2023331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7823462" y="1230638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Chord 27"/>
          <p:cNvSpPr/>
          <p:nvPr/>
        </p:nvSpPr>
        <p:spPr>
          <a:xfrm>
            <a:off x="1495203" y="3749907"/>
            <a:ext cx="576064" cy="410869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3755725">
            <a:off x="1687459" y="3298494"/>
            <a:ext cx="712576" cy="119076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6879175" flipV="1">
            <a:off x="1204686" y="3336855"/>
            <a:ext cx="712576" cy="124382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 rot="10800000" flipV="1">
            <a:off x="4277502" y="3721069"/>
            <a:ext cx="1223642" cy="1291485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 flipV="1">
            <a:off x="4565533" y="2871487"/>
            <a:ext cx="648072" cy="144016"/>
            <a:chOff x="4355976" y="1052736"/>
            <a:chExt cx="576064" cy="72008"/>
          </a:xfrm>
        </p:grpSpPr>
        <p:cxnSp>
          <p:nvCxnSpPr>
            <p:cNvPr id="31" name="Straight Connector 30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flipV="1">
            <a:off x="1483141" y="2223415"/>
            <a:ext cx="648072" cy="144016"/>
            <a:chOff x="4355976" y="1052736"/>
            <a:chExt cx="576064" cy="72008"/>
          </a:xfrm>
        </p:grpSpPr>
        <p:cxnSp>
          <p:nvCxnSpPr>
            <p:cNvPr id="34" name="Straight Connector 33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 rot="3755725">
            <a:off x="336270" y="3082471"/>
            <a:ext cx="712576" cy="119076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rot="6879175" flipV="1">
            <a:off x="2589804" y="2976814"/>
            <a:ext cx="712576" cy="124382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6804249" y="2016224"/>
            <a:ext cx="3240360" cy="7317432"/>
            <a:chOff x="2339752" y="0"/>
            <a:chExt cx="3240360" cy="7317432"/>
          </a:xfrm>
        </p:grpSpPr>
        <p:grpSp>
          <p:nvGrpSpPr>
            <p:cNvPr id="46" name="Group 680"/>
            <p:cNvGrpSpPr/>
            <p:nvPr/>
          </p:nvGrpSpPr>
          <p:grpSpPr>
            <a:xfrm>
              <a:off x="2339752" y="0"/>
              <a:ext cx="2088232" cy="3960440"/>
              <a:chOff x="3059832" y="1700808"/>
              <a:chExt cx="2088232" cy="3960440"/>
            </a:xfrm>
          </p:grpSpPr>
          <p:sp>
            <p:nvSpPr>
              <p:cNvPr id="48" name="Freeform 47"/>
              <p:cNvSpPr/>
              <p:nvPr/>
            </p:nvSpPr>
            <p:spPr>
              <a:xfrm flipH="1">
                <a:off x="4572000" y="2852936"/>
                <a:ext cx="576064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059832" y="2865374"/>
                <a:ext cx="504056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4227276" y="4852841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491880" y="170080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176953" y="228130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Arc 52"/>
              <p:cNvSpPr/>
              <p:nvPr/>
            </p:nvSpPr>
            <p:spPr>
              <a:xfrm>
                <a:off x="3651964" y="2999950"/>
                <a:ext cx="799033" cy="52427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76483" y="2290622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677"/>
              <p:cNvGrpSpPr/>
              <p:nvPr/>
            </p:nvGrpSpPr>
            <p:grpSpPr>
              <a:xfrm flipV="1">
                <a:off x="3779912" y="2060848"/>
                <a:ext cx="576064" cy="144016"/>
                <a:chOff x="4355976" y="1052736"/>
                <a:chExt cx="576064" cy="72008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rot="10800000" flipV="1">
                  <a:off x="435597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71601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Rectangle 46"/>
            <p:cNvSpPr/>
            <p:nvPr/>
          </p:nvSpPr>
          <p:spPr>
            <a:xfrm>
              <a:off x="3779912" y="4005064"/>
              <a:ext cx="1800200" cy="3312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Freeform 57"/>
          <p:cNvSpPr/>
          <p:nvPr/>
        </p:nvSpPr>
        <p:spPr>
          <a:xfrm rot="2129708">
            <a:off x="5636510" y="285887"/>
            <a:ext cx="685513" cy="90972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op.wav">
            <a:hlinkClick r:id="" action="ppaction://media"/>
          </p:cNvPr>
          <p:cNvPicPr>
            <a:picLocks noRot="1" noChangeAspect="1"/>
          </p:cNvPicPr>
          <p:nvPr>
            <a:wavAudioFile r:embed="rId1" name="pop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XPHardware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XPHardware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82659E-7 L -0.00434 0.6302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4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63029 L 0.14896 0.54775 C 0.18177 0.52879 0.22552 0.52648 0.26857 0.54012 C 0.31753 0.55561 0.35399 0.58359 0.37639 0.62081 L 0.48576 0.78636 " pathEditMode="relative" rAng="812524" ptsTypes="FffFF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7" grpId="0" animBg="1"/>
      <p:bldP spid="12" grpId="0" animBg="1"/>
      <p:bldP spid="13" grpId="0" animBg="1"/>
      <p:bldP spid="29" grpId="0" animBg="1"/>
      <p:bldP spid="36" grpId="0" animBg="1"/>
      <p:bldP spid="37" grpId="0" animBg="1"/>
      <p:bldP spid="58" grpId="0" animBg="1"/>
      <p:bldP spid="58" grpId="1" animBg="1"/>
      <p:bldP spid="58" grpId="2" animBg="1"/>
      <p:bldP spid="58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923928" y="260648"/>
            <a:ext cx="3456384" cy="2376264"/>
          </a:xfrm>
          <a:prstGeom prst="rect">
            <a:avLst/>
          </a:pr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4355976" y="404664"/>
            <a:ext cx="2649057" cy="2011680"/>
          </a:xfrm>
          <a:custGeom>
            <a:avLst/>
            <a:gdLst>
              <a:gd name="connsiteX0" fmla="*/ 28136 w 717453"/>
              <a:gd name="connsiteY0" fmla="*/ 56271 h 731520"/>
              <a:gd name="connsiteX1" fmla="*/ 253219 w 717453"/>
              <a:gd name="connsiteY1" fmla="*/ 267287 h 731520"/>
              <a:gd name="connsiteX2" fmla="*/ 323557 w 717453"/>
              <a:gd name="connsiteY2" fmla="*/ 0 h 731520"/>
              <a:gd name="connsiteX3" fmla="*/ 436099 w 717453"/>
              <a:gd name="connsiteY3" fmla="*/ 112542 h 731520"/>
              <a:gd name="connsiteX4" fmla="*/ 717453 w 717453"/>
              <a:gd name="connsiteY4" fmla="*/ 98474 h 731520"/>
              <a:gd name="connsiteX5" fmla="*/ 548640 w 717453"/>
              <a:gd name="connsiteY5" fmla="*/ 323557 h 731520"/>
              <a:gd name="connsiteX6" fmla="*/ 717453 w 717453"/>
              <a:gd name="connsiteY6" fmla="*/ 534573 h 731520"/>
              <a:gd name="connsiteX7" fmla="*/ 576776 w 717453"/>
              <a:gd name="connsiteY7" fmla="*/ 562708 h 731520"/>
              <a:gd name="connsiteX8" fmla="*/ 492369 w 717453"/>
              <a:gd name="connsiteY8" fmla="*/ 731520 h 731520"/>
              <a:gd name="connsiteX9" fmla="*/ 0 w 717453"/>
              <a:gd name="connsiteY9" fmla="*/ 647114 h 731520"/>
              <a:gd name="connsiteX10" fmla="*/ 84406 w 717453"/>
              <a:gd name="connsiteY10" fmla="*/ 450167 h 731520"/>
              <a:gd name="connsiteX11" fmla="*/ 28136 w 717453"/>
              <a:gd name="connsiteY11" fmla="*/ 56271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453" h="731520">
                <a:moveTo>
                  <a:pt x="28136" y="56271"/>
                </a:moveTo>
                <a:lnTo>
                  <a:pt x="253219" y="267287"/>
                </a:lnTo>
                <a:lnTo>
                  <a:pt x="323557" y="0"/>
                </a:lnTo>
                <a:lnTo>
                  <a:pt x="436099" y="112542"/>
                </a:lnTo>
                <a:lnTo>
                  <a:pt x="717453" y="98474"/>
                </a:lnTo>
                <a:lnTo>
                  <a:pt x="548640" y="323557"/>
                </a:lnTo>
                <a:lnTo>
                  <a:pt x="717453" y="534573"/>
                </a:lnTo>
                <a:lnTo>
                  <a:pt x="576776" y="562708"/>
                </a:lnTo>
                <a:lnTo>
                  <a:pt x="492369" y="731520"/>
                </a:lnTo>
                <a:lnTo>
                  <a:pt x="0" y="647114"/>
                </a:lnTo>
                <a:lnTo>
                  <a:pt x="84406" y="450167"/>
                </a:lnTo>
                <a:lnTo>
                  <a:pt x="28136" y="5627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6" name="Group 85"/>
          <p:cNvGrpSpPr/>
          <p:nvPr/>
        </p:nvGrpSpPr>
        <p:grpSpPr>
          <a:xfrm>
            <a:off x="1979712" y="1124744"/>
            <a:ext cx="2375634" cy="4104456"/>
            <a:chOff x="2000215" y="404664"/>
            <a:chExt cx="2375634" cy="4104456"/>
          </a:xfrm>
        </p:grpSpPr>
        <p:sp>
          <p:nvSpPr>
            <p:cNvPr id="64" name="Chord 63"/>
            <p:cNvSpPr/>
            <p:nvPr/>
          </p:nvSpPr>
          <p:spPr>
            <a:xfrm>
              <a:off x="2000215" y="848389"/>
              <a:ext cx="2375634" cy="3660731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CC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509279" y="1196752"/>
              <a:ext cx="1357505" cy="1537473"/>
              <a:chOff x="3995936" y="2441099"/>
              <a:chExt cx="1728192" cy="1996016"/>
            </a:xfrm>
          </p:grpSpPr>
          <p:grpSp>
            <p:nvGrpSpPr>
              <p:cNvPr id="66" name="Group 2"/>
              <p:cNvGrpSpPr/>
              <p:nvPr/>
            </p:nvGrpSpPr>
            <p:grpSpPr>
              <a:xfrm>
                <a:off x="3995936" y="2441099"/>
                <a:ext cx="1728192" cy="1996016"/>
                <a:chOff x="7452320" y="1180860"/>
                <a:chExt cx="1152128" cy="1214613"/>
              </a:xfrm>
            </p:grpSpPr>
            <p:sp>
              <p:nvSpPr>
                <p:cNvPr id="68" name="Rectangle 3"/>
                <p:cNvSpPr/>
                <p:nvPr/>
              </p:nvSpPr>
              <p:spPr>
                <a:xfrm>
                  <a:off x="7452320" y="1256199"/>
                  <a:ext cx="1152128" cy="1139274"/>
                </a:xfrm>
                <a:prstGeom prst="rect">
                  <a:avLst/>
                </a:prstGeom>
                <a:solidFill>
                  <a:srgbClr val="CC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8143597" y="1180860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797958" y="1180860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7" name="Moon 66"/>
              <p:cNvSpPr/>
              <p:nvPr/>
            </p:nvSpPr>
            <p:spPr>
              <a:xfrm rot="16200000">
                <a:off x="4175956" y="2821986"/>
                <a:ext cx="1368152" cy="1728192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678967" y="404664"/>
              <a:ext cx="1018129" cy="942916"/>
              <a:chOff x="2195736" y="1196752"/>
              <a:chExt cx="1296144" cy="792088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Chord 7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99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000215" y="2845151"/>
              <a:ext cx="1056109" cy="942916"/>
              <a:chOff x="3083489" y="4581128"/>
              <a:chExt cx="1344495" cy="1224136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188032" y="2845151"/>
              <a:ext cx="1074692" cy="942916"/>
              <a:chOff x="4355976" y="4581128"/>
              <a:chExt cx="1368152" cy="1224136"/>
            </a:xfrm>
          </p:grpSpPr>
          <p:sp>
            <p:nvSpPr>
              <p:cNvPr id="81" name="Freeform 8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75656" y="2924944"/>
            <a:ext cx="3456384" cy="2232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74505" y="2204864"/>
            <a:ext cx="2820532" cy="273468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57"/>
          <p:cNvGrpSpPr/>
          <p:nvPr/>
        </p:nvGrpSpPr>
        <p:grpSpPr>
          <a:xfrm>
            <a:off x="4674505" y="4757238"/>
            <a:ext cx="1284476" cy="1192042"/>
            <a:chOff x="3083489" y="4581128"/>
            <a:chExt cx="1344495" cy="1224136"/>
          </a:xfrm>
        </p:grpSpPr>
        <p:sp>
          <p:nvSpPr>
            <p:cNvPr id="13" name="Freeform 12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61"/>
          <p:cNvGrpSpPr/>
          <p:nvPr/>
        </p:nvGrpSpPr>
        <p:grpSpPr>
          <a:xfrm>
            <a:off x="6184898" y="4757238"/>
            <a:ext cx="1307077" cy="1192042"/>
            <a:chOff x="4355976" y="4581128"/>
            <a:chExt cx="1368152" cy="1224136"/>
          </a:xfrm>
        </p:grpSpPr>
        <p:sp>
          <p:nvSpPr>
            <p:cNvPr id="17" name="Freeform 16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Freeform 19"/>
          <p:cNvSpPr/>
          <p:nvPr/>
        </p:nvSpPr>
        <p:spPr>
          <a:xfrm rot="1602179">
            <a:off x="4287819" y="3427568"/>
            <a:ext cx="728298" cy="121481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8361517" flipV="1">
            <a:off x="7293352" y="3370516"/>
            <a:ext cx="728298" cy="126894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7517230">
            <a:off x="1609087" y="1876279"/>
            <a:ext cx="585526" cy="98273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2029853" flipV="1">
            <a:off x="4088107" y="1776898"/>
            <a:ext cx="585526" cy="102652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20341286">
            <a:off x="1896250" y="3733841"/>
            <a:ext cx="266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Stencil" pitchFamily="82" charset="0"/>
              </a:rPr>
              <a:t>FRAGILE</a:t>
            </a:r>
            <a:endParaRPr lang="en-GB" dirty="0">
              <a:solidFill>
                <a:srgbClr val="FF0000"/>
              </a:solidFill>
              <a:latin typeface="Stencil" pitchFamily="8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187329" y="2478333"/>
            <a:ext cx="1934080" cy="2031481"/>
            <a:chOff x="5187329" y="2478333"/>
            <a:chExt cx="1934080" cy="2031481"/>
          </a:xfrm>
        </p:grpSpPr>
        <p:grpSp>
          <p:nvGrpSpPr>
            <p:cNvPr id="5" name="Group 50"/>
            <p:cNvGrpSpPr/>
            <p:nvPr/>
          </p:nvGrpSpPr>
          <p:grpSpPr>
            <a:xfrm>
              <a:off x="5187329" y="2478333"/>
              <a:ext cx="1934080" cy="2031481"/>
              <a:chOff x="7452320" y="1256199"/>
              <a:chExt cx="1152128" cy="1139274"/>
            </a:xfrm>
            <a:noFill/>
          </p:grpSpPr>
          <p:sp>
            <p:nvSpPr>
              <p:cNvPr id="6" name="Rectangle 5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Arc 86"/>
            <p:cNvSpPr/>
            <p:nvPr/>
          </p:nvSpPr>
          <p:spPr>
            <a:xfrm flipV="1">
              <a:off x="5316777" y="2924944"/>
              <a:ext cx="1559479" cy="1291485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9" name="Freeform 88"/>
          <p:cNvSpPr/>
          <p:nvPr/>
        </p:nvSpPr>
        <p:spPr>
          <a:xfrm rot="11017783" flipV="1">
            <a:off x="5763566" y="3594796"/>
            <a:ext cx="728298" cy="126894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9"/>
          <p:cNvGrpSpPr/>
          <p:nvPr/>
        </p:nvGrpSpPr>
        <p:grpSpPr>
          <a:xfrm>
            <a:off x="3995936" y="2549647"/>
            <a:ext cx="1934080" cy="2031481"/>
            <a:chOff x="5187329" y="2478333"/>
            <a:chExt cx="1934080" cy="2031481"/>
          </a:xfrm>
        </p:grpSpPr>
        <p:grpSp>
          <p:nvGrpSpPr>
            <p:cNvPr id="91" name="Group 50"/>
            <p:cNvGrpSpPr/>
            <p:nvPr/>
          </p:nvGrpSpPr>
          <p:grpSpPr>
            <a:xfrm>
              <a:off x="5187329" y="2478333"/>
              <a:ext cx="1934080" cy="2031481"/>
              <a:chOff x="7452320" y="1256199"/>
              <a:chExt cx="1152128" cy="1139274"/>
            </a:xfrm>
            <a:noFill/>
          </p:grpSpPr>
          <p:sp>
            <p:nvSpPr>
              <p:cNvPr id="93" name="Rectangle 92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143596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Arc 91"/>
            <p:cNvSpPr/>
            <p:nvPr/>
          </p:nvSpPr>
          <p:spPr>
            <a:xfrm flipV="1">
              <a:off x="5316777" y="2924944"/>
              <a:ext cx="1559479" cy="1291485"/>
            </a:xfrm>
            <a:prstGeom prst="arc">
              <a:avLst>
                <a:gd name="adj1" fmla="val 1616723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0" name="Rectangle 49"/>
          <p:cNvSpPr/>
          <p:nvPr/>
        </p:nvSpPr>
        <p:spPr>
          <a:xfrm rot="3346927">
            <a:off x="5397256" y="128006"/>
            <a:ext cx="82458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 rot="8551128">
            <a:off x="669893" y="2106555"/>
            <a:ext cx="1080120" cy="648072"/>
            <a:chOff x="1259632" y="5733256"/>
            <a:chExt cx="1080120" cy="648072"/>
          </a:xfrm>
        </p:grpSpPr>
        <p:sp>
          <p:nvSpPr>
            <p:cNvPr id="51" name="Rounded Rectangle 50"/>
            <p:cNvSpPr/>
            <p:nvPr/>
          </p:nvSpPr>
          <p:spPr>
            <a:xfrm>
              <a:off x="1475656" y="6165304"/>
              <a:ext cx="360040" cy="21602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979712" y="6165304"/>
              <a:ext cx="360040" cy="21602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c 52"/>
            <p:cNvSpPr/>
            <p:nvPr/>
          </p:nvSpPr>
          <p:spPr>
            <a:xfrm>
              <a:off x="1835696" y="6196257"/>
              <a:ext cx="144016" cy="144016"/>
            </a:xfrm>
            <a:prstGeom prst="arc">
              <a:avLst>
                <a:gd name="adj1" fmla="val 12189984"/>
                <a:gd name="adj2" fmla="val 20109419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5" name="Straight Connector 54"/>
            <p:cNvCxnSpPr>
              <a:stCxn id="51" idx="1"/>
            </p:cNvCxnSpPr>
            <p:nvPr/>
          </p:nvCxnSpPr>
          <p:spPr>
            <a:xfrm flipH="1" flipV="1">
              <a:off x="1259632" y="5733256"/>
              <a:ext cx="216024" cy="540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2" idx="3"/>
            </p:cNvCxnSpPr>
            <p:nvPr/>
          </p:nvCxnSpPr>
          <p:spPr>
            <a:xfrm flipH="1" flipV="1">
              <a:off x="2051720" y="5733256"/>
              <a:ext cx="288032" cy="5400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71" grpId="0" animBg="1"/>
      <p:bldP spid="72" grpId="0" animBg="1"/>
      <p:bldP spid="89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9144000" y="1772816"/>
            <a:ext cx="2209006" cy="4608512"/>
            <a:chOff x="3059832" y="851015"/>
            <a:chExt cx="2376264" cy="4248472"/>
          </a:xfrm>
        </p:grpSpPr>
        <p:sp>
          <p:nvSpPr>
            <p:cNvPr id="3" name="Rectangle 2"/>
            <p:cNvSpPr/>
            <p:nvPr/>
          </p:nvSpPr>
          <p:spPr>
            <a:xfrm>
              <a:off x="3059832" y="851015"/>
              <a:ext cx="2376264" cy="4248472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reeform 7"/>
          <p:cNvSpPr/>
          <p:nvPr/>
        </p:nvSpPr>
        <p:spPr>
          <a:xfrm flipH="1">
            <a:off x="3563889" y="332656"/>
            <a:ext cx="1944216" cy="6525344"/>
          </a:xfrm>
          <a:custGeom>
            <a:avLst/>
            <a:gdLst>
              <a:gd name="connsiteX0" fmla="*/ 0 w 3106057"/>
              <a:gd name="connsiteY0" fmla="*/ 5326743 h 5341258"/>
              <a:gd name="connsiteX1" fmla="*/ 377372 w 3106057"/>
              <a:gd name="connsiteY1" fmla="*/ 5341258 h 5341258"/>
              <a:gd name="connsiteX2" fmla="*/ 377372 w 3106057"/>
              <a:gd name="connsiteY2" fmla="*/ 420915 h 5341258"/>
              <a:gd name="connsiteX3" fmla="*/ 2743200 w 3106057"/>
              <a:gd name="connsiteY3" fmla="*/ 435429 h 5341258"/>
              <a:gd name="connsiteX4" fmla="*/ 2743200 w 3106057"/>
              <a:gd name="connsiteY4" fmla="*/ 5326743 h 5341258"/>
              <a:gd name="connsiteX5" fmla="*/ 3106057 w 3106057"/>
              <a:gd name="connsiteY5" fmla="*/ 5326743 h 5341258"/>
              <a:gd name="connsiteX6" fmla="*/ 3106057 w 3106057"/>
              <a:gd name="connsiteY6" fmla="*/ 14515 h 5341258"/>
              <a:gd name="connsiteX7" fmla="*/ 14514 w 3106057"/>
              <a:gd name="connsiteY7" fmla="*/ 0 h 5341258"/>
              <a:gd name="connsiteX8" fmla="*/ 0 w 3106057"/>
              <a:gd name="connsiteY8" fmla="*/ 5326743 h 5341258"/>
              <a:gd name="connsiteX0" fmla="*/ 0 w 3106057"/>
              <a:gd name="connsiteY0" fmla="*/ 5326743 h 5341258"/>
              <a:gd name="connsiteX1" fmla="*/ 377372 w 3106057"/>
              <a:gd name="connsiteY1" fmla="*/ 5341258 h 5341258"/>
              <a:gd name="connsiteX2" fmla="*/ 1368287 w 3106057"/>
              <a:gd name="connsiteY2" fmla="*/ 933805 h 5341258"/>
              <a:gd name="connsiteX3" fmla="*/ 2743200 w 3106057"/>
              <a:gd name="connsiteY3" fmla="*/ 435429 h 5341258"/>
              <a:gd name="connsiteX4" fmla="*/ 2743200 w 3106057"/>
              <a:gd name="connsiteY4" fmla="*/ 5326743 h 5341258"/>
              <a:gd name="connsiteX5" fmla="*/ 3106057 w 3106057"/>
              <a:gd name="connsiteY5" fmla="*/ 5326743 h 5341258"/>
              <a:gd name="connsiteX6" fmla="*/ 3106057 w 3106057"/>
              <a:gd name="connsiteY6" fmla="*/ 14515 h 5341258"/>
              <a:gd name="connsiteX7" fmla="*/ 14514 w 3106057"/>
              <a:gd name="connsiteY7" fmla="*/ 0 h 5341258"/>
              <a:gd name="connsiteX8" fmla="*/ 0 w 3106057"/>
              <a:gd name="connsiteY8" fmla="*/ 5326743 h 5341258"/>
              <a:gd name="connsiteX0" fmla="*/ 0 w 3106057"/>
              <a:gd name="connsiteY0" fmla="*/ 5326743 h 5326743"/>
              <a:gd name="connsiteX1" fmla="*/ 1296279 w 3106057"/>
              <a:gd name="connsiteY1" fmla="*/ 5254285 h 5326743"/>
              <a:gd name="connsiteX2" fmla="*/ 1368287 w 3106057"/>
              <a:gd name="connsiteY2" fmla="*/ 933805 h 5326743"/>
              <a:gd name="connsiteX3" fmla="*/ 2743200 w 3106057"/>
              <a:gd name="connsiteY3" fmla="*/ 435429 h 5326743"/>
              <a:gd name="connsiteX4" fmla="*/ 2743200 w 3106057"/>
              <a:gd name="connsiteY4" fmla="*/ 5326743 h 5326743"/>
              <a:gd name="connsiteX5" fmla="*/ 3106057 w 3106057"/>
              <a:gd name="connsiteY5" fmla="*/ 5326743 h 5326743"/>
              <a:gd name="connsiteX6" fmla="*/ 3106057 w 3106057"/>
              <a:gd name="connsiteY6" fmla="*/ 14515 h 5326743"/>
              <a:gd name="connsiteX7" fmla="*/ 14514 w 3106057"/>
              <a:gd name="connsiteY7" fmla="*/ 0 h 5326743"/>
              <a:gd name="connsiteX8" fmla="*/ 0 w 3106057"/>
              <a:gd name="connsiteY8" fmla="*/ 5326743 h 5326743"/>
              <a:gd name="connsiteX0" fmla="*/ 0 w 3106057"/>
              <a:gd name="connsiteY0" fmla="*/ 5326743 h 6046374"/>
              <a:gd name="connsiteX1" fmla="*/ 1296279 w 3106057"/>
              <a:gd name="connsiteY1" fmla="*/ 5254285 h 6046374"/>
              <a:gd name="connsiteX2" fmla="*/ 1368287 w 3106057"/>
              <a:gd name="connsiteY2" fmla="*/ 933805 h 6046374"/>
              <a:gd name="connsiteX3" fmla="*/ 2743200 w 3106057"/>
              <a:gd name="connsiteY3" fmla="*/ 435429 h 6046374"/>
              <a:gd name="connsiteX4" fmla="*/ 2736439 w 3106057"/>
              <a:gd name="connsiteY4" fmla="*/ 6046374 h 6046374"/>
              <a:gd name="connsiteX5" fmla="*/ 3106057 w 3106057"/>
              <a:gd name="connsiteY5" fmla="*/ 5326743 h 6046374"/>
              <a:gd name="connsiteX6" fmla="*/ 3106057 w 3106057"/>
              <a:gd name="connsiteY6" fmla="*/ 14515 h 6046374"/>
              <a:gd name="connsiteX7" fmla="*/ 14514 w 3106057"/>
              <a:gd name="connsiteY7" fmla="*/ 0 h 6046374"/>
              <a:gd name="connsiteX8" fmla="*/ 0 w 3106057"/>
              <a:gd name="connsiteY8" fmla="*/ 5326743 h 6046374"/>
              <a:gd name="connsiteX0" fmla="*/ 0 w 3106057"/>
              <a:gd name="connsiteY0" fmla="*/ 5326743 h 6379029"/>
              <a:gd name="connsiteX1" fmla="*/ 1296279 w 3106057"/>
              <a:gd name="connsiteY1" fmla="*/ 5254285 h 6379029"/>
              <a:gd name="connsiteX2" fmla="*/ 1368287 w 3106057"/>
              <a:gd name="connsiteY2" fmla="*/ 933805 h 6379029"/>
              <a:gd name="connsiteX3" fmla="*/ 2743200 w 3106057"/>
              <a:gd name="connsiteY3" fmla="*/ 435429 h 6379029"/>
              <a:gd name="connsiteX4" fmla="*/ 2736439 w 3106057"/>
              <a:gd name="connsiteY4" fmla="*/ 6046374 h 6379029"/>
              <a:gd name="connsiteX5" fmla="*/ 3096479 w 3106057"/>
              <a:gd name="connsiteY5" fmla="*/ 6379029 h 6379029"/>
              <a:gd name="connsiteX6" fmla="*/ 3106057 w 3106057"/>
              <a:gd name="connsiteY6" fmla="*/ 14515 h 6379029"/>
              <a:gd name="connsiteX7" fmla="*/ 14514 w 3106057"/>
              <a:gd name="connsiteY7" fmla="*/ 0 h 6379029"/>
              <a:gd name="connsiteX8" fmla="*/ 0 w 3106057"/>
              <a:gd name="connsiteY8" fmla="*/ 5326743 h 6379029"/>
              <a:gd name="connsiteX0" fmla="*/ 0 w 3099672"/>
              <a:gd name="connsiteY0" fmla="*/ 5473058 h 6525344"/>
              <a:gd name="connsiteX1" fmla="*/ 1296279 w 3099672"/>
              <a:gd name="connsiteY1" fmla="*/ 5400600 h 6525344"/>
              <a:gd name="connsiteX2" fmla="*/ 1368287 w 3099672"/>
              <a:gd name="connsiteY2" fmla="*/ 1080120 h 6525344"/>
              <a:gd name="connsiteX3" fmla="*/ 2743200 w 3099672"/>
              <a:gd name="connsiteY3" fmla="*/ 581744 h 6525344"/>
              <a:gd name="connsiteX4" fmla="*/ 2736439 w 3099672"/>
              <a:gd name="connsiteY4" fmla="*/ 6192689 h 6525344"/>
              <a:gd name="connsiteX5" fmla="*/ 3096479 w 3099672"/>
              <a:gd name="connsiteY5" fmla="*/ 6525344 h 6525344"/>
              <a:gd name="connsiteX6" fmla="*/ 3096479 w 3099672"/>
              <a:gd name="connsiteY6" fmla="*/ 0 h 6525344"/>
              <a:gd name="connsiteX7" fmla="*/ 14514 w 3099672"/>
              <a:gd name="connsiteY7" fmla="*/ 146315 h 6525344"/>
              <a:gd name="connsiteX8" fmla="*/ 0 w 3099672"/>
              <a:gd name="connsiteY8" fmla="*/ 5473058 h 6525344"/>
              <a:gd name="connsiteX0" fmla="*/ 0 w 3099672"/>
              <a:gd name="connsiteY0" fmla="*/ 5473058 h 6525344"/>
              <a:gd name="connsiteX1" fmla="*/ 1296279 w 3099672"/>
              <a:gd name="connsiteY1" fmla="*/ 5400600 h 6525344"/>
              <a:gd name="connsiteX2" fmla="*/ 1368287 w 3099672"/>
              <a:gd name="connsiteY2" fmla="*/ 1080120 h 6525344"/>
              <a:gd name="connsiteX3" fmla="*/ 2743200 w 3099672"/>
              <a:gd name="connsiteY3" fmla="*/ 581744 h 6525344"/>
              <a:gd name="connsiteX4" fmla="*/ 2736439 w 3099672"/>
              <a:gd name="connsiteY4" fmla="*/ 6192689 h 6525344"/>
              <a:gd name="connsiteX5" fmla="*/ 3096479 w 3099672"/>
              <a:gd name="connsiteY5" fmla="*/ 6525344 h 6525344"/>
              <a:gd name="connsiteX6" fmla="*/ 3096479 w 3099672"/>
              <a:gd name="connsiteY6" fmla="*/ 0 h 6525344"/>
              <a:gd name="connsiteX7" fmla="*/ 1008247 w 3099672"/>
              <a:gd name="connsiteY7" fmla="*/ 936104 h 6525344"/>
              <a:gd name="connsiteX8" fmla="*/ 0 w 3099672"/>
              <a:gd name="connsiteY8" fmla="*/ 5473058 h 6525344"/>
              <a:gd name="connsiteX0" fmla="*/ 0 w 2091425"/>
              <a:gd name="connsiteY0" fmla="*/ 5760640 h 6525344"/>
              <a:gd name="connsiteX1" fmla="*/ 288032 w 2091425"/>
              <a:gd name="connsiteY1" fmla="*/ 5400600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760640 h 6525344"/>
              <a:gd name="connsiteX0" fmla="*/ 0 w 2091425"/>
              <a:gd name="connsiteY0" fmla="*/ 5760640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760640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1080120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1080120 h 6525344"/>
              <a:gd name="connsiteX1" fmla="*/ 288032 w 2091425"/>
              <a:gd name="connsiteY1" fmla="*/ 1080120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1080120 h 652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425" h="6525344">
                <a:moveTo>
                  <a:pt x="0" y="1080120"/>
                </a:moveTo>
                <a:lnTo>
                  <a:pt x="288032" y="1080120"/>
                </a:lnTo>
                <a:lnTo>
                  <a:pt x="288032" y="1080120"/>
                </a:lnTo>
                <a:lnTo>
                  <a:pt x="1734953" y="581744"/>
                </a:lnTo>
                <a:cubicBezTo>
                  <a:pt x="1732699" y="2452059"/>
                  <a:pt x="1730446" y="4655029"/>
                  <a:pt x="1728192" y="6525344"/>
                </a:cubicBezTo>
                <a:lnTo>
                  <a:pt x="2088232" y="6525344"/>
                </a:lnTo>
                <a:cubicBezTo>
                  <a:pt x="2091425" y="4403839"/>
                  <a:pt x="2085039" y="2121505"/>
                  <a:pt x="2088232" y="0"/>
                </a:cubicBezTo>
                <a:lnTo>
                  <a:pt x="0" y="936104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6200000">
            <a:off x="3347864" y="2780928"/>
            <a:ext cx="5616624" cy="1872208"/>
          </a:xfrm>
          <a:prstGeom prst="trapezoid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H="1">
            <a:off x="6732240" y="3789040"/>
            <a:ext cx="200819" cy="54677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 flipH="1">
            <a:off x="6330603" y="3945261"/>
            <a:ext cx="535517" cy="7811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 rot="3553112">
            <a:off x="2375162" y="872918"/>
            <a:ext cx="2984837" cy="2449216"/>
            <a:chOff x="-1597544" y="4059663"/>
            <a:chExt cx="3544313" cy="2798337"/>
          </a:xfrm>
        </p:grpSpPr>
        <p:sp>
          <p:nvSpPr>
            <p:cNvPr id="46" name="Oval 45"/>
            <p:cNvSpPr/>
            <p:nvPr/>
          </p:nvSpPr>
          <p:spPr>
            <a:xfrm>
              <a:off x="-828600" y="4059663"/>
              <a:ext cx="2039403" cy="209866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313466" y="6002869"/>
              <a:ext cx="865501" cy="85513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361411" y="4465949"/>
              <a:ext cx="111612" cy="291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-68611" y="4465949"/>
              <a:ext cx="111612" cy="291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Arc 49"/>
            <p:cNvSpPr/>
            <p:nvPr/>
          </p:nvSpPr>
          <p:spPr>
            <a:xfrm flipV="1">
              <a:off x="-420719" y="4370576"/>
              <a:ext cx="1223642" cy="1291485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 50"/>
            <p:cNvSpPr/>
            <p:nvPr/>
          </p:nvSpPr>
          <p:spPr>
            <a:xfrm rot="4754776">
              <a:off x="-1380328" y="4626128"/>
              <a:ext cx="568068" cy="100250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-828600" y="6002869"/>
              <a:ext cx="817979" cy="855131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 rot="6048575" flipV="1">
              <a:off x="1196202" y="4655048"/>
              <a:ext cx="568068" cy="93306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9" name="Oval 98"/>
          <p:cNvSpPr/>
          <p:nvPr/>
        </p:nvSpPr>
        <p:spPr>
          <a:xfrm>
            <a:off x="10332640" y="620688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 rot="4243492">
            <a:off x="2739700" y="1446301"/>
            <a:ext cx="2922954" cy="3539485"/>
            <a:chOff x="924758" y="1556792"/>
            <a:chExt cx="3470830" cy="4044017"/>
          </a:xfrm>
        </p:grpSpPr>
        <p:sp>
          <p:nvSpPr>
            <p:cNvPr id="40" name="Freeform 39"/>
            <p:cNvSpPr/>
            <p:nvPr/>
          </p:nvSpPr>
          <p:spPr>
            <a:xfrm rot="3755725">
              <a:off x="1163854" y="3063919"/>
              <a:ext cx="712576" cy="119076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rot="6879175" flipV="1">
              <a:off x="3417386" y="2958264"/>
              <a:ext cx="712576" cy="124382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25C2E7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772908" y="1556792"/>
              <a:ext cx="1713403" cy="4044017"/>
              <a:chOff x="1772908" y="1556792"/>
              <a:chExt cx="1713403" cy="4044017"/>
            </a:xfrm>
          </p:grpSpPr>
          <p:sp>
            <p:nvSpPr>
              <p:cNvPr id="25" name="Freeform 24"/>
              <p:cNvSpPr/>
              <p:nvPr/>
            </p:nvSpPr>
            <p:spPr>
              <a:xfrm flipH="1">
                <a:off x="2752126" y="4743650"/>
                <a:ext cx="679980" cy="857159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854789" y="4743650"/>
                <a:ext cx="642644" cy="857159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72908" y="2256346"/>
                <a:ext cx="1713403" cy="2565032"/>
              </a:xfrm>
              <a:prstGeom prst="rect">
                <a:avLst/>
              </a:prstGeom>
              <a:solidFill>
                <a:srgbClr val="25C2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oup 40"/>
              <p:cNvGrpSpPr/>
              <p:nvPr/>
            </p:nvGrpSpPr>
            <p:grpSpPr>
              <a:xfrm>
                <a:off x="2017941" y="1556792"/>
                <a:ext cx="1262017" cy="1282516"/>
                <a:chOff x="827584" y="1124744"/>
                <a:chExt cx="1072119" cy="1368152"/>
              </a:xfrm>
            </p:grpSpPr>
            <p:sp>
              <p:nvSpPr>
                <p:cNvPr id="29" name="Chord 28"/>
                <p:cNvSpPr/>
                <p:nvPr/>
              </p:nvSpPr>
              <p:spPr>
                <a:xfrm>
                  <a:off x="827584" y="1124744"/>
                  <a:ext cx="1072119" cy="1368152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Chord 29"/>
                <p:cNvSpPr/>
                <p:nvPr/>
              </p:nvSpPr>
              <p:spPr>
                <a:xfrm rot="10800000">
                  <a:off x="827584" y="1700808"/>
                  <a:ext cx="1072119" cy="216024"/>
                </a:xfrm>
                <a:prstGeom prst="chord">
                  <a:avLst>
                    <a:gd name="adj1" fmla="val 10688754"/>
                    <a:gd name="adj2" fmla="val 108958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935596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151620" y="1448780"/>
                  <a:ext cx="6480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49"/>
              <p:cNvGrpSpPr/>
              <p:nvPr/>
            </p:nvGrpSpPr>
            <p:grpSpPr>
              <a:xfrm>
                <a:off x="1984177" y="2474345"/>
                <a:ext cx="1305218" cy="1943206"/>
                <a:chOff x="7452320" y="1124744"/>
                <a:chExt cx="1152128" cy="149159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452320" y="1124744"/>
                  <a:ext cx="1152128" cy="1270729"/>
                </a:xfrm>
                <a:prstGeom prst="rect">
                  <a:avLst/>
                </a:prstGeom>
                <a:solidFill>
                  <a:srgbClr val="25C2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Chord 34"/>
                <p:cNvSpPr/>
                <p:nvPr/>
              </p:nvSpPr>
              <p:spPr>
                <a:xfrm>
                  <a:off x="7737644" y="1531850"/>
                  <a:ext cx="578772" cy="364408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70C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143597" y="1220095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>
                  <a:off x="7580334" y="2023331"/>
                  <a:ext cx="896100" cy="593007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823462" y="1230638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" name="Chord 38"/>
              <p:cNvSpPr/>
              <p:nvPr/>
            </p:nvSpPr>
            <p:spPr>
              <a:xfrm>
                <a:off x="2322786" y="3947380"/>
                <a:ext cx="576064" cy="410869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 rot="3459821">
            <a:off x="2426231" y="2940098"/>
            <a:ext cx="2748058" cy="3592384"/>
            <a:chOff x="-1973895" y="620688"/>
            <a:chExt cx="3263152" cy="4104456"/>
          </a:xfrm>
        </p:grpSpPr>
        <p:grpSp>
          <p:nvGrpSpPr>
            <p:cNvPr id="60" name="Group 59"/>
            <p:cNvGrpSpPr/>
            <p:nvPr/>
          </p:nvGrpSpPr>
          <p:grpSpPr>
            <a:xfrm>
              <a:off x="-1404664" y="620688"/>
              <a:ext cx="2375634" cy="4104456"/>
              <a:chOff x="2000215" y="404664"/>
              <a:chExt cx="2375634" cy="4104456"/>
            </a:xfrm>
          </p:grpSpPr>
          <p:sp>
            <p:nvSpPr>
              <p:cNvPr id="61" name="Chord 60"/>
              <p:cNvSpPr/>
              <p:nvPr/>
            </p:nvSpPr>
            <p:spPr>
              <a:xfrm>
                <a:off x="2000215" y="848389"/>
                <a:ext cx="2375634" cy="3660731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CC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2" name="Group 64"/>
              <p:cNvGrpSpPr/>
              <p:nvPr/>
            </p:nvGrpSpPr>
            <p:grpSpPr>
              <a:xfrm>
                <a:off x="2509279" y="1196752"/>
                <a:ext cx="1357505" cy="1537473"/>
                <a:chOff x="3995936" y="2441099"/>
                <a:chExt cx="1728192" cy="1996016"/>
              </a:xfrm>
            </p:grpSpPr>
            <p:grpSp>
              <p:nvGrpSpPr>
                <p:cNvPr id="74" name="Group 2"/>
                <p:cNvGrpSpPr/>
                <p:nvPr/>
              </p:nvGrpSpPr>
              <p:grpSpPr>
                <a:xfrm>
                  <a:off x="3995936" y="2441099"/>
                  <a:ext cx="1728192" cy="1996016"/>
                  <a:chOff x="7452320" y="1180860"/>
                  <a:chExt cx="1152128" cy="1214613"/>
                </a:xfrm>
              </p:grpSpPr>
              <p:sp>
                <p:nvSpPr>
                  <p:cNvPr id="76" name="Rectangle 3"/>
                  <p:cNvSpPr/>
                  <p:nvPr/>
                </p:nvSpPr>
                <p:spPr>
                  <a:xfrm>
                    <a:off x="7452320" y="1256199"/>
                    <a:ext cx="1152128" cy="1139274"/>
                  </a:xfrm>
                  <a:prstGeom prst="rect">
                    <a:avLst/>
                  </a:prstGeom>
                  <a:solidFill>
                    <a:srgbClr val="CC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8143597" y="1180860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7797958" y="1180860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75" name="Moon 74"/>
                <p:cNvSpPr/>
                <p:nvPr/>
              </p:nvSpPr>
              <p:spPr>
                <a:xfrm rot="16200000">
                  <a:off x="4175956" y="2821986"/>
                  <a:ext cx="1368152" cy="1728192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" name="Group 72"/>
              <p:cNvGrpSpPr/>
              <p:nvPr/>
            </p:nvGrpSpPr>
            <p:grpSpPr>
              <a:xfrm>
                <a:off x="2678967" y="404664"/>
                <a:ext cx="1018129" cy="942916"/>
                <a:chOff x="2195736" y="1196752"/>
                <a:chExt cx="1296144" cy="792088"/>
              </a:xfrm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" name="Chord 72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4" name="Group 75"/>
              <p:cNvGrpSpPr/>
              <p:nvPr/>
            </p:nvGrpSpPr>
            <p:grpSpPr>
              <a:xfrm>
                <a:off x="2000215" y="2845151"/>
                <a:ext cx="1056109" cy="942916"/>
                <a:chOff x="3083489" y="4581128"/>
                <a:chExt cx="1344495" cy="1224136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3306586" y="4581128"/>
                  <a:ext cx="1020812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3083489" y="5109782"/>
                  <a:ext cx="1344495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3131839" y="5589240"/>
                  <a:ext cx="1259185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5" name="Group 79"/>
              <p:cNvGrpSpPr/>
              <p:nvPr/>
            </p:nvGrpSpPr>
            <p:grpSpPr>
              <a:xfrm>
                <a:off x="3188032" y="2845151"/>
                <a:ext cx="1074692" cy="942916"/>
                <a:chOff x="4355976" y="4581128"/>
                <a:chExt cx="1368152" cy="1224136"/>
              </a:xfrm>
            </p:grpSpPr>
            <p:sp>
              <p:nvSpPr>
                <p:cNvPr id="66" name="Freeform 65"/>
                <p:cNvSpPr/>
                <p:nvPr/>
              </p:nvSpPr>
              <p:spPr>
                <a:xfrm flipH="1">
                  <a:off x="4442273" y="4581128"/>
                  <a:ext cx="1080118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 flipH="1">
                  <a:off x="4355976" y="5109782"/>
                  <a:ext cx="1368152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 flipH="1">
                  <a:off x="4407202" y="5589240"/>
                  <a:ext cx="1244918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9" name="Freeform 78"/>
            <p:cNvSpPr/>
            <p:nvPr/>
          </p:nvSpPr>
          <p:spPr>
            <a:xfrm rot="7517230">
              <a:off x="-1775289" y="1372223"/>
              <a:ext cx="585526" cy="98273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 rot="2029853" flipV="1">
              <a:off x="703731" y="1272842"/>
              <a:ext cx="585526" cy="102652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 rot="4368809">
            <a:off x="2606598" y="4363909"/>
            <a:ext cx="2463144" cy="2525819"/>
            <a:chOff x="7581464" y="548680"/>
            <a:chExt cx="2924834" cy="2885859"/>
          </a:xfrm>
        </p:grpSpPr>
        <p:sp>
          <p:nvSpPr>
            <p:cNvPr id="81" name="Oval 80"/>
            <p:cNvSpPr/>
            <p:nvPr/>
          </p:nvSpPr>
          <p:spPr>
            <a:xfrm>
              <a:off x="7884368" y="548680"/>
              <a:ext cx="2209417" cy="210765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2" name="Group 50"/>
            <p:cNvGrpSpPr/>
            <p:nvPr/>
          </p:nvGrpSpPr>
          <p:grpSpPr>
            <a:xfrm>
              <a:off x="8286080" y="759445"/>
              <a:ext cx="1515029" cy="1565683"/>
              <a:chOff x="7452320" y="1256199"/>
              <a:chExt cx="1152128" cy="1139274"/>
            </a:xfrm>
            <a:noFill/>
          </p:grpSpPr>
          <p:sp>
            <p:nvSpPr>
              <p:cNvPr id="83" name="Rectangle 82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Moon 85"/>
            <p:cNvSpPr/>
            <p:nvPr/>
          </p:nvSpPr>
          <p:spPr>
            <a:xfrm rot="16200000">
              <a:off x="8471503" y="1091296"/>
              <a:ext cx="1144153" cy="1515029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57"/>
            <p:cNvGrpSpPr/>
            <p:nvPr/>
          </p:nvGrpSpPr>
          <p:grpSpPr>
            <a:xfrm>
              <a:off x="7884368" y="2515820"/>
              <a:ext cx="1006173" cy="918719"/>
              <a:chOff x="3083489" y="4581128"/>
              <a:chExt cx="1344495" cy="1224136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" name="Group 61"/>
            <p:cNvGrpSpPr/>
            <p:nvPr/>
          </p:nvGrpSpPr>
          <p:grpSpPr>
            <a:xfrm>
              <a:off x="9067509" y="2515820"/>
              <a:ext cx="1023877" cy="918719"/>
              <a:chOff x="4355976" y="4581128"/>
              <a:chExt cx="1368152" cy="1224136"/>
            </a:xfrm>
          </p:grpSpPr>
          <p:sp>
            <p:nvSpPr>
              <p:cNvPr id="94" name="Freeform 93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7" name="Freeform 96"/>
            <p:cNvSpPr/>
            <p:nvPr/>
          </p:nvSpPr>
          <p:spPr>
            <a:xfrm rot="1602179">
              <a:off x="7581464" y="1491030"/>
              <a:ext cx="570500" cy="93627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 rot="8361517" flipV="1">
              <a:off x="9935798" y="1447060"/>
              <a:ext cx="570500" cy="97799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0" y="476672"/>
            <a:ext cx="3563888" cy="638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rapezoid 102"/>
          <p:cNvSpPr/>
          <p:nvPr/>
        </p:nvSpPr>
        <p:spPr>
          <a:xfrm rot="5400000">
            <a:off x="359532" y="3537012"/>
            <a:ext cx="6768752" cy="360040"/>
          </a:xfrm>
          <a:prstGeom prst="trapezoid">
            <a:avLst>
              <a:gd name="adj" fmla="val 45503"/>
            </a:avLst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3275857" y="1430704"/>
            <a:ext cx="1511726" cy="3071479"/>
            <a:chOff x="2477053" y="1648401"/>
            <a:chExt cx="2068367" cy="3861894"/>
          </a:xfrm>
        </p:grpSpPr>
        <p:sp>
          <p:nvSpPr>
            <p:cNvPr id="120" name="Freeform 119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Freeform 121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3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Arc 130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4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Freeform 124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35696" y="1260870"/>
            <a:ext cx="1505622" cy="2861672"/>
            <a:chOff x="2477053" y="1648401"/>
            <a:chExt cx="2068367" cy="3861894"/>
          </a:xfrm>
        </p:grpSpPr>
        <p:sp>
          <p:nvSpPr>
            <p:cNvPr id="136" name="Freeform 135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7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Freeform 137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9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Arc 146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Freeform 140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588224" y="764704"/>
            <a:ext cx="1440160" cy="2925790"/>
            <a:chOff x="2477053" y="1648401"/>
            <a:chExt cx="2068367" cy="3861894"/>
          </a:xfrm>
        </p:grpSpPr>
        <p:sp>
          <p:nvSpPr>
            <p:cNvPr id="152" name="Freeform 151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3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Freeform 153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5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Arc 162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Freeform 156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788024" y="972838"/>
            <a:ext cx="1505622" cy="2861672"/>
            <a:chOff x="2477053" y="1648401"/>
            <a:chExt cx="2068367" cy="3861894"/>
          </a:xfrm>
        </p:grpSpPr>
        <p:sp>
          <p:nvSpPr>
            <p:cNvPr id="168" name="Freeform 167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9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Freeform 169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1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Arc 178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2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Freeform 172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 rot="16671217">
            <a:off x="9050711" y="4569658"/>
            <a:ext cx="1527755" cy="778668"/>
          </a:xfrm>
          <a:custGeom>
            <a:avLst/>
            <a:gdLst>
              <a:gd name="connsiteX0" fmla="*/ 853281 w 853281"/>
              <a:gd name="connsiteY0" fmla="*/ 488156 h 590550"/>
              <a:gd name="connsiteX1" fmla="*/ 419893 w 853281"/>
              <a:gd name="connsiteY1" fmla="*/ 526256 h 590550"/>
              <a:gd name="connsiteX2" fmla="*/ 138906 w 853281"/>
              <a:gd name="connsiteY2" fmla="*/ 540544 h 590550"/>
              <a:gd name="connsiteX3" fmla="*/ 15081 w 853281"/>
              <a:gd name="connsiteY3" fmla="*/ 226219 h 590550"/>
              <a:gd name="connsiteX4" fmla="*/ 48418 w 853281"/>
              <a:gd name="connsiteY4" fmla="*/ 16669 h 590550"/>
              <a:gd name="connsiteX5" fmla="*/ 272256 w 853281"/>
              <a:gd name="connsiteY5" fmla="*/ 126206 h 590550"/>
              <a:gd name="connsiteX6" fmla="*/ 357981 w 853281"/>
              <a:gd name="connsiteY6" fmla="*/ 254794 h 590550"/>
              <a:gd name="connsiteX7" fmla="*/ 367506 w 853281"/>
              <a:gd name="connsiteY7" fmla="*/ 254794 h 590550"/>
              <a:gd name="connsiteX8" fmla="*/ 624681 w 853281"/>
              <a:gd name="connsiteY8" fmla="*/ 207169 h 590550"/>
              <a:gd name="connsiteX0" fmla="*/ 791393 w 791393"/>
              <a:gd name="connsiteY0" fmla="*/ 502245 h 590550"/>
              <a:gd name="connsiteX1" fmla="*/ 419893 w 791393"/>
              <a:gd name="connsiteY1" fmla="*/ 526256 h 590550"/>
              <a:gd name="connsiteX2" fmla="*/ 138906 w 791393"/>
              <a:gd name="connsiteY2" fmla="*/ 540544 h 590550"/>
              <a:gd name="connsiteX3" fmla="*/ 15081 w 791393"/>
              <a:gd name="connsiteY3" fmla="*/ 226219 h 590550"/>
              <a:gd name="connsiteX4" fmla="*/ 48418 w 791393"/>
              <a:gd name="connsiteY4" fmla="*/ 16669 h 590550"/>
              <a:gd name="connsiteX5" fmla="*/ 272256 w 791393"/>
              <a:gd name="connsiteY5" fmla="*/ 126206 h 590550"/>
              <a:gd name="connsiteX6" fmla="*/ 357981 w 791393"/>
              <a:gd name="connsiteY6" fmla="*/ 254794 h 590550"/>
              <a:gd name="connsiteX7" fmla="*/ 367506 w 791393"/>
              <a:gd name="connsiteY7" fmla="*/ 254794 h 590550"/>
              <a:gd name="connsiteX8" fmla="*/ 624681 w 791393"/>
              <a:gd name="connsiteY8" fmla="*/ 207169 h 590550"/>
              <a:gd name="connsiteX0" fmla="*/ 863401 w 863401"/>
              <a:gd name="connsiteY0" fmla="*/ 502245 h 590550"/>
              <a:gd name="connsiteX1" fmla="*/ 419893 w 863401"/>
              <a:gd name="connsiteY1" fmla="*/ 526256 h 590550"/>
              <a:gd name="connsiteX2" fmla="*/ 138906 w 863401"/>
              <a:gd name="connsiteY2" fmla="*/ 540544 h 590550"/>
              <a:gd name="connsiteX3" fmla="*/ 15081 w 863401"/>
              <a:gd name="connsiteY3" fmla="*/ 226219 h 590550"/>
              <a:gd name="connsiteX4" fmla="*/ 48418 w 863401"/>
              <a:gd name="connsiteY4" fmla="*/ 16669 h 590550"/>
              <a:gd name="connsiteX5" fmla="*/ 272256 w 863401"/>
              <a:gd name="connsiteY5" fmla="*/ 126206 h 590550"/>
              <a:gd name="connsiteX6" fmla="*/ 357981 w 863401"/>
              <a:gd name="connsiteY6" fmla="*/ 254794 h 590550"/>
              <a:gd name="connsiteX7" fmla="*/ 367506 w 863401"/>
              <a:gd name="connsiteY7" fmla="*/ 254794 h 590550"/>
              <a:gd name="connsiteX8" fmla="*/ 624681 w 863401"/>
              <a:gd name="connsiteY8" fmla="*/ 207169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401" h="590550">
                <a:moveTo>
                  <a:pt x="863401" y="502245"/>
                </a:moveTo>
                <a:lnTo>
                  <a:pt x="419893" y="526256"/>
                </a:lnTo>
                <a:cubicBezTo>
                  <a:pt x="300831" y="534987"/>
                  <a:pt x="206375" y="590550"/>
                  <a:pt x="138906" y="540544"/>
                </a:cubicBezTo>
                <a:cubicBezTo>
                  <a:pt x="71437" y="490538"/>
                  <a:pt x="30162" y="313531"/>
                  <a:pt x="15081" y="226219"/>
                </a:cubicBezTo>
                <a:cubicBezTo>
                  <a:pt x="0" y="138907"/>
                  <a:pt x="5556" y="33338"/>
                  <a:pt x="48418" y="16669"/>
                </a:cubicBezTo>
                <a:cubicBezTo>
                  <a:pt x="91280" y="0"/>
                  <a:pt x="220662" y="86518"/>
                  <a:pt x="272256" y="126206"/>
                </a:cubicBezTo>
                <a:cubicBezTo>
                  <a:pt x="323850" y="165894"/>
                  <a:pt x="342106" y="233363"/>
                  <a:pt x="357981" y="254794"/>
                </a:cubicBezTo>
                <a:cubicBezTo>
                  <a:pt x="373856" y="276225"/>
                  <a:pt x="367506" y="254794"/>
                  <a:pt x="367506" y="254794"/>
                </a:cubicBezTo>
                <a:lnTo>
                  <a:pt x="624681" y="207169"/>
                </a:lnTo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267744" y="1844824"/>
            <a:ext cx="1662899" cy="3449447"/>
            <a:chOff x="2477053" y="1648401"/>
            <a:chExt cx="2068367" cy="3861894"/>
          </a:xfrm>
        </p:grpSpPr>
        <p:sp>
          <p:nvSpPr>
            <p:cNvPr id="4" name="Freeform 3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7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reeform 19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7584" y="1700808"/>
            <a:ext cx="1656184" cy="3213822"/>
            <a:chOff x="2477053" y="1648401"/>
            <a:chExt cx="2068367" cy="3861894"/>
          </a:xfrm>
        </p:grpSpPr>
        <p:sp>
          <p:nvSpPr>
            <p:cNvPr id="24" name="Freeform 23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5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Arc 34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28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07704" y="2420888"/>
            <a:ext cx="2068367" cy="3861894"/>
            <a:chOff x="2477053" y="1648401"/>
            <a:chExt cx="2068367" cy="3861894"/>
          </a:xfrm>
        </p:grpSpPr>
        <p:sp>
          <p:nvSpPr>
            <p:cNvPr id="40" name="Freeform 39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 41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Arc 50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44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580112" y="1556792"/>
            <a:ext cx="1584176" cy="3285830"/>
            <a:chOff x="2477053" y="1648401"/>
            <a:chExt cx="2068367" cy="3861894"/>
          </a:xfrm>
        </p:grpSpPr>
        <p:sp>
          <p:nvSpPr>
            <p:cNvPr id="56" name="Freeform 55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Freeform 57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Freeform 60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79912" y="1412776"/>
            <a:ext cx="1656184" cy="3213822"/>
            <a:chOff x="2477053" y="1648401"/>
            <a:chExt cx="2068367" cy="3861894"/>
          </a:xfrm>
        </p:grpSpPr>
        <p:sp>
          <p:nvSpPr>
            <p:cNvPr id="72" name="Freeform 71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 73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Arc 82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76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23928" y="2132856"/>
            <a:ext cx="1944216" cy="3645870"/>
            <a:chOff x="2477053" y="1648401"/>
            <a:chExt cx="2068367" cy="3861894"/>
          </a:xfrm>
        </p:grpSpPr>
        <p:sp>
          <p:nvSpPr>
            <p:cNvPr id="88" name="Freeform 87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Freeform 89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1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Arc 98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Freeform 92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588224" y="2276872"/>
            <a:ext cx="1872208" cy="3645870"/>
            <a:chOff x="2477053" y="1648401"/>
            <a:chExt cx="2068367" cy="3861894"/>
          </a:xfrm>
        </p:grpSpPr>
        <p:sp>
          <p:nvSpPr>
            <p:cNvPr id="104" name="Freeform 103"/>
            <p:cNvSpPr/>
            <p:nvPr/>
          </p:nvSpPr>
          <p:spPr>
            <a:xfrm rot="16671217">
              <a:off x="1878983" y="2443105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8031" y="492056"/>
                  </a:moveTo>
                  <a:cubicBezTo>
                    <a:pt x="1105000" y="482180"/>
                    <a:pt x="881994" y="228027"/>
                    <a:pt x="713975" y="204024"/>
                  </a:cubicBezTo>
                  <a:cubicBezTo>
                    <a:pt x="545956" y="180021"/>
                    <a:pt x="328609" y="229188"/>
                    <a:pt x="209918" y="348039"/>
                  </a:cubicBezTo>
                  <a:cubicBezTo>
                    <a:pt x="91227" y="466890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85258" y="132664"/>
                    <a:pt x="1437253" y="228675"/>
                  </a:cubicBezTo>
                  <a:cubicBezTo>
                    <a:pt x="1389248" y="324686"/>
                    <a:pt x="1326576" y="592175"/>
                    <a:pt x="1290039" y="636072"/>
                  </a:cubicBezTo>
                  <a:cubicBezTo>
                    <a:pt x="1253502" y="679969"/>
                    <a:pt x="1309312" y="544443"/>
                    <a:pt x="1218031" y="492056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5" name="Group 20"/>
            <p:cNvGrpSpPr/>
            <p:nvPr/>
          </p:nvGrpSpPr>
          <p:grpSpPr>
            <a:xfrm rot="1206265">
              <a:off x="3526097" y="1648401"/>
              <a:ext cx="1019323" cy="379784"/>
              <a:chOff x="3995936" y="2276872"/>
              <a:chExt cx="576064" cy="288032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Freeform 105"/>
            <p:cNvSpPr/>
            <p:nvPr/>
          </p:nvSpPr>
          <p:spPr>
            <a:xfrm>
              <a:off x="3779912" y="2780928"/>
              <a:ext cx="720081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7" name="Group 49"/>
            <p:cNvGrpSpPr/>
            <p:nvPr/>
          </p:nvGrpSpPr>
          <p:grpSpPr>
            <a:xfrm>
              <a:off x="2699792" y="2224399"/>
              <a:ext cx="1305218" cy="1924681"/>
              <a:chOff x="7452320" y="1124744"/>
              <a:chExt cx="1152128" cy="147737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143597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Arc 114"/>
              <p:cNvSpPr/>
              <p:nvPr/>
            </p:nvSpPr>
            <p:spPr>
              <a:xfrm>
                <a:off x="7579444" y="200911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823462" y="1243126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6"/>
            <p:cNvGrpSpPr/>
            <p:nvPr/>
          </p:nvGrpSpPr>
          <p:grpSpPr>
            <a:xfrm flipV="1">
              <a:off x="3059832" y="2204864"/>
              <a:ext cx="648072" cy="144016"/>
              <a:chOff x="4355976" y="1052736"/>
              <a:chExt cx="576064" cy="7200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rot="10800000" flipV="1">
                <a:off x="435597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4716016" y="1052736"/>
                <a:ext cx="21602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Freeform 108"/>
            <p:cNvSpPr/>
            <p:nvPr/>
          </p:nvSpPr>
          <p:spPr>
            <a:xfrm flipH="1">
              <a:off x="3419872" y="4653136"/>
              <a:ext cx="679980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555776" y="4653136"/>
              <a:ext cx="642644" cy="857159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-396552" y="-315416"/>
            <a:ext cx="6480720" cy="36724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  <a:latin typeface="Bradley Hand ITC" pitchFamily="66" charset="0"/>
              </a:rPr>
              <a:t>This year’s </a:t>
            </a:r>
            <a:r>
              <a:rPr lang="en-GB" sz="2400" dirty="0" err="1" smtClean="0">
                <a:solidFill>
                  <a:schemeClr val="tx1"/>
                </a:solidFill>
                <a:latin typeface="Bradley Hand ITC" pitchFamily="66" charset="0"/>
              </a:rPr>
              <a:t>panto</a:t>
            </a:r>
            <a:r>
              <a:rPr lang="en-GB" sz="2400" dirty="0" smtClean="0">
                <a:solidFill>
                  <a:schemeClr val="tx1"/>
                </a:solidFill>
                <a:latin typeface="Bradley Hand ITC" pitchFamily="66" charset="0"/>
              </a:rPr>
              <a:t> theme is...</a:t>
            </a:r>
          </a:p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Bradley Hand ITC" pitchFamily="66" charset="0"/>
              </a:rPr>
              <a:t>THE LION, THE WITCH AND THE MET LIFT!!!!</a:t>
            </a:r>
            <a:endParaRPr lang="en-GB" sz="4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3" name="Freeform 2"/>
          <p:cNvSpPr/>
          <p:nvPr/>
        </p:nvSpPr>
        <p:spPr>
          <a:xfrm rot="4928783" flipH="1">
            <a:off x="3798770" y="2977397"/>
            <a:ext cx="2800948" cy="1665561"/>
          </a:xfrm>
          <a:custGeom>
            <a:avLst/>
            <a:gdLst>
              <a:gd name="connsiteX0" fmla="*/ 1269999 w 2335212"/>
              <a:gd name="connsiteY0" fmla="*/ 499269 h 1677988"/>
              <a:gd name="connsiteX1" fmla="*/ 765174 w 2335212"/>
              <a:gd name="connsiteY1" fmla="*/ 180182 h 1677988"/>
              <a:gd name="connsiteX2" fmla="*/ 179387 w 2335212"/>
              <a:gd name="connsiteY2" fmla="*/ 384969 h 1677988"/>
              <a:gd name="connsiteX3" fmla="*/ 7937 w 2335212"/>
              <a:gd name="connsiteY3" fmla="*/ 927894 h 1677988"/>
              <a:gd name="connsiteX4" fmla="*/ 227012 w 2335212"/>
              <a:gd name="connsiteY4" fmla="*/ 1451769 h 1677988"/>
              <a:gd name="connsiteX5" fmla="*/ 788987 w 2335212"/>
              <a:gd name="connsiteY5" fmla="*/ 1618457 h 1677988"/>
              <a:gd name="connsiteX6" fmla="*/ 1774824 w 2335212"/>
              <a:gd name="connsiteY6" fmla="*/ 1613694 h 1677988"/>
              <a:gd name="connsiteX7" fmla="*/ 2255837 w 2335212"/>
              <a:gd name="connsiteY7" fmla="*/ 1232694 h 1677988"/>
              <a:gd name="connsiteX8" fmla="*/ 2251074 w 2335212"/>
              <a:gd name="connsiteY8" fmla="*/ 442119 h 1677988"/>
              <a:gd name="connsiteX9" fmla="*/ 1841499 w 2335212"/>
              <a:gd name="connsiteY9" fmla="*/ 32544 h 1677988"/>
              <a:gd name="connsiteX10" fmla="*/ 1374774 w 2335212"/>
              <a:gd name="connsiteY10" fmla="*/ 246857 h 1677988"/>
              <a:gd name="connsiteX11" fmla="*/ 1269999 w 2335212"/>
              <a:gd name="connsiteY11" fmla="*/ 499269 h 1677988"/>
              <a:gd name="connsiteX0" fmla="*/ 1269999 w 2335212"/>
              <a:gd name="connsiteY0" fmla="*/ 500505 h 1679224"/>
              <a:gd name="connsiteX1" fmla="*/ 765174 w 2335212"/>
              <a:gd name="connsiteY1" fmla="*/ 181418 h 1679224"/>
              <a:gd name="connsiteX2" fmla="*/ 179387 w 2335212"/>
              <a:gd name="connsiteY2" fmla="*/ 386205 h 1679224"/>
              <a:gd name="connsiteX3" fmla="*/ 7937 w 2335212"/>
              <a:gd name="connsiteY3" fmla="*/ 929130 h 1679224"/>
              <a:gd name="connsiteX4" fmla="*/ 227012 w 2335212"/>
              <a:gd name="connsiteY4" fmla="*/ 1453005 h 1679224"/>
              <a:gd name="connsiteX5" fmla="*/ 788987 w 2335212"/>
              <a:gd name="connsiteY5" fmla="*/ 1619693 h 1679224"/>
              <a:gd name="connsiteX6" fmla="*/ 1774824 w 2335212"/>
              <a:gd name="connsiteY6" fmla="*/ 1614930 h 1679224"/>
              <a:gd name="connsiteX7" fmla="*/ 2255837 w 2335212"/>
              <a:gd name="connsiteY7" fmla="*/ 1233930 h 1679224"/>
              <a:gd name="connsiteX8" fmla="*/ 2251074 w 2335212"/>
              <a:gd name="connsiteY8" fmla="*/ 443355 h 1679224"/>
              <a:gd name="connsiteX9" fmla="*/ 1841499 w 2335212"/>
              <a:gd name="connsiteY9" fmla="*/ 33780 h 1679224"/>
              <a:gd name="connsiteX10" fmla="*/ 1443359 w 2335212"/>
              <a:gd name="connsiteY10" fmla="*/ 240676 h 1679224"/>
              <a:gd name="connsiteX11" fmla="*/ 1269999 w 2335212"/>
              <a:gd name="connsiteY11" fmla="*/ 500505 h 1679224"/>
              <a:gd name="connsiteX0" fmla="*/ 1269999 w 2335212"/>
              <a:gd name="connsiteY0" fmla="*/ 500505 h 1679224"/>
              <a:gd name="connsiteX1" fmla="*/ 765174 w 2335212"/>
              <a:gd name="connsiteY1" fmla="*/ 181418 h 1679224"/>
              <a:gd name="connsiteX2" fmla="*/ 179387 w 2335212"/>
              <a:gd name="connsiteY2" fmla="*/ 386205 h 1679224"/>
              <a:gd name="connsiteX3" fmla="*/ 7937 w 2335212"/>
              <a:gd name="connsiteY3" fmla="*/ 929130 h 1679224"/>
              <a:gd name="connsiteX4" fmla="*/ 227012 w 2335212"/>
              <a:gd name="connsiteY4" fmla="*/ 1453005 h 1679224"/>
              <a:gd name="connsiteX5" fmla="*/ 788987 w 2335212"/>
              <a:gd name="connsiteY5" fmla="*/ 1619693 h 1679224"/>
              <a:gd name="connsiteX6" fmla="*/ 1774824 w 2335212"/>
              <a:gd name="connsiteY6" fmla="*/ 1614930 h 1679224"/>
              <a:gd name="connsiteX7" fmla="*/ 2255837 w 2335212"/>
              <a:gd name="connsiteY7" fmla="*/ 1233930 h 1679224"/>
              <a:gd name="connsiteX8" fmla="*/ 2251074 w 2335212"/>
              <a:gd name="connsiteY8" fmla="*/ 443355 h 1679224"/>
              <a:gd name="connsiteX9" fmla="*/ 1841499 w 2335212"/>
              <a:gd name="connsiteY9" fmla="*/ 33780 h 1679224"/>
              <a:gd name="connsiteX10" fmla="*/ 1443359 w 2335212"/>
              <a:gd name="connsiteY10" fmla="*/ 240676 h 1679224"/>
              <a:gd name="connsiteX11" fmla="*/ 1299343 w 2335212"/>
              <a:gd name="connsiteY11" fmla="*/ 528708 h 1679224"/>
              <a:gd name="connsiteX12" fmla="*/ 1269999 w 2335212"/>
              <a:gd name="connsiteY12" fmla="*/ 500505 h 1679224"/>
              <a:gd name="connsiteX0" fmla="*/ 1263893 w 2329106"/>
              <a:gd name="connsiteY0" fmla="*/ 500505 h 1679224"/>
              <a:gd name="connsiteX1" fmla="*/ 759068 w 2329106"/>
              <a:gd name="connsiteY1" fmla="*/ 181418 h 1679224"/>
              <a:gd name="connsiteX2" fmla="*/ 209918 w 2329106"/>
              <a:gd name="connsiteY2" fmla="*/ 360040 h 1679224"/>
              <a:gd name="connsiteX3" fmla="*/ 1831 w 2329106"/>
              <a:gd name="connsiteY3" fmla="*/ 929130 h 1679224"/>
              <a:gd name="connsiteX4" fmla="*/ 220906 w 2329106"/>
              <a:gd name="connsiteY4" fmla="*/ 1453005 h 1679224"/>
              <a:gd name="connsiteX5" fmla="*/ 782881 w 2329106"/>
              <a:gd name="connsiteY5" fmla="*/ 1619693 h 1679224"/>
              <a:gd name="connsiteX6" fmla="*/ 1768718 w 2329106"/>
              <a:gd name="connsiteY6" fmla="*/ 1614930 h 1679224"/>
              <a:gd name="connsiteX7" fmla="*/ 2249731 w 2329106"/>
              <a:gd name="connsiteY7" fmla="*/ 1233930 h 1679224"/>
              <a:gd name="connsiteX8" fmla="*/ 2244968 w 2329106"/>
              <a:gd name="connsiteY8" fmla="*/ 443355 h 1679224"/>
              <a:gd name="connsiteX9" fmla="*/ 1835393 w 2329106"/>
              <a:gd name="connsiteY9" fmla="*/ 33780 h 1679224"/>
              <a:gd name="connsiteX10" fmla="*/ 1437253 w 2329106"/>
              <a:gd name="connsiteY10" fmla="*/ 240676 h 1679224"/>
              <a:gd name="connsiteX11" fmla="*/ 1293237 w 2329106"/>
              <a:gd name="connsiteY11" fmla="*/ 528708 h 1679224"/>
              <a:gd name="connsiteX12" fmla="*/ 1263893 w 2329106"/>
              <a:gd name="connsiteY12" fmla="*/ 500505 h 1679224"/>
              <a:gd name="connsiteX0" fmla="*/ 1263893 w 2329106"/>
              <a:gd name="connsiteY0" fmla="*/ 528616 h 1707335"/>
              <a:gd name="connsiteX1" fmla="*/ 759068 w 2329106"/>
              <a:gd name="connsiteY1" fmla="*/ 209529 h 1707335"/>
              <a:gd name="connsiteX2" fmla="*/ 209918 w 2329106"/>
              <a:gd name="connsiteY2" fmla="*/ 388151 h 1707335"/>
              <a:gd name="connsiteX3" fmla="*/ 1831 w 2329106"/>
              <a:gd name="connsiteY3" fmla="*/ 957241 h 1707335"/>
              <a:gd name="connsiteX4" fmla="*/ 220906 w 2329106"/>
              <a:gd name="connsiteY4" fmla="*/ 1481116 h 1707335"/>
              <a:gd name="connsiteX5" fmla="*/ 782881 w 2329106"/>
              <a:gd name="connsiteY5" fmla="*/ 1647804 h 1707335"/>
              <a:gd name="connsiteX6" fmla="*/ 1768718 w 2329106"/>
              <a:gd name="connsiteY6" fmla="*/ 1643041 h 1707335"/>
              <a:gd name="connsiteX7" fmla="*/ 2249731 w 2329106"/>
              <a:gd name="connsiteY7" fmla="*/ 1262041 h 1707335"/>
              <a:gd name="connsiteX8" fmla="*/ 2244968 w 2329106"/>
              <a:gd name="connsiteY8" fmla="*/ 471466 h 1707335"/>
              <a:gd name="connsiteX9" fmla="*/ 1835393 w 2329106"/>
              <a:gd name="connsiteY9" fmla="*/ 61891 h 1707335"/>
              <a:gd name="connsiteX10" fmla="*/ 1578070 w 2329106"/>
              <a:gd name="connsiteY10" fmla="*/ 100119 h 1707335"/>
              <a:gd name="connsiteX11" fmla="*/ 1437253 w 2329106"/>
              <a:gd name="connsiteY11" fmla="*/ 268787 h 1707335"/>
              <a:gd name="connsiteX12" fmla="*/ 1293237 w 2329106"/>
              <a:gd name="connsiteY12" fmla="*/ 556819 h 1707335"/>
              <a:gd name="connsiteX13" fmla="*/ 1263893 w 2329106"/>
              <a:gd name="connsiteY13" fmla="*/ 528616 h 1707335"/>
              <a:gd name="connsiteX0" fmla="*/ 1263893 w 2329106"/>
              <a:gd name="connsiteY0" fmla="*/ 490387 h 1669106"/>
              <a:gd name="connsiteX1" fmla="*/ 759068 w 2329106"/>
              <a:gd name="connsiteY1" fmla="*/ 171300 h 1669106"/>
              <a:gd name="connsiteX2" fmla="*/ 209918 w 2329106"/>
              <a:gd name="connsiteY2" fmla="*/ 349922 h 1669106"/>
              <a:gd name="connsiteX3" fmla="*/ 1831 w 2329106"/>
              <a:gd name="connsiteY3" fmla="*/ 919012 h 1669106"/>
              <a:gd name="connsiteX4" fmla="*/ 220906 w 2329106"/>
              <a:gd name="connsiteY4" fmla="*/ 1442887 h 1669106"/>
              <a:gd name="connsiteX5" fmla="*/ 782881 w 2329106"/>
              <a:gd name="connsiteY5" fmla="*/ 1609575 h 1669106"/>
              <a:gd name="connsiteX6" fmla="*/ 1768718 w 2329106"/>
              <a:gd name="connsiteY6" fmla="*/ 1604812 h 1669106"/>
              <a:gd name="connsiteX7" fmla="*/ 2249731 w 2329106"/>
              <a:gd name="connsiteY7" fmla="*/ 1223812 h 1669106"/>
              <a:gd name="connsiteX8" fmla="*/ 2244968 w 2329106"/>
              <a:gd name="connsiteY8" fmla="*/ 433237 h 1669106"/>
              <a:gd name="connsiteX9" fmla="*/ 1938110 w 2329106"/>
              <a:gd name="connsiteY9" fmla="*/ 61891 h 1669106"/>
              <a:gd name="connsiteX10" fmla="*/ 1578070 w 2329106"/>
              <a:gd name="connsiteY10" fmla="*/ 61890 h 1669106"/>
              <a:gd name="connsiteX11" fmla="*/ 1437253 w 2329106"/>
              <a:gd name="connsiteY11" fmla="*/ 230558 h 1669106"/>
              <a:gd name="connsiteX12" fmla="*/ 1293237 w 2329106"/>
              <a:gd name="connsiteY12" fmla="*/ 518590 h 1669106"/>
              <a:gd name="connsiteX13" fmla="*/ 1263893 w 2329106"/>
              <a:gd name="connsiteY13" fmla="*/ 490387 h 1669106"/>
              <a:gd name="connsiteX0" fmla="*/ 1263893 w 2329106"/>
              <a:gd name="connsiteY0" fmla="*/ 490388 h 1669107"/>
              <a:gd name="connsiteX1" fmla="*/ 759068 w 2329106"/>
              <a:gd name="connsiteY1" fmla="*/ 171301 h 1669107"/>
              <a:gd name="connsiteX2" fmla="*/ 209918 w 2329106"/>
              <a:gd name="connsiteY2" fmla="*/ 349923 h 1669107"/>
              <a:gd name="connsiteX3" fmla="*/ 1831 w 2329106"/>
              <a:gd name="connsiteY3" fmla="*/ 919013 h 1669107"/>
              <a:gd name="connsiteX4" fmla="*/ 220906 w 2329106"/>
              <a:gd name="connsiteY4" fmla="*/ 1442888 h 1669107"/>
              <a:gd name="connsiteX5" fmla="*/ 782881 w 2329106"/>
              <a:gd name="connsiteY5" fmla="*/ 1609576 h 1669107"/>
              <a:gd name="connsiteX6" fmla="*/ 1768718 w 2329106"/>
              <a:gd name="connsiteY6" fmla="*/ 1604813 h 1669107"/>
              <a:gd name="connsiteX7" fmla="*/ 2249731 w 2329106"/>
              <a:gd name="connsiteY7" fmla="*/ 1223813 h 1669107"/>
              <a:gd name="connsiteX8" fmla="*/ 2244968 w 2329106"/>
              <a:gd name="connsiteY8" fmla="*/ 433238 h 1669107"/>
              <a:gd name="connsiteX9" fmla="*/ 1866102 w 2329106"/>
              <a:gd name="connsiteY9" fmla="*/ 61891 h 1669107"/>
              <a:gd name="connsiteX10" fmla="*/ 1578070 w 2329106"/>
              <a:gd name="connsiteY10" fmla="*/ 61891 h 1669107"/>
              <a:gd name="connsiteX11" fmla="*/ 1437253 w 2329106"/>
              <a:gd name="connsiteY11" fmla="*/ 230559 h 1669107"/>
              <a:gd name="connsiteX12" fmla="*/ 1293237 w 2329106"/>
              <a:gd name="connsiteY12" fmla="*/ 518591 h 1669107"/>
              <a:gd name="connsiteX13" fmla="*/ 1263893 w 2329106"/>
              <a:gd name="connsiteY13" fmla="*/ 490388 h 1669107"/>
              <a:gd name="connsiteX0" fmla="*/ 1263893 w 2313967"/>
              <a:gd name="connsiteY0" fmla="*/ 488504 h 1667223"/>
              <a:gd name="connsiteX1" fmla="*/ 759068 w 2313967"/>
              <a:gd name="connsiteY1" fmla="*/ 169417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3237 w 2313967"/>
              <a:gd name="connsiteY12" fmla="*/ 516707 h 1667223"/>
              <a:gd name="connsiteX13" fmla="*/ 1263893 w 2313967"/>
              <a:gd name="connsiteY13" fmla="*/ 488504 h 1667223"/>
              <a:gd name="connsiteX0" fmla="*/ 1263893 w 2313967"/>
              <a:gd name="connsiteY0" fmla="*/ 488504 h 1667223"/>
              <a:gd name="connsiteX1" fmla="*/ 759068 w 2313967"/>
              <a:gd name="connsiteY1" fmla="*/ 169417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263893 w 2313967"/>
              <a:gd name="connsiteY13" fmla="*/ 488504 h 1667223"/>
              <a:gd name="connsiteX0" fmla="*/ 1146023 w 2313967"/>
              <a:gd name="connsiteY0" fmla="*/ 420048 h 1667223"/>
              <a:gd name="connsiteX1" fmla="*/ 759068 w 2313967"/>
              <a:gd name="connsiteY1" fmla="*/ 169417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146023 w 2313967"/>
              <a:gd name="connsiteY13" fmla="*/ 420048 h 1667223"/>
              <a:gd name="connsiteX0" fmla="*/ 1146023 w 2313967"/>
              <a:gd name="connsiteY0" fmla="*/ 420048 h 1667223"/>
              <a:gd name="connsiteX1" fmla="*/ 713975 w 2313967"/>
              <a:gd name="connsiteY1" fmla="*/ 204024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146023 w 2313967"/>
              <a:gd name="connsiteY13" fmla="*/ 420048 h 1667223"/>
              <a:gd name="connsiteX0" fmla="*/ 1218031 w 2313967"/>
              <a:gd name="connsiteY0" fmla="*/ 492056 h 1667223"/>
              <a:gd name="connsiteX1" fmla="*/ 713975 w 2313967"/>
              <a:gd name="connsiteY1" fmla="*/ 204024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218031 w 2313967"/>
              <a:gd name="connsiteY13" fmla="*/ 492056 h 166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3967" h="1667223">
                <a:moveTo>
                  <a:pt x="1218031" y="492056"/>
                </a:moveTo>
                <a:cubicBezTo>
                  <a:pt x="1105000" y="482180"/>
                  <a:pt x="881994" y="228027"/>
                  <a:pt x="713975" y="204024"/>
                </a:cubicBezTo>
                <a:cubicBezTo>
                  <a:pt x="545956" y="180021"/>
                  <a:pt x="328609" y="229188"/>
                  <a:pt x="209918" y="348039"/>
                </a:cubicBezTo>
                <a:cubicBezTo>
                  <a:pt x="91227" y="466890"/>
                  <a:pt x="0" y="734968"/>
                  <a:pt x="1831" y="917129"/>
                </a:cubicBezTo>
                <a:cubicBezTo>
                  <a:pt x="3662" y="1099290"/>
                  <a:pt x="90731" y="1325910"/>
                  <a:pt x="220906" y="1441004"/>
                </a:cubicBezTo>
                <a:cubicBezTo>
                  <a:pt x="351081" y="1556098"/>
                  <a:pt x="524912" y="1580704"/>
                  <a:pt x="782881" y="1607692"/>
                </a:cubicBezTo>
                <a:cubicBezTo>
                  <a:pt x="1040850" y="1634680"/>
                  <a:pt x="1524243" y="1667223"/>
                  <a:pt x="1768718" y="1602929"/>
                </a:cubicBezTo>
                <a:cubicBezTo>
                  <a:pt x="2013193" y="1538635"/>
                  <a:pt x="2185495" y="1419076"/>
                  <a:pt x="2249731" y="1221929"/>
                </a:cubicBezTo>
                <a:cubicBezTo>
                  <a:pt x="2313967" y="1024782"/>
                  <a:pt x="2218072" y="613702"/>
                  <a:pt x="2154134" y="420048"/>
                </a:cubicBezTo>
                <a:cubicBezTo>
                  <a:pt x="2090196" y="226394"/>
                  <a:pt x="1962113" y="120014"/>
                  <a:pt x="1866102" y="60007"/>
                </a:cubicBezTo>
                <a:cubicBezTo>
                  <a:pt x="1770091" y="0"/>
                  <a:pt x="1649545" y="31896"/>
                  <a:pt x="1578070" y="60007"/>
                </a:cubicBezTo>
                <a:cubicBezTo>
                  <a:pt x="1506595" y="88118"/>
                  <a:pt x="1485258" y="132664"/>
                  <a:pt x="1437253" y="228675"/>
                </a:cubicBezTo>
                <a:cubicBezTo>
                  <a:pt x="1389248" y="324686"/>
                  <a:pt x="1326576" y="592175"/>
                  <a:pt x="1290039" y="636072"/>
                </a:cubicBezTo>
                <a:cubicBezTo>
                  <a:pt x="1253502" y="679969"/>
                  <a:pt x="1309312" y="544443"/>
                  <a:pt x="1218031" y="492056"/>
                </a:cubicBezTo>
                <a:close/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0"/>
          <p:cNvGrpSpPr/>
          <p:nvPr/>
        </p:nvGrpSpPr>
        <p:grpSpPr>
          <a:xfrm rot="20393735" flipH="1">
            <a:off x="4211960" y="2231402"/>
            <a:ext cx="896956" cy="344377"/>
            <a:chOff x="3995936" y="2276872"/>
            <a:chExt cx="576064" cy="288032"/>
          </a:xfrm>
        </p:grpSpPr>
        <p:sp>
          <p:nvSpPr>
            <p:cNvPr id="16" name="Rectangle 15"/>
            <p:cNvSpPr/>
            <p:nvPr/>
          </p:nvSpPr>
          <p:spPr>
            <a:xfrm>
              <a:off x="4139952" y="2276872"/>
              <a:ext cx="266328" cy="288032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995936" y="2564904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9"/>
          <p:cNvGrpSpPr/>
          <p:nvPr/>
        </p:nvGrpSpPr>
        <p:grpSpPr>
          <a:xfrm flipH="1">
            <a:off x="4716016" y="2780928"/>
            <a:ext cx="1148530" cy="1501132"/>
            <a:chOff x="7452320" y="1124744"/>
            <a:chExt cx="1152128" cy="1270729"/>
          </a:xfrm>
        </p:grpSpPr>
        <p:sp>
          <p:nvSpPr>
            <p:cNvPr id="12" name="Rectangle 11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8143597" y="1124744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/>
            <p:cNvSpPr/>
            <p:nvPr/>
          </p:nvSpPr>
          <p:spPr>
            <a:xfrm rot="11288446">
              <a:off x="7638418" y="1212654"/>
              <a:ext cx="896100" cy="59300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7823462" y="1124744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reeform 7"/>
          <p:cNvSpPr/>
          <p:nvPr/>
        </p:nvSpPr>
        <p:spPr>
          <a:xfrm>
            <a:off x="4604039" y="4956009"/>
            <a:ext cx="598350" cy="7772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5397256" y="4956009"/>
            <a:ext cx="565496" cy="7772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4928783" flipH="1">
            <a:off x="1518901" y="3090442"/>
            <a:ext cx="3204116" cy="1317906"/>
          </a:xfrm>
          <a:custGeom>
            <a:avLst/>
            <a:gdLst>
              <a:gd name="connsiteX0" fmla="*/ 1269999 w 2335212"/>
              <a:gd name="connsiteY0" fmla="*/ 499269 h 1677988"/>
              <a:gd name="connsiteX1" fmla="*/ 765174 w 2335212"/>
              <a:gd name="connsiteY1" fmla="*/ 180182 h 1677988"/>
              <a:gd name="connsiteX2" fmla="*/ 179387 w 2335212"/>
              <a:gd name="connsiteY2" fmla="*/ 384969 h 1677988"/>
              <a:gd name="connsiteX3" fmla="*/ 7937 w 2335212"/>
              <a:gd name="connsiteY3" fmla="*/ 927894 h 1677988"/>
              <a:gd name="connsiteX4" fmla="*/ 227012 w 2335212"/>
              <a:gd name="connsiteY4" fmla="*/ 1451769 h 1677988"/>
              <a:gd name="connsiteX5" fmla="*/ 788987 w 2335212"/>
              <a:gd name="connsiteY5" fmla="*/ 1618457 h 1677988"/>
              <a:gd name="connsiteX6" fmla="*/ 1774824 w 2335212"/>
              <a:gd name="connsiteY6" fmla="*/ 1613694 h 1677988"/>
              <a:gd name="connsiteX7" fmla="*/ 2255837 w 2335212"/>
              <a:gd name="connsiteY7" fmla="*/ 1232694 h 1677988"/>
              <a:gd name="connsiteX8" fmla="*/ 2251074 w 2335212"/>
              <a:gd name="connsiteY8" fmla="*/ 442119 h 1677988"/>
              <a:gd name="connsiteX9" fmla="*/ 1841499 w 2335212"/>
              <a:gd name="connsiteY9" fmla="*/ 32544 h 1677988"/>
              <a:gd name="connsiteX10" fmla="*/ 1374774 w 2335212"/>
              <a:gd name="connsiteY10" fmla="*/ 246857 h 1677988"/>
              <a:gd name="connsiteX11" fmla="*/ 1269999 w 2335212"/>
              <a:gd name="connsiteY11" fmla="*/ 499269 h 1677988"/>
              <a:gd name="connsiteX0" fmla="*/ 1269999 w 2335212"/>
              <a:gd name="connsiteY0" fmla="*/ 500505 h 1679224"/>
              <a:gd name="connsiteX1" fmla="*/ 765174 w 2335212"/>
              <a:gd name="connsiteY1" fmla="*/ 181418 h 1679224"/>
              <a:gd name="connsiteX2" fmla="*/ 179387 w 2335212"/>
              <a:gd name="connsiteY2" fmla="*/ 386205 h 1679224"/>
              <a:gd name="connsiteX3" fmla="*/ 7937 w 2335212"/>
              <a:gd name="connsiteY3" fmla="*/ 929130 h 1679224"/>
              <a:gd name="connsiteX4" fmla="*/ 227012 w 2335212"/>
              <a:gd name="connsiteY4" fmla="*/ 1453005 h 1679224"/>
              <a:gd name="connsiteX5" fmla="*/ 788987 w 2335212"/>
              <a:gd name="connsiteY5" fmla="*/ 1619693 h 1679224"/>
              <a:gd name="connsiteX6" fmla="*/ 1774824 w 2335212"/>
              <a:gd name="connsiteY6" fmla="*/ 1614930 h 1679224"/>
              <a:gd name="connsiteX7" fmla="*/ 2255837 w 2335212"/>
              <a:gd name="connsiteY7" fmla="*/ 1233930 h 1679224"/>
              <a:gd name="connsiteX8" fmla="*/ 2251074 w 2335212"/>
              <a:gd name="connsiteY8" fmla="*/ 443355 h 1679224"/>
              <a:gd name="connsiteX9" fmla="*/ 1841499 w 2335212"/>
              <a:gd name="connsiteY9" fmla="*/ 33780 h 1679224"/>
              <a:gd name="connsiteX10" fmla="*/ 1443359 w 2335212"/>
              <a:gd name="connsiteY10" fmla="*/ 240676 h 1679224"/>
              <a:gd name="connsiteX11" fmla="*/ 1269999 w 2335212"/>
              <a:gd name="connsiteY11" fmla="*/ 500505 h 1679224"/>
              <a:gd name="connsiteX0" fmla="*/ 1269999 w 2335212"/>
              <a:gd name="connsiteY0" fmla="*/ 500505 h 1679224"/>
              <a:gd name="connsiteX1" fmla="*/ 765174 w 2335212"/>
              <a:gd name="connsiteY1" fmla="*/ 181418 h 1679224"/>
              <a:gd name="connsiteX2" fmla="*/ 179387 w 2335212"/>
              <a:gd name="connsiteY2" fmla="*/ 386205 h 1679224"/>
              <a:gd name="connsiteX3" fmla="*/ 7937 w 2335212"/>
              <a:gd name="connsiteY3" fmla="*/ 929130 h 1679224"/>
              <a:gd name="connsiteX4" fmla="*/ 227012 w 2335212"/>
              <a:gd name="connsiteY4" fmla="*/ 1453005 h 1679224"/>
              <a:gd name="connsiteX5" fmla="*/ 788987 w 2335212"/>
              <a:gd name="connsiteY5" fmla="*/ 1619693 h 1679224"/>
              <a:gd name="connsiteX6" fmla="*/ 1774824 w 2335212"/>
              <a:gd name="connsiteY6" fmla="*/ 1614930 h 1679224"/>
              <a:gd name="connsiteX7" fmla="*/ 2255837 w 2335212"/>
              <a:gd name="connsiteY7" fmla="*/ 1233930 h 1679224"/>
              <a:gd name="connsiteX8" fmla="*/ 2251074 w 2335212"/>
              <a:gd name="connsiteY8" fmla="*/ 443355 h 1679224"/>
              <a:gd name="connsiteX9" fmla="*/ 1841499 w 2335212"/>
              <a:gd name="connsiteY9" fmla="*/ 33780 h 1679224"/>
              <a:gd name="connsiteX10" fmla="*/ 1443359 w 2335212"/>
              <a:gd name="connsiteY10" fmla="*/ 240676 h 1679224"/>
              <a:gd name="connsiteX11" fmla="*/ 1299343 w 2335212"/>
              <a:gd name="connsiteY11" fmla="*/ 528708 h 1679224"/>
              <a:gd name="connsiteX12" fmla="*/ 1269999 w 2335212"/>
              <a:gd name="connsiteY12" fmla="*/ 500505 h 1679224"/>
              <a:gd name="connsiteX0" fmla="*/ 1263893 w 2329106"/>
              <a:gd name="connsiteY0" fmla="*/ 500505 h 1679224"/>
              <a:gd name="connsiteX1" fmla="*/ 759068 w 2329106"/>
              <a:gd name="connsiteY1" fmla="*/ 181418 h 1679224"/>
              <a:gd name="connsiteX2" fmla="*/ 209918 w 2329106"/>
              <a:gd name="connsiteY2" fmla="*/ 360040 h 1679224"/>
              <a:gd name="connsiteX3" fmla="*/ 1831 w 2329106"/>
              <a:gd name="connsiteY3" fmla="*/ 929130 h 1679224"/>
              <a:gd name="connsiteX4" fmla="*/ 220906 w 2329106"/>
              <a:gd name="connsiteY4" fmla="*/ 1453005 h 1679224"/>
              <a:gd name="connsiteX5" fmla="*/ 782881 w 2329106"/>
              <a:gd name="connsiteY5" fmla="*/ 1619693 h 1679224"/>
              <a:gd name="connsiteX6" fmla="*/ 1768718 w 2329106"/>
              <a:gd name="connsiteY6" fmla="*/ 1614930 h 1679224"/>
              <a:gd name="connsiteX7" fmla="*/ 2249731 w 2329106"/>
              <a:gd name="connsiteY7" fmla="*/ 1233930 h 1679224"/>
              <a:gd name="connsiteX8" fmla="*/ 2244968 w 2329106"/>
              <a:gd name="connsiteY8" fmla="*/ 443355 h 1679224"/>
              <a:gd name="connsiteX9" fmla="*/ 1835393 w 2329106"/>
              <a:gd name="connsiteY9" fmla="*/ 33780 h 1679224"/>
              <a:gd name="connsiteX10" fmla="*/ 1437253 w 2329106"/>
              <a:gd name="connsiteY10" fmla="*/ 240676 h 1679224"/>
              <a:gd name="connsiteX11" fmla="*/ 1293237 w 2329106"/>
              <a:gd name="connsiteY11" fmla="*/ 528708 h 1679224"/>
              <a:gd name="connsiteX12" fmla="*/ 1263893 w 2329106"/>
              <a:gd name="connsiteY12" fmla="*/ 500505 h 1679224"/>
              <a:gd name="connsiteX0" fmla="*/ 1263893 w 2329106"/>
              <a:gd name="connsiteY0" fmla="*/ 528616 h 1707335"/>
              <a:gd name="connsiteX1" fmla="*/ 759068 w 2329106"/>
              <a:gd name="connsiteY1" fmla="*/ 209529 h 1707335"/>
              <a:gd name="connsiteX2" fmla="*/ 209918 w 2329106"/>
              <a:gd name="connsiteY2" fmla="*/ 388151 h 1707335"/>
              <a:gd name="connsiteX3" fmla="*/ 1831 w 2329106"/>
              <a:gd name="connsiteY3" fmla="*/ 957241 h 1707335"/>
              <a:gd name="connsiteX4" fmla="*/ 220906 w 2329106"/>
              <a:gd name="connsiteY4" fmla="*/ 1481116 h 1707335"/>
              <a:gd name="connsiteX5" fmla="*/ 782881 w 2329106"/>
              <a:gd name="connsiteY5" fmla="*/ 1647804 h 1707335"/>
              <a:gd name="connsiteX6" fmla="*/ 1768718 w 2329106"/>
              <a:gd name="connsiteY6" fmla="*/ 1643041 h 1707335"/>
              <a:gd name="connsiteX7" fmla="*/ 2249731 w 2329106"/>
              <a:gd name="connsiteY7" fmla="*/ 1262041 h 1707335"/>
              <a:gd name="connsiteX8" fmla="*/ 2244968 w 2329106"/>
              <a:gd name="connsiteY8" fmla="*/ 471466 h 1707335"/>
              <a:gd name="connsiteX9" fmla="*/ 1835393 w 2329106"/>
              <a:gd name="connsiteY9" fmla="*/ 61891 h 1707335"/>
              <a:gd name="connsiteX10" fmla="*/ 1578070 w 2329106"/>
              <a:gd name="connsiteY10" fmla="*/ 100119 h 1707335"/>
              <a:gd name="connsiteX11" fmla="*/ 1437253 w 2329106"/>
              <a:gd name="connsiteY11" fmla="*/ 268787 h 1707335"/>
              <a:gd name="connsiteX12" fmla="*/ 1293237 w 2329106"/>
              <a:gd name="connsiteY12" fmla="*/ 556819 h 1707335"/>
              <a:gd name="connsiteX13" fmla="*/ 1263893 w 2329106"/>
              <a:gd name="connsiteY13" fmla="*/ 528616 h 1707335"/>
              <a:gd name="connsiteX0" fmla="*/ 1263893 w 2329106"/>
              <a:gd name="connsiteY0" fmla="*/ 490387 h 1669106"/>
              <a:gd name="connsiteX1" fmla="*/ 759068 w 2329106"/>
              <a:gd name="connsiteY1" fmla="*/ 171300 h 1669106"/>
              <a:gd name="connsiteX2" fmla="*/ 209918 w 2329106"/>
              <a:gd name="connsiteY2" fmla="*/ 349922 h 1669106"/>
              <a:gd name="connsiteX3" fmla="*/ 1831 w 2329106"/>
              <a:gd name="connsiteY3" fmla="*/ 919012 h 1669106"/>
              <a:gd name="connsiteX4" fmla="*/ 220906 w 2329106"/>
              <a:gd name="connsiteY4" fmla="*/ 1442887 h 1669106"/>
              <a:gd name="connsiteX5" fmla="*/ 782881 w 2329106"/>
              <a:gd name="connsiteY5" fmla="*/ 1609575 h 1669106"/>
              <a:gd name="connsiteX6" fmla="*/ 1768718 w 2329106"/>
              <a:gd name="connsiteY6" fmla="*/ 1604812 h 1669106"/>
              <a:gd name="connsiteX7" fmla="*/ 2249731 w 2329106"/>
              <a:gd name="connsiteY7" fmla="*/ 1223812 h 1669106"/>
              <a:gd name="connsiteX8" fmla="*/ 2244968 w 2329106"/>
              <a:gd name="connsiteY8" fmla="*/ 433237 h 1669106"/>
              <a:gd name="connsiteX9" fmla="*/ 1938110 w 2329106"/>
              <a:gd name="connsiteY9" fmla="*/ 61891 h 1669106"/>
              <a:gd name="connsiteX10" fmla="*/ 1578070 w 2329106"/>
              <a:gd name="connsiteY10" fmla="*/ 61890 h 1669106"/>
              <a:gd name="connsiteX11" fmla="*/ 1437253 w 2329106"/>
              <a:gd name="connsiteY11" fmla="*/ 230558 h 1669106"/>
              <a:gd name="connsiteX12" fmla="*/ 1293237 w 2329106"/>
              <a:gd name="connsiteY12" fmla="*/ 518590 h 1669106"/>
              <a:gd name="connsiteX13" fmla="*/ 1263893 w 2329106"/>
              <a:gd name="connsiteY13" fmla="*/ 490387 h 1669106"/>
              <a:gd name="connsiteX0" fmla="*/ 1263893 w 2329106"/>
              <a:gd name="connsiteY0" fmla="*/ 490388 h 1669107"/>
              <a:gd name="connsiteX1" fmla="*/ 759068 w 2329106"/>
              <a:gd name="connsiteY1" fmla="*/ 171301 h 1669107"/>
              <a:gd name="connsiteX2" fmla="*/ 209918 w 2329106"/>
              <a:gd name="connsiteY2" fmla="*/ 349923 h 1669107"/>
              <a:gd name="connsiteX3" fmla="*/ 1831 w 2329106"/>
              <a:gd name="connsiteY3" fmla="*/ 919013 h 1669107"/>
              <a:gd name="connsiteX4" fmla="*/ 220906 w 2329106"/>
              <a:gd name="connsiteY4" fmla="*/ 1442888 h 1669107"/>
              <a:gd name="connsiteX5" fmla="*/ 782881 w 2329106"/>
              <a:gd name="connsiteY5" fmla="*/ 1609576 h 1669107"/>
              <a:gd name="connsiteX6" fmla="*/ 1768718 w 2329106"/>
              <a:gd name="connsiteY6" fmla="*/ 1604813 h 1669107"/>
              <a:gd name="connsiteX7" fmla="*/ 2249731 w 2329106"/>
              <a:gd name="connsiteY7" fmla="*/ 1223813 h 1669107"/>
              <a:gd name="connsiteX8" fmla="*/ 2244968 w 2329106"/>
              <a:gd name="connsiteY8" fmla="*/ 433238 h 1669107"/>
              <a:gd name="connsiteX9" fmla="*/ 1866102 w 2329106"/>
              <a:gd name="connsiteY9" fmla="*/ 61891 h 1669107"/>
              <a:gd name="connsiteX10" fmla="*/ 1578070 w 2329106"/>
              <a:gd name="connsiteY10" fmla="*/ 61891 h 1669107"/>
              <a:gd name="connsiteX11" fmla="*/ 1437253 w 2329106"/>
              <a:gd name="connsiteY11" fmla="*/ 230559 h 1669107"/>
              <a:gd name="connsiteX12" fmla="*/ 1293237 w 2329106"/>
              <a:gd name="connsiteY12" fmla="*/ 518591 h 1669107"/>
              <a:gd name="connsiteX13" fmla="*/ 1263893 w 2329106"/>
              <a:gd name="connsiteY13" fmla="*/ 490388 h 1669107"/>
              <a:gd name="connsiteX0" fmla="*/ 1263893 w 2313967"/>
              <a:gd name="connsiteY0" fmla="*/ 488504 h 1667223"/>
              <a:gd name="connsiteX1" fmla="*/ 759068 w 2313967"/>
              <a:gd name="connsiteY1" fmla="*/ 169417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3237 w 2313967"/>
              <a:gd name="connsiteY12" fmla="*/ 516707 h 1667223"/>
              <a:gd name="connsiteX13" fmla="*/ 1263893 w 2313967"/>
              <a:gd name="connsiteY13" fmla="*/ 488504 h 1667223"/>
              <a:gd name="connsiteX0" fmla="*/ 1263893 w 2313967"/>
              <a:gd name="connsiteY0" fmla="*/ 488504 h 1667223"/>
              <a:gd name="connsiteX1" fmla="*/ 759068 w 2313967"/>
              <a:gd name="connsiteY1" fmla="*/ 169417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263893 w 2313967"/>
              <a:gd name="connsiteY13" fmla="*/ 488504 h 1667223"/>
              <a:gd name="connsiteX0" fmla="*/ 1146023 w 2313967"/>
              <a:gd name="connsiteY0" fmla="*/ 420048 h 1667223"/>
              <a:gd name="connsiteX1" fmla="*/ 759068 w 2313967"/>
              <a:gd name="connsiteY1" fmla="*/ 169417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146023 w 2313967"/>
              <a:gd name="connsiteY13" fmla="*/ 420048 h 1667223"/>
              <a:gd name="connsiteX0" fmla="*/ 1146023 w 2313967"/>
              <a:gd name="connsiteY0" fmla="*/ 420048 h 1667223"/>
              <a:gd name="connsiteX1" fmla="*/ 713975 w 2313967"/>
              <a:gd name="connsiteY1" fmla="*/ 204024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146023 w 2313967"/>
              <a:gd name="connsiteY13" fmla="*/ 420048 h 1667223"/>
              <a:gd name="connsiteX0" fmla="*/ 1218031 w 2313967"/>
              <a:gd name="connsiteY0" fmla="*/ 492056 h 1667223"/>
              <a:gd name="connsiteX1" fmla="*/ 713975 w 2313967"/>
              <a:gd name="connsiteY1" fmla="*/ 204024 h 1667223"/>
              <a:gd name="connsiteX2" fmla="*/ 209918 w 2313967"/>
              <a:gd name="connsiteY2" fmla="*/ 348039 h 1667223"/>
              <a:gd name="connsiteX3" fmla="*/ 1831 w 2313967"/>
              <a:gd name="connsiteY3" fmla="*/ 917129 h 1667223"/>
              <a:gd name="connsiteX4" fmla="*/ 220906 w 2313967"/>
              <a:gd name="connsiteY4" fmla="*/ 1441004 h 1667223"/>
              <a:gd name="connsiteX5" fmla="*/ 782881 w 2313967"/>
              <a:gd name="connsiteY5" fmla="*/ 1607692 h 1667223"/>
              <a:gd name="connsiteX6" fmla="*/ 1768718 w 2313967"/>
              <a:gd name="connsiteY6" fmla="*/ 1602929 h 1667223"/>
              <a:gd name="connsiteX7" fmla="*/ 2249731 w 2313967"/>
              <a:gd name="connsiteY7" fmla="*/ 1221929 h 1667223"/>
              <a:gd name="connsiteX8" fmla="*/ 2154134 w 2313967"/>
              <a:gd name="connsiteY8" fmla="*/ 420048 h 1667223"/>
              <a:gd name="connsiteX9" fmla="*/ 1866102 w 2313967"/>
              <a:gd name="connsiteY9" fmla="*/ 60007 h 1667223"/>
              <a:gd name="connsiteX10" fmla="*/ 1578070 w 2313967"/>
              <a:gd name="connsiteY10" fmla="*/ 60007 h 1667223"/>
              <a:gd name="connsiteX11" fmla="*/ 1437253 w 2313967"/>
              <a:gd name="connsiteY11" fmla="*/ 228675 h 1667223"/>
              <a:gd name="connsiteX12" fmla="*/ 1290039 w 2313967"/>
              <a:gd name="connsiteY12" fmla="*/ 636072 h 1667223"/>
              <a:gd name="connsiteX13" fmla="*/ 1218031 w 2313967"/>
              <a:gd name="connsiteY13" fmla="*/ 492056 h 166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3967" h="1667223">
                <a:moveTo>
                  <a:pt x="1218031" y="492056"/>
                </a:moveTo>
                <a:cubicBezTo>
                  <a:pt x="1105000" y="482180"/>
                  <a:pt x="881994" y="228027"/>
                  <a:pt x="713975" y="204024"/>
                </a:cubicBezTo>
                <a:cubicBezTo>
                  <a:pt x="545956" y="180021"/>
                  <a:pt x="328609" y="229188"/>
                  <a:pt x="209918" y="348039"/>
                </a:cubicBezTo>
                <a:cubicBezTo>
                  <a:pt x="91227" y="466890"/>
                  <a:pt x="0" y="734968"/>
                  <a:pt x="1831" y="917129"/>
                </a:cubicBezTo>
                <a:cubicBezTo>
                  <a:pt x="3662" y="1099290"/>
                  <a:pt x="90731" y="1325910"/>
                  <a:pt x="220906" y="1441004"/>
                </a:cubicBezTo>
                <a:cubicBezTo>
                  <a:pt x="351081" y="1556098"/>
                  <a:pt x="524912" y="1580704"/>
                  <a:pt x="782881" y="1607692"/>
                </a:cubicBezTo>
                <a:cubicBezTo>
                  <a:pt x="1040850" y="1634680"/>
                  <a:pt x="1524243" y="1667223"/>
                  <a:pt x="1768718" y="1602929"/>
                </a:cubicBezTo>
                <a:cubicBezTo>
                  <a:pt x="2013193" y="1538635"/>
                  <a:pt x="2185495" y="1419076"/>
                  <a:pt x="2249731" y="1221929"/>
                </a:cubicBezTo>
                <a:cubicBezTo>
                  <a:pt x="2313967" y="1024782"/>
                  <a:pt x="2218072" y="613702"/>
                  <a:pt x="2154134" y="420048"/>
                </a:cubicBezTo>
                <a:cubicBezTo>
                  <a:pt x="2090196" y="226394"/>
                  <a:pt x="1962113" y="120014"/>
                  <a:pt x="1866102" y="60007"/>
                </a:cubicBezTo>
                <a:cubicBezTo>
                  <a:pt x="1770091" y="0"/>
                  <a:pt x="1649545" y="31896"/>
                  <a:pt x="1578070" y="60007"/>
                </a:cubicBezTo>
                <a:cubicBezTo>
                  <a:pt x="1506595" y="88118"/>
                  <a:pt x="1485258" y="132664"/>
                  <a:pt x="1437253" y="228675"/>
                </a:cubicBezTo>
                <a:cubicBezTo>
                  <a:pt x="1389248" y="324686"/>
                  <a:pt x="1326576" y="592175"/>
                  <a:pt x="1290039" y="636072"/>
                </a:cubicBezTo>
                <a:cubicBezTo>
                  <a:pt x="1253502" y="679969"/>
                  <a:pt x="1309312" y="544443"/>
                  <a:pt x="1218031" y="492056"/>
                </a:cubicBezTo>
                <a:close/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20393735" flipH="1">
            <a:off x="2339752" y="1943370"/>
            <a:ext cx="709733" cy="393947"/>
            <a:chOff x="3995936" y="2276872"/>
            <a:chExt cx="576064" cy="288032"/>
          </a:xfrm>
        </p:grpSpPr>
        <p:sp>
          <p:nvSpPr>
            <p:cNvPr id="32" name="Rectangle 31"/>
            <p:cNvSpPr/>
            <p:nvPr/>
          </p:nvSpPr>
          <p:spPr>
            <a:xfrm>
              <a:off x="4139952" y="2276872"/>
              <a:ext cx="266328" cy="288032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995936" y="2564904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9"/>
          <p:cNvGrpSpPr/>
          <p:nvPr/>
        </p:nvGrpSpPr>
        <p:grpSpPr>
          <a:xfrm flipH="1">
            <a:off x="2716028" y="2540848"/>
            <a:ext cx="908795" cy="1717205"/>
            <a:chOff x="7452320" y="1124744"/>
            <a:chExt cx="1152128" cy="1270729"/>
          </a:xfrm>
        </p:grpSpPr>
        <p:sp>
          <p:nvSpPr>
            <p:cNvPr id="28" name="Rectangle 27"/>
            <p:cNvSpPr/>
            <p:nvPr/>
          </p:nvSpPr>
          <p:spPr>
            <a:xfrm>
              <a:off x="7452320" y="1124744"/>
              <a:ext cx="1152128" cy="1270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8123573" y="1243127"/>
              <a:ext cx="109735" cy="1854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c 29"/>
            <p:cNvSpPr/>
            <p:nvPr/>
          </p:nvSpPr>
          <p:spPr>
            <a:xfrm>
              <a:off x="7637643" y="1568832"/>
              <a:ext cx="896100" cy="593007"/>
            </a:xfrm>
            <a:prstGeom prst="arc">
              <a:avLst>
                <a:gd name="adj1" fmla="val 12405379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7803437" y="1243127"/>
              <a:ext cx="109735" cy="1854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Freeform 23"/>
          <p:cNvSpPr/>
          <p:nvPr/>
        </p:nvSpPr>
        <p:spPr>
          <a:xfrm>
            <a:off x="2649992" y="5060156"/>
            <a:ext cx="473456" cy="88912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flipH="1">
            <a:off x="3277640" y="5060156"/>
            <a:ext cx="447459" cy="88912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18608932">
            <a:off x="1698818" y="3459927"/>
            <a:ext cx="936104" cy="15841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</a:rPr>
              <a:t>THE LION, THE WITCH AND THE MET LIFT SCRIPT</a:t>
            </a:r>
            <a:endParaRPr lang="en-GB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rot="980806" flipH="1">
            <a:off x="2194129" y="3432177"/>
            <a:ext cx="501377" cy="10839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 rot="19380716" flipV="1">
            <a:off x="4248780" y="2958354"/>
            <a:ext cx="792088" cy="1584176"/>
            <a:chOff x="7308304" y="2924944"/>
            <a:chExt cx="792088" cy="1811679"/>
          </a:xfrm>
          <a:solidFill>
            <a:srgbClr val="FF99FF"/>
          </a:solidFill>
        </p:grpSpPr>
        <p:sp>
          <p:nvSpPr>
            <p:cNvPr id="5" name="Freeform 4"/>
            <p:cNvSpPr/>
            <p:nvPr/>
          </p:nvSpPr>
          <p:spPr>
            <a:xfrm flipH="1">
              <a:off x="7452320" y="3789040"/>
              <a:ext cx="633637" cy="94758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08304" y="2924944"/>
              <a:ext cx="792088" cy="8640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Freeform 36"/>
          <p:cNvSpPr/>
          <p:nvPr/>
        </p:nvSpPr>
        <p:spPr>
          <a:xfrm rot="12606111" flipH="1" flipV="1">
            <a:off x="4016978" y="3774585"/>
            <a:ext cx="633637" cy="8285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2909225" y="2519434"/>
            <a:ext cx="219979" cy="135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75856" y="2519434"/>
            <a:ext cx="219979" cy="135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95736" y="4509120"/>
            <a:ext cx="722038" cy="12242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3203848" y="4509009"/>
            <a:ext cx="763986" cy="122424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n 1"/>
          <p:cNvSpPr/>
          <p:nvPr/>
        </p:nvSpPr>
        <p:spPr>
          <a:xfrm>
            <a:off x="1187624" y="1988840"/>
            <a:ext cx="3744416" cy="3600400"/>
          </a:xfrm>
          <a:prstGeom prst="sun">
            <a:avLst>
              <a:gd name="adj" fmla="val 2151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3236457">
            <a:off x="1725096" y="3819739"/>
            <a:ext cx="526262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46170" y="3229211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66585" y="3229211"/>
            <a:ext cx="98521" cy="270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flipV="1">
            <a:off x="2555776" y="3140857"/>
            <a:ext cx="1080120" cy="1196441"/>
          </a:xfrm>
          <a:prstGeom prst="arc">
            <a:avLst>
              <a:gd name="adj1" fmla="val 11045684"/>
              <a:gd name="adj2" fmla="val 2123717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 rot="17634779" flipH="1">
            <a:off x="4045317" y="3739730"/>
            <a:ext cx="467748" cy="88491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11560" y="332656"/>
            <a:ext cx="1800200" cy="2088232"/>
            <a:chOff x="4283968" y="332656"/>
            <a:chExt cx="1152128" cy="1800200"/>
          </a:xfrm>
        </p:grpSpPr>
        <p:sp>
          <p:nvSpPr>
            <p:cNvPr id="12" name="Vertical Scroll 11"/>
            <p:cNvSpPr/>
            <p:nvPr/>
          </p:nvSpPr>
          <p:spPr>
            <a:xfrm>
              <a:off x="4283968" y="548680"/>
              <a:ext cx="1152128" cy="1584176"/>
            </a:xfrm>
            <a:prstGeom prst="verticalScroll">
              <a:avLst>
                <a:gd name="adj" fmla="val 1376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99518" y="736238"/>
              <a:ext cx="936104" cy="1296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PROF SHINE</a:t>
              </a:r>
            </a:p>
            <a:p>
              <a:pPr algn="ctr"/>
              <a:r>
                <a:rPr lang="en-GB" sz="4800" b="1" dirty="0" smtClean="0">
                  <a:solidFill>
                    <a:schemeClr val="tx1"/>
                  </a:solidFill>
                  <a:latin typeface="Arial Narrow" pitchFamily="34" charset="0"/>
                </a:rPr>
                <a:t>FRS</a:t>
              </a:r>
              <a:endParaRPr lang="en-GB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4499992" y="332656"/>
              <a:ext cx="936104" cy="21602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932040" y="3326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loud Callout 15"/>
          <p:cNvSpPr/>
          <p:nvPr/>
        </p:nvSpPr>
        <p:spPr>
          <a:xfrm rot="974397">
            <a:off x="4355976" y="476672"/>
            <a:ext cx="3024336" cy="2304256"/>
          </a:xfrm>
          <a:prstGeom prst="cloudCallout">
            <a:avLst>
              <a:gd name="adj1" fmla="val -36870"/>
              <a:gd name="adj2" fmla="val 9159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788024" y="980728"/>
            <a:ext cx="1709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Comic Sans MS" pitchFamily="66" charset="0"/>
              </a:rPr>
              <a:t>AR5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6001" y="980728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Comic Sans MS" pitchFamily="66" charset="0"/>
              </a:rPr>
              <a:t>e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15816" y="3861048"/>
            <a:ext cx="360040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/>
      <p:bldP spid="18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H="1">
            <a:off x="3563889" y="332656"/>
            <a:ext cx="1944216" cy="6525344"/>
          </a:xfrm>
          <a:custGeom>
            <a:avLst/>
            <a:gdLst>
              <a:gd name="connsiteX0" fmla="*/ 0 w 3106057"/>
              <a:gd name="connsiteY0" fmla="*/ 5326743 h 5341258"/>
              <a:gd name="connsiteX1" fmla="*/ 377372 w 3106057"/>
              <a:gd name="connsiteY1" fmla="*/ 5341258 h 5341258"/>
              <a:gd name="connsiteX2" fmla="*/ 377372 w 3106057"/>
              <a:gd name="connsiteY2" fmla="*/ 420915 h 5341258"/>
              <a:gd name="connsiteX3" fmla="*/ 2743200 w 3106057"/>
              <a:gd name="connsiteY3" fmla="*/ 435429 h 5341258"/>
              <a:gd name="connsiteX4" fmla="*/ 2743200 w 3106057"/>
              <a:gd name="connsiteY4" fmla="*/ 5326743 h 5341258"/>
              <a:gd name="connsiteX5" fmla="*/ 3106057 w 3106057"/>
              <a:gd name="connsiteY5" fmla="*/ 5326743 h 5341258"/>
              <a:gd name="connsiteX6" fmla="*/ 3106057 w 3106057"/>
              <a:gd name="connsiteY6" fmla="*/ 14515 h 5341258"/>
              <a:gd name="connsiteX7" fmla="*/ 14514 w 3106057"/>
              <a:gd name="connsiteY7" fmla="*/ 0 h 5341258"/>
              <a:gd name="connsiteX8" fmla="*/ 0 w 3106057"/>
              <a:gd name="connsiteY8" fmla="*/ 5326743 h 5341258"/>
              <a:gd name="connsiteX0" fmla="*/ 0 w 3106057"/>
              <a:gd name="connsiteY0" fmla="*/ 5326743 h 5341258"/>
              <a:gd name="connsiteX1" fmla="*/ 377372 w 3106057"/>
              <a:gd name="connsiteY1" fmla="*/ 5341258 h 5341258"/>
              <a:gd name="connsiteX2" fmla="*/ 1368287 w 3106057"/>
              <a:gd name="connsiteY2" fmla="*/ 933805 h 5341258"/>
              <a:gd name="connsiteX3" fmla="*/ 2743200 w 3106057"/>
              <a:gd name="connsiteY3" fmla="*/ 435429 h 5341258"/>
              <a:gd name="connsiteX4" fmla="*/ 2743200 w 3106057"/>
              <a:gd name="connsiteY4" fmla="*/ 5326743 h 5341258"/>
              <a:gd name="connsiteX5" fmla="*/ 3106057 w 3106057"/>
              <a:gd name="connsiteY5" fmla="*/ 5326743 h 5341258"/>
              <a:gd name="connsiteX6" fmla="*/ 3106057 w 3106057"/>
              <a:gd name="connsiteY6" fmla="*/ 14515 h 5341258"/>
              <a:gd name="connsiteX7" fmla="*/ 14514 w 3106057"/>
              <a:gd name="connsiteY7" fmla="*/ 0 h 5341258"/>
              <a:gd name="connsiteX8" fmla="*/ 0 w 3106057"/>
              <a:gd name="connsiteY8" fmla="*/ 5326743 h 5341258"/>
              <a:gd name="connsiteX0" fmla="*/ 0 w 3106057"/>
              <a:gd name="connsiteY0" fmla="*/ 5326743 h 5326743"/>
              <a:gd name="connsiteX1" fmla="*/ 1296279 w 3106057"/>
              <a:gd name="connsiteY1" fmla="*/ 5254285 h 5326743"/>
              <a:gd name="connsiteX2" fmla="*/ 1368287 w 3106057"/>
              <a:gd name="connsiteY2" fmla="*/ 933805 h 5326743"/>
              <a:gd name="connsiteX3" fmla="*/ 2743200 w 3106057"/>
              <a:gd name="connsiteY3" fmla="*/ 435429 h 5326743"/>
              <a:gd name="connsiteX4" fmla="*/ 2743200 w 3106057"/>
              <a:gd name="connsiteY4" fmla="*/ 5326743 h 5326743"/>
              <a:gd name="connsiteX5" fmla="*/ 3106057 w 3106057"/>
              <a:gd name="connsiteY5" fmla="*/ 5326743 h 5326743"/>
              <a:gd name="connsiteX6" fmla="*/ 3106057 w 3106057"/>
              <a:gd name="connsiteY6" fmla="*/ 14515 h 5326743"/>
              <a:gd name="connsiteX7" fmla="*/ 14514 w 3106057"/>
              <a:gd name="connsiteY7" fmla="*/ 0 h 5326743"/>
              <a:gd name="connsiteX8" fmla="*/ 0 w 3106057"/>
              <a:gd name="connsiteY8" fmla="*/ 5326743 h 5326743"/>
              <a:gd name="connsiteX0" fmla="*/ 0 w 3106057"/>
              <a:gd name="connsiteY0" fmla="*/ 5326743 h 6046374"/>
              <a:gd name="connsiteX1" fmla="*/ 1296279 w 3106057"/>
              <a:gd name="connsiteY1" fmla="*/ 5254285 h 6046374"/>
              <a:gd name="connsiteX2" fmla="*/ 1368287 w 3106057"/>
              <a:gd name="connsiteY2" fmla="*/ 933805 h 6046374"/>
              <a:gd name="connsiteX3" fmla="*/ 2743200 w 3106057"/>
              <a:gd name="connsiteY3" fmla="*/ 435429 h 6046374"/>
              <a:gd name="connsiteX4" fmla="*/ 2736439 w 3106057"/>
              <a:gd name="connsiteY4" fmla="*/ 6046374 h 6046374"/>
              <a:gd name="connsiteX5" fmla="*/ 3106057 w 3106057"/>
              <a:gd name="connsiteY5" fmla="*/ 5326743 h 6046374"/>
              <a:gd name="connsiteX6" fmla="*/ 3106057 w 3106057"/>
              <a:gd name="connsiteY6" fmla="*/ 14515 h 6046374"/>
              <a:gd name="connsiteX7" fmla="*/ 14514 w 3106057"/>
              <a:gd name="connsiteY7" fmla="*/ 0 h 6046374"/>
              <a:gd name="connsiteX8" fmla="*/ 0 w 3106057"/>
              <a:gd name="connsiteY8" fmla="*/ 5326743 h 6046374"/>
              <a:gd name="connsiteX0" fmla="*/ 0 w 3106057"/>
              <a:gd name="connsiteY0" fmla="*/ 5326743 h 6379029"/>
              <a:gd name="connsiteX1" fmla="*/ 1296279 w 3106057"/>
              <a:gd name="connsiteY1" fmla="*/ 5254285 h 6379029"/>
              <a:gd name="connsiteX2" fmla="*/ 1368287 w 3106057"/>
              <a:gd name="connsiteY2" fmla="*/ 933805 h 6379029"/>
              <a:gd name="connsiteX3" fmla="*/ 2743200 w 3106057"/>
              <a:gd name="connsiteY3" fmla="*/ 435429 h 6379029"/>
              <a:gd name="connsiteX4" fmla="*/ 2736439 w 3106057"/>
              <a:gd name="connsiteY4" fmla="*/ 6046374 h 6379029"/>
              <a:gd name="connsiteX5" fmla="*/ 3096479 w 3106057"/>
              <a:gd name="connsiteY5" fmla="*/ 6379029 h 6379029"/>
              <a:gd name="connsiteX6" fmla="*/ 3106057 w 3106057"/>
              <a:gd name="connsiteY6" fmla="*/ 14515 h 6379029"/>
              <a:gd name="connsiteX7" fmla="*/ 14514 w 3106057"/>
              <a:gd name="connsiteY7" fmla="*/ 0 h 6379029"/>
              <a:gd name="connsiteX8" fmla="*/ 0 w 3106057"/>
              <a:gd name="connsiteY8" fmla="*/ 5326743 h 6379029"/>
              <a:gd name="connsiteX0" fmla="*/ 0 w 3099672"/>
              <a:gd name="connsiteY0" fmla="*/ 5473058 h 6525344"/>
              <a:gd name="connsiteX1" fmla="*/ 1296279 w 3099672"/>
              <a:gd name="connsiteY1" fmla="*/ 5400600 h 6525344"/>
              <a:gd name="connsiteX2" fmla="*/ 1368287 w 3099672"/>
              <a:gd name="connsiteY2" fmla="*/ 1080120 h 6525344"/>
              <a:gd name="connsiteX3" fmla="*/ 2743200 w 3099672"/>
              <a:gd name="connsiteY3" fmla="*/ 581744 h 6525344"/>
              <a:gd name="connsiteX4" fmla="*/ 2736439 w 3099672"/>
              <a:gd name="connsiteY4" fmla="*/ 6192689 h 6525344"/>
              <a:gd name="connsiteX5" fmla="*/ 3096479 w 3099672"/>
              <a:gd name="connsiteY5" fmla="*/ 6525344 h 6525344"/>
              <a:gd name="connsiteX6" fmla="*/ 3096479 w 3099672"/>
              <a:gd name="connsiteY6" fmla="*/ 0 h 6525344"/>
              <a:gd name="connsiteX7" fmla="*/ 14514 w 3099672"/>
              <a:gd name="connsiteY7" fmla="*/ 146315 h 6525344"/>
              <a:gd name="connsiteX8" fmla="*/ 0 w 3099672"/>
              <a:gd name="connsiteY8" fmla="*/ 5473058 h 6525344"/>
              <a:gd name="connsiteX0" fmla="*/ 0 w 3099672"/>
              <a:gd name="connsiteY0" fmla="*/ 5473058 h 6525344"/>
              <a:gd name="connsiteX1" fmla="*/ 1296279 w 3099672"/>
              <a:gd name="connsiteY1" fmla="*/ 5400600 h 6525344"/>
              <a:gd name="connsiteX2" fmla="*/ 1368287 w 3099672"/>
              <a:gd name="connsiteY2" fmla="*/ 1080120 h 6525344"/>
              <a:gd name="connsiteX3" fmla="*/ 2743200 w 3099672"/>
              <a:gd name="connsiteY3" fmla="*/ 581744 h 6525344"/>
              <a:gd name="connsiteX4" fmla="*/ 2736439 w 3099672"/>
              <a:gd name="connsiteY4" fmla="*/ 6192689 h 6525344"/>
              <a:gd name="connsiteX5" fmla="*/ 3096479 w 3099672"/>
              <a:gd name="connsiteY5" fmla="*/ 6525344 h 6525344"/>
              <a:gd name="connsiteX6" fmla="*/ 3096479 w 3099672"/>
              <a:gd name="connsiteY6" fmla="*/ 0 h 6525344"/>
              <a:gd name="connsiteX7" fmla="*/ 1008247 w 3099672"/>
              <a:gd name="connsiteY7" fmla="*/ 936104 h 6525344"/>
              <a:gd name="connsiteX8" fmla="*/ 0 w 3099672"/>
              <a:gd name="connsiteY8" fmla="*/ 5473058 h 6525344"/>
              <a:gd name="connsiteX0" fmla="*/ 0 w 2091425"/>
              <a:gd name="connsiteY0" fmla="*/ 5760640 h 6525344"/>
              <a:gd name="connsiteX1" fmla="*/ 288032 w 2091425"/>
              <a:gd name="connsiteY1" fmla="*/ 5400600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760640 h 6525344"/>
              <a:gd name="connsiteX0" fmla="*/ 0 w 2091425"/>
              <a:gd name="connsiteY0" fmla="*/ 5760640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760640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192689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360040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5688632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5472608 h 6525344"/>
              <a:gd name="connsiteX1" fmla="*/ 288032 w 2091425"/>
              <a:gd name="connsiteY1" fmla="*/ 1080120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5472608 h 6525344"/>
              <a:gd name="connsiteX0" fmla="*/ 0 w 2091425"/>
              <a:gd name="connsiteY0" fmla="*/ 1080120 h 6525344"/>
              <a:gd name="connsiteX1" fmla="*/ 288032 w 2091425"/>
              <a:gd name="connsiteY1" fmla="*/ 1080120 h 6525344"/>
              <a:gd name="connsiteX2" fmla="*/ 288032 w 2091425"/>
              <a:gd name="connsiteY2" fmla="*/ 1080120 h 6525344"/>
              <a:gd name="connsiteX3" fmla="*/ 1734953 w 2091425"/>
              <a:gd name="connsiteY3" fmla="*/ 581744 h 6525344"/>
              <a:gd name="connsiteX4" fmla="*/ 1728192 w 2091425"/>
              <a:gd name="connsiteY4" fmla="*/ 6525344 h 6525344"/>
              <a:gd name="connsiteX5" fmla="*/ 2088232 w 2091425"/>
              <a:gd name="connsiteY5" fmla="*/ 6525344 h 6525344"/>
              <a:gd name="connsiteX6" fmla="*/ 2088232 w 2091425"/>
              <a:gd name="connsiteY6" fmla="*/ 0 h 6525344"/>
              <a:gd name="connsiteX7" fmla="*/ 0 w 2091425"/>
              <a:gd name="connsiteY7" fmla="*/ 936104 h 6525344"/>
              <a:gd name="connsiteX8" fmla="*/ 0 w 2091425"/>
              <a:gd name="connsiteY8" fmla="*/ 1080120 h 652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1425" h="6525344">
                <a:moveTo>
                  <a:pt x="0" y="1080120"/>
                </a:moveTo>
                <a:lnTo>
                  <a:pt x="288032" y="1080120"/>
                </a:lnTo>
                <a:lnTo>
                  <a:pt x="288032" y="1080120"/>
                </a:lnTo>
                <a:lnTo>
                  <a:pt x="1734953" y="581744"/>
                </a:lnTo>
                <a:cubicBezTo>
                  <a:pt x="1732699" y="2452059"/>
                  <a:pt x="1730446" y="4655029"/>
                  <a:pt x="1728192" y="6525344"/>
                </a:cubicBezTo>
                <a:lnTo>
                  <a:pt x="2088232" y="6525344"/>
                </a:lnTo>
                <a:cubicBezTo>
                  <a:pt x="2091425" y="4403839"/>
                  <a:pt x="2085039" y="2121505"/>
                  <a:pt x="2088232" y="0"/>
                </a:cubicBezTo>
                <a:lnTo>
                  <a:pt x="0" y="936104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6200000">
            <a:off x="3347864" y="2780928"/>
            <a:ext cx="5616624" cy="1872208"/>
          </a:xfrm>
          <a:prstGeom prst="trapezoid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Group 88"/>
          <p:cNvGrpSpPr/>
          <p:nvPr/>
        </p:nvGrpSpPr>
        <p:grpSpPr>
          <a:xfrm>
            <a:off x="2642973" y="605107"/>
            <a:ext cx="2449216" cy="2984837"/>
            <a:chOff x="2642973" y="605107"/>
            <a:chExt cx="2449216" cy="2984837"/>
          </a:xfrm>
        </p:grpSpPr>
        <p:grpSp>
          <p:nvGrpSpPr>
            <p:cNvPr id="12" name="Group 58"/>
            <p:cNvGrpSpPr/>
            <p:nvPr/>
          </p:nvGrpSpPr>
          <p:grpSpPr>
            <a:xfrm rot="3553112">
              <a:off x="2375162" y="872918"/>
              <a:ext cx="2984837" cy="2449216"/>
              <a:chOff x="-1597544" y="4059663"/>
              <a:chExt cx="3544313" cy="279833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-828600" y="4059663"/>
                <a:ext cx="2039403" cy="2098663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313466" y="6002869"/>
                <a:ext cx="865501" cy="85513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411" y="4465949"/>
                <a:ext cx="111612" cy="291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-68611" y="4465949"/>
                <a:ext cx="111612" cy="2918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4754776">
                <a:off x="-1380328" y="4626128"/>
                <a:ext cx="568068" cy="100250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-828600" y="6002869"/>
                <a:ext cx="817979" cy="855131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6048575" flipV="1">
                <a:off x="1196202" y="4655048"/>
                <a:ext cx="568068" cy="93306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51920" y="1844824"/>
              <a:ext cx="360040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431434" y="1754567"/>
            <a:ext cx="3539485" cy="2922954"/>
            <a:chOff x="2431434" y="1754567"/>
            <a:chExt cx="3539485" cy="2922954"/>
          </a:xfrm>
        </p:grpSpPr>
        <p:grpSp>
          <p:nvGrpSpPr>
            <p:cNvPr id="13" name="Group 57"/>
            <p:cNvGrpSpPr/>
            <p:nvPr/>
          </p:nvGrpSpPr>
          <p:grpSpPr>
            <a:xfrm rot="4243492">
              <a:off x="2739700" y="1446301"/>
              <a:ext cx="2922954" cy="3539485"/>
              <a:chOff x="924758" y="1556792"/>
              <a:chExt cx="3470830" cy="4044017"/>
            </a:xfrm>
          </p:grpSpPr>
          <p:sp>
            <p:nvSpPr>
              <p:cNvPr id="40" name="Freeform 39"/>
              <p:cNvSpPr/>
              <p:nvPr/>
            </p:nvSpPr>
            <p:spPr>
              <a:xfrm rot="3755725">
                <a:off x="1163854" y="3063919"/>
                <a:ext cx="712576" cy="119076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6879175" flipV="1">
                <a:off x="3417386" y="2958264"/>
                <a:ext cx="712576" cy="124382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25C2E7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44"/>
              <p:cNvGrpSpPr/>
              <p:nvPr/>
            </p:nvGrpSpPr>
            <p:grpSpPr>
              <a:xfrm>
                <a:off x="1772908" y="1556792"/>
                <a:ext cx="1713403" cy="4044017"/>
                <a:chOff x="1772908" y="1556792"/>
                <a:chExt cx="1713403" cy="4044017"/>
              </a:xfrm>
            </p:grpSpPr>
            <p:sp>
              <p:nvSpPr>
                <p:cNvPr id="25" name="Freeform 24"/>
                <p:cNvSpPr/>
                <p:nvPr/>
              </p:nvSpPr>
              <p:spPr>
                <a:xfrm flipH="1">
                  <a:off x="2752126" y="4743650"/>
                  <a:ext cx="679980" cy="857159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25C2E7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854789" y="4743650"/>
                  <a:ext cx="642644" cy="857159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25C2E7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772908" y="2256346"/>
                  <a:ext cx="1713403" cy="2565032"/>
                </a:xfrm>
                <a:prstGeom prst="rect">
                  <a:avLst/>
                </a:prstGeom>
                <a:solidFill>
                  <a:srgbClr val="25C2E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" name="Group 40"/>
                <p:cNvGrpSpPr/>
                <p:nvPr/>
              </p:nvGrpSpPr>
              <p:grpSpPr>
                <a:xfrm>
                  <a:off x="2017941" y="1556792"/>
                  <a:ext cx="1262017" cy="1282516"/>
                  <a:chOff x="827584" y="1124744"/>
                  <a:chExt cx="1072119" cy="1368152"/>
                </a:xfrm>
              </p:grpSpPr>
              <p:sp>
                <p:nvSpPr>
                  <p:cNvPr id="29" name="Chord 28"/>
                  <p:cNvSpPr/>
                  <p:nvPr/>
                </p:nvSpPr>
                <p:spPr>
                  <a:xfrm>
                    <a:off x="827584" y="1124744"/>
                    <a:ext cx="1072119" cy="1368152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Chord 29"/>
                  <p:cNvSpPr/>
                  <p:nvPr/>
                </p:nvSpPr>
                <p:spPr>
                  <a:xfrm rot="10800000">
                    <a:off x="827584" y="1700808"/>
                    <a:ext cx="1072119" cy="216024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>
                    <a:off x="935596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>
                    <a:off x="1151620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49"/>
                <p:cNvGrpSpPr/>
                <p:nvPr/>
              </p:nvGrpSpPr>
              <p:grpSpPr>
                <a:xfrm>
                  <a:off x="1984177" y="2474345"/>
                  <a:ext cx="1305218" cy="1655469"/>
                  <a:chOff x="7452320" y="1124744"/>
                  <a:chExt cx="1152128" cy="1270729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7452320" y="1124744"/>
                    <a:ext cx="1152128" cy="1270729"/>
                  </a:xfrm>
                  <a:prstGeom prst="rect">
                    <a:avLst/>
                  </a:prstGeom>
                  <a:solidFill>
                    <a:srgbClr val="25C2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Chord 34"/>
                  <p:cNvSpPr/>
                  <p:nvPr/>
                </p:nvSpPr>
                <p:spPr>
                  <a:xfrm>
                    <a:off x="7737644" y="1531850"/>
                    <a:ext cx="578772" cy="364408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70C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8143597" y="1220095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7823462" y="1230638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9" name="Chord 38"/>
                <p:cNvSpPr/>
                <p:nvPr/>
              </p:nvSpPr>
              <p:spPr>
                <a:xfrm>
                  <a:off x="2322786" y="3947380"/>
                  <a:ext cx="576064" cy="410869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7" name="Oval 86"/>
            <p:cNvSpPr/>
            <p:nvPr/>
          </p:nvSpPr>
          <p:spPr>
            <a:xfrm>
              <a:off x="3779912" y="3140968"/>
              <a:ext cx="360040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004068" y="3362261"/>
            <a:ext cx="3592384" cy="2748058"/>
            <a:chOff x="2004068" y="3362261"/>
            <a:chExt cx="3592384" cy="2748058"/>
          </a:xfrm>
        </p:grpSpPr>
        <p:grpSp>
          <p:nvGrpSpPr>
            <p:cNvPr id="17" name="Group 101"/>
            <p:cNvGrpSpPr/>
            <p:nvPr/>
          </p:nvGrpSpPr>
          <p:grpSpPr>
            <a:xfrm rot="3459821">
              <a:off x="2426231" y="2940098"/>
              <a:ext cx="2748058" cy="3592384"/>
              <a:chOff x="-1973895" y="620688"/>
              <a:chExt cx="3263152" cy="4104456"/>
            </a:xfrm>
          </p:grpSpPr>
          <p:grpSp>
            <p:nvGrpSpPr>
              <p:cNvPr id="18" name="Group 59"/>
              <p:cNvGrpSpPr/>
              <p:nvPr/>
            </p:nvGrpSpPr>
            <p:grpSpPr>
              <a:xfrm>
                <a:off x="-1404664" y="620688"/>
                <a:ext cx="2375634" cy="4104456"/>
                <a:chOff x="2000215" y="404664"/>
                <a:chExt cx="2375634" cy="4104456"/>
              </a:xfrm>
            </p:grpSpPr>
            <p:sp>
              <p:nvSpPr>
                <p:cNvPr id="61" name="Chord 60"/>
                <p:cNvSpPr/>
                <p:nvPr/>
              </p:nvSpPr>
              <p:spPr>
                <a:xfrm>
                  <a:off x="2000215" y="848389"/>
                  <a:ext cx="2375634" cy="3660731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CC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0" name="Group 2"/>
                <p:cNvGrpSpPr/>
                <p:nvPr/>
              </p:nvGrpSpPr>
              <p:grpSpPr>
                <a:xfrm>
                  <a:off x="2509280" y="1196752"/>
                  <a:ext cx="1357504" cy="1537473"/>
                  <a:chOff x="7452320" y="1180860"/>
                  <a:chExt cx="1152128" cy="1214613"/>
                </a:xfrm>
              </p:grpSpPr>
              <p:sp>
                <p:nvSpPr>
                  <p:cNvPr id="76" name="Rectangle 3"/>
                  <p:cNvSpPr/>
                  <p:nvPr/>
                </p:nvSpPr>
                <p:spPr>
                  <a:xfrm>
                    <a:off x="7452320" y="1256199"/>
                    <a:ext cx="1152128" cy="1139274"/>
                  </a:xfrm>
                  <a:prstGeom prst="rect">
                    <a:avLst/>
                  </a:prstGeom>
                  <a:solidFill>
                    <a:srgbClr val="CC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8143597" y="1180860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7797958" y="1180860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" name="Group 72"/>
                <p:cNvGrpSpPr/>
                <p:nvPr/>
              </p:nvGrpSpPr>
              <p:grpSpPr>
                <a:xfrm>
                  <a:off x="2678967" y="404664"/>
                  <a:ext cx="1018129" cy="942916"/>
                  <a:chOff x="2195736" y="1196752"/>
                  <a:chExt cx="1296144" cy="792088"/>
                </a:xfrm>
              </p:grpSpPr>
              <p:sp>
                <p:nvSpPr>
                  <p:cNvPr id="72" name="Freeform 71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3" name="Chord 72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solidFill>
                    <a:srgbClr val="0099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2" name="Group 75"/>
                <p:cNvGrpSpPr/>
                <p:nvPr/>
              </p:nvGrpSpPr>
              <p:grpSpPr>
                <a:xfrm>
                  <a:off x="2000215" y="2845151"/>
                  <a:ext cx="1056109" cy="942916"/>
                  <a:chOff x="3083489" y="4581128"/>
                  <a:chExt cx="1344495" cy="1224136"/>
                </a:xfrm>
              </p:grpSpPr>
              <p:sp>
                <p:nvSpPr>
                  <p:cNvPr id="69" name="Freeform 68"/>
                  <p:cNvSpPr/>
                  <p:nvPr/>
                </p:nvSpPr>
                <p:spPr>
                  <a:xfrm>
                    <a:off x="3306586" y="4581128"/>
                    <a:ext cx="1020812" cy="1144288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3083489" y="5109782"/>
                    <a:ext cx="1344495" cy="695482"/>
                  </a:xfrm>
                  <a:custGeom>
                    <a:avLst/>
                    <a:gdLst>
                      <a:gd name="connsiteX0" fmla="*/ 909711 w 1444283"/>
                      <a:gd name="connsiteY0" fmla="*/ 180535 h 616633"/>
                      <a:gd name="connsiteX1" fmla="*/ 501748 w 1444283"/>
                      <a:gd name="connsiteY1" fmla="*/ 11723 h 616633"/>
                      <a:gd name="connsiteX2" fmla="*/ 192259 w 1444283"/>
                      <a:gd name="connsiteY2" fmla="*/ 250874 h 616633"/>
                      <a:gd name="connsiteX3" fmla="*/ 178191 w 1444283"/>
                      <a:gd name="connsiteY3" fmla="*/ 504092 h 616633"/>
                      <a:gd name="connsiteX4" fmla="*/ 1261403 w 1444283"/>
                      <a:gd name="connsiteY4" fmla="*/ 574430 h 616633"/>
                      <a:gd name="connsiteX5" fmla="*/ 1275471 w 1444283"/>
                      <a:gd name="connsiteY5" fmla="*/ 546295 h 616633"/>
                      <a:gd name="connsiteX6" fmla="*/ 1289539 w 1444283"/>
                      <a:gd name="connsiteY6" fmla="*/ 152400 h 616633"/>
                      <a:gd name="connsiteX7" fmla="*/ 1275471 w 1444283"/>
                      <a:gd name="connsiteY7" fmla="*/ 124264 h 616633"/>
                      <a:gd name="connsiteX8" fmla="*/ 937846 w 1444283"/>
                      <a:gd name="connsiteY8" fmla="*/ 222738 h 616633"/>
                      <a:gd name="connsiteX0" fmla="*/ 909711 w 1444283"/>
                      <a:gd name="connsiteY0" fmla="*/ 180535 h 616633"/>
                      <a:gd name="connsiteX1" fmla="*/ 501748 w 1444283"/>
                      <a:gd name="connsiteY1" fmla="*/ 11723 h 616633"/>
                      <a:gd name="connsiteX2" fmla="*/ 192259 w 1444283"/>
                      <a:gd name="connsiteY2" fmla="*/ 250874 h 616633"/>
                      <a:gd name="connsiteX3" fmla="*/ 178191 w 1444283"/>
                      <a:gd name="connsiteY3" fmla="*/ 504092 h 616633"/>
                      <a:gd name="connsiteX4" fmla="*/ 1261403 w 1444283"/>
                      <a:gd name="connsiteY4" fmla="*/ 574430 h 616633"/>
                      <a:gd name="connsiteX5" fmla="*/ 1275471 w 1444283"/>
                      <a:gd name="connsiteY5" fmla="*/ 546295 h 616633"/>
                      <a:gd name="connsiteX6" fmla="*/ 1289539 w 1444283"/>
                      <a:gd name="connsiteY6" fmla="*/ 152400 h 616633"/>
                      <a:gd name="connsiteX7" fmla="*/ 1275471 w 1444283"/>
                      <a:gd name="connsiteY7" fmla="*/ 124264 h 616633"/>
                      <a:gd name="connsiteX8" fmla="*/ 882287 w 1444283"/>
                      <a:gd name="connsiteY8" fmla="*/ 64012 h 616633"/>
                      <a:gd name="connsiteX0" fmla="*/ 909711 w 1444283"/>
                      <a:gd name="connsiteY0" fmla="*/ 180535 h 616633"/>
                      <a:gd name="connsiteX1" fmla="*/ 501748 w 1444283"/>
                      <a:gd name="connsiteY1" fmla="*/ 11723 h 616633"/>
                      <a:gd name="connsiteX2" fmla="*/ 192259 w 1444283"/>
                      <a:gd name="connsiteY2" fmla="*/ 250874 h 616633"/>
                      <a:gd name="connsiteX3" fmla="*/ 178191 w 1444283"/>
                      <a:gd name="connsiteY3" fmla="*/ 504092 h 616633"/>
                      <a:gd name="connsiteX4" fmla="*/ 1261403 w 1444283"/>
                      <a:gd name="connsiteY4" fmla="*/ 574430 h 616633"/>
                      <a:gd name="connsiteX5" fmla="*/ 1275471 w 1444283"/>
                      <a:gd name="connsiteY5" fmla="*/ 546295 h 616633"/>
                      <a:gd name="connsiteX6" fmla="*/ 1289539 w 1444283"/>
                      <a:gd name="connsiteY6" fmla="*/ 152400 h 616633"/>
                      <a:gd name="connsiteX7" fmla="*/ 1242327 w 1444283"/>
                      <a:gd name="connsiteY7" fmla="*/ 64012 h 616633"/>
                      <a:gd name="connsiteX8" fmla="*/ 882287 w 1444283"/>
                      <a:gd name="connsiteY8" fmla="*/ 64012 h 616633"/>
                      <a:gd name="connsiteX0" fmla="*/ 909711 w 1444283"/>
                      <a:gd name="connsiteY0" fmla="*/ 311317 h 747415"/>
                      <a:gd name="connsiteX1" fmla="*/ 501748 w 1444283"/>
                      <a:gd name="connsiteY1" fmla="*/ 142505 h 747415"/>
                      <a:gd name="connsiteX2" fmla="*/ 192259 w 1444283"/>
                      <a:gd name="connsiteY2" fmla="*/ 381656 h 747415"/>
                      <a:gd name="connsiteX3" fmla="*/ 178191 w 1444283"/>
                      <a:gd name="connsiteY3" fmla="*/ 634874 h 747415"/>
                      <a:gd name="connsiteX4" fmla="*/ 1261403 w 1444283"/>
                      <a:gd name="connsiteY4" fmla="*/ 705212 h 747415"/>
                      <a:gd name="connsiteX5" fmla="*/ 1275471 w 1444283"/>
                      <a:gd name="connsiteY5" fmla="*/ 677077 h 747415"/>
                      <a:gd name="connsiteX6" fmla="*/ 1289539 w 1444283"/>
                      <a:gd name="connsiteY6" fmla="*/ 283182 h 747415"/>
                      <a:gd name="connsiteX7" fmla="*/ 1242327 w 1444283"/>
                      <a:gd name="connsiteY7" fmla="*/ 194794 h 747415"/>
                      <a:gd name="connsiteX8" fmla="*/ 882287 w 1444283"/>
                      <a:gd name="connsiteY8" fmla="*/ 194794 h 747415"/>
                      <a:gd name="connsiteX0" fmla="*/ 909711 w 1444283"/>
                      <a:gd name="connsiteY0" fmla="*/ 311317 h 714141"/>
                      <a:gd name="connsiteX1" fmla="*/ 501748 w 1444283"/>
                      <a:gd name="connsiteY1" fmla="*/ 142505 h 714141"/>
                      <a:gd name="connsiteX2" fmla="*/ 192259 w 1444283"/>
                      <a:gd name="connsiteY2" fmla="*/ 381656 h 714141"/>
                      <a:gd name="connsiteX3" fmla="*/ 178191 w 1444283"/>
                      <a:gd name="connsiteY3" fmla="*/ 634874 h 714141"/>
                      <a:gd name="connsiteX4" fmla="*/ 1261403 w 1444283"/>
                      <a:gd name="connsiteY4" fmla="*/ 705212 h 714141"/>
                      <a:gd name="connsiteX5" fmla="*/ 1275471 w 1444283"/>
                      <a:gd name="connsiteY5" fmla="*/ 677077 h 714141"/>
                      <a:gd name="connsiteX6" fmla="*/ 1314335 w 1444283"/>
                      <a:gd name="connsiteY6" fmla="*/ 482826 h 714141"/>
                      <a:gd name="connsiteX7" fmla="*/ 1242327 w 1444283"/>
                      <a:gd name="connsiteY7" fmla="*/ 194794 h 714141"/>
                      <a:gd name="connsiteX8" fmla="*/ 882287 w 1444283"/>
                      <a:gd name="connsiteY8" fmla="*/ 194794 h 714141"/>
                      <a:gd name="connsiteX0" fmla="*/ 909711 w 1444283"/>
                      <a:gd name="connsiteY0" fmla="*/ 311317 h 714141"/>
                      <a:gd name="connsiteX1" fmla="*/ 501748 w 1444283"/>
                      <a:gd name="connsiteY1" fmla="*/ 142505 h 714141"/>
                      <a:gd name="connsiteX2" fmla="*/ 192259 w 1444283"/>
                      <a:gd name="connsiteY2" fmla="*/ 381656 h 714141"/>
                      <a:gd name="connsiteX3" fmla="*/ 178191 w 1444283"/>
                      <a:gd name="connsiteY3" fmla="*/ 634874 h 714141"/>
                      <a:gd name="connsiteX4" fmla="*/ 1261403 w 1444283"/>
                      <a:gd name="connsiteY4" fmla="*/ 705212 h 714141"/>
                      <a:gd name="connsiteX5" fmla="*/ 1275471 w 1444283"/>
                      <a:gd name="connsiteY5" fmla="*/ 677077 h 714141"/>
                      <a:gd name="connsiteX6" fmla="*/ 1314335 w 1444283"/>
                      <a:gd name="connsiteY6" fmla="*/ 482826 h 714141"/>
                      <a:gd name="connsiteX7" fmla="*/ 1242327 w 1444283"/>
                      <a:gd name="connsiteY7" fmla="*/ 194794 h 714141"/>
                      <a:gd name="connsiteX8" fmla="*/ 882287 w 1444283"/>
                      <a:gd name="connsiteY8" fmla="*/ 194794 h 714141"/>
                      <a:gd name="connsiteX0" fmla="*/ 909711 w 1444283"/>
                      <a:gd name="connsiteY0" fmla="*/ 180535 h 631365"/>
                      <a:gd name="connsiteX1" fmla="*/ 501748 w 1444283"/>
                      <a:gd name="connsiteY1" fmla="*/ 11723 h 631365"/>
                      <a:gd name="connsiteX2" fmla="*/ 192259 w 1444283"/>
                      <a:gd name="connsiteY2" fmla="*/ 250874 h 631365"/>
                      <a:gd name="connsiteX3" fmla="*/ 178191 w 1444283"/>
                      <a:gd name="connsiteY3" fmla="*/ 504092 h 631365"/>
                      <a:gd name="connsiteX4" fmla="*/ 1261403 w 1444283"/>
                      <a:gd name="connsiteY4" fmla="*/ 574430 h 631365"/>
                      <a:gd name="connsiteX5" fmla="*/ 1275471 w 1444283"/>
                      <a:gd name="connsiteY5" fmla="*/ 546295 h 631365"/>
                      <a:gd name="connsiteX6" fmla="*/ 1242327 w 1444283"/>
                      <a:gd name="connsiteY6" fmla="*/ 64012 h 631365"/>
                      <a:gd name="connsiteX7" fmla="*/ 882287 w 1444283"/>
                      <a:gd name="connsiteY7" fmla="*/ 64012 h 631365"/>
                      <a:gd name="connsiteX0" fmla="*/ 909711 w 1444283"/>
                      <a:gd name="connsiteY0" fmla="*/ 180535 h 631365"/>
                      <a:gd name="connsiteX1" fmla="*/ 501748 w 1444283"/>
                      <a:gd name="connsiteY1" fmla="*/ 11723 h 631365"/>
                      <a:gd name="connsiteX2" fmla="*/ 192259 w 1444283"/>
                      <a:gd name="connsiteY2" fmla="*/ 250874 h 631365"/>
                      <a:gd name="connsiteX3" fmla="*/ 178191 w 1444283"/>
                      <a:gd name="connsiteY3" fmla="*/ 504092 h 631365"/>
                      <a:gd name="connsiteX4" fmla="*/ 1261403 w 1444283"/>
                      <a:gd name="connsiteY4" fmla="*/ 574430 h 631365"/>
                      <a:gd name="connsiteX5" fmla="*/ 1275471 w 1444283"/>
                      <a:gd name="connsiteY5" fmla="*/ 546295 h 631365"/>
                      <a:gd name="connsiteX6" fmla="*/ 1242327 w 1444283"/>
                      <a:gd name="connsiteY6" fmla="*/ 64012 h 631365"/>
                      <a:gd name="connsiteX7" fmla="*/ 882287 w 1444283"/>
                      <a:gd name="connsiteY7" fmla="*/ 64012 h 631365"/>
                      <a:gd name="connsiteX0" fmla="*/ 909711 w 1444283"/>
                      <a:gd name="connsiteY0" fmla="*/ 180535 h 631365"/>
                      <a:gd name="connsiteX1" fmla="*/ 501748 w 1444283"/>
                      <a:gd name="connsiteY1" fmla="*/ 11723 h 631365"/>
                      <a:gd name="connsiteX2" fmla="*/ 192259 w 1444283"/>
                      <a:gd name="connsiteY2" fmla="*/ 250874 h 631365"/>
                      <a:gd name="connsiteX3" fmla="*/ 178191 w 1444283"/>
                      <a:gd name="connsiteY3" fmla="*/ 504092 h 631365"/>
                      <a:gd name="connsiteX4" fmla="*/ 1261403 w 1444283"/>
                      <a:gd name="connsiteY4" fmla="*/ 574430 h 631365"/>
                      <a:gd name="connsiteX5" fmla="*/ 1275471 w 1444283"/>
                      <a:gd name="connsiteY5" fmla="*/ 546295 h 631365"/>
                      <a:gd name="connsiteX6" fmla="*/ 1242327 w 1444283"/>
                      <a:gd name="connsiteY6" fmla="*/ 64012 h 631365"/>
                      <a:gd name="connsiteX7" fmla="*/ 882287 w 1444283"/>
                      <a:gd name="connsiteY7" fmla="*/ 64012 h 631365"/>
                      <a:gd name="connsiteX0" fmla="*/ 894530 w 1338018"/>
                      <a:gd name="connsiteY0" fmla="*/ 180535 h 630304"/>
                      <a:gd name="connsiteX1" fmla="*/ 486567 w 1338018"/>
                      <a:gd name="connsiteY1" fmla="*/ 11723 h 630304"/>
                      <a:gd name="connsiteX2" fmla="*/ 177078 w 1338018"/>
                      <a:gd name="connsiteY2" fmla="*/ 250874 h 630304"/>
                      <a:gd name="connsiteX3" fmla="*/ 163010 w 1338018"/>
                      <a:gd name="connsiteY3" fmla="*/ 504092 h 630304"/>
                      <a:gd name="connsiteX4" fmla="*/ 1155138 w 1338018"/>
                      <a:gd name="connsiteY4" fmla="*/ 568068 h 630304"/>
                      <a:gd name="connsiteX5" fmla="*/ 1260290 w 1338018"/>
                      <a:gd name="connsiteY5" fmla="*/ 546295 h 630304"/>
                      <a:gd name="connsiteX6" fmla="*/ 1227146 w 1338018"/>
                      <a:gd name="connsiteY6" fmla="*/ 64012 h 630304"/>
                      <a:gd name="connsiteX7" fmla="*/ 867106 w 1338018"/>
                      <a:gd name="connsiteY7" fmla="*/ 64012 h 630304"/>
                      <a:gd name="connsiteX0" fmla="*/ 894530 w 1344495"/>
                      <a:gd name="connsiteY0" fmla="*/ 180535 h 652077"/>
                      <a:gd name="connsiteX1" fmla="*/ 486567 w 1344495"/>
                      <a:gd name="connsiteY1" fmla="*/ 11723 h 652077"/>
                      <a:gd name="connsiteX2" fmla="*/ 177078 w 1344495"/>
                      <a:gd name="connsiteY2" fmla="*/ 250874 h 652077"/>
                      <a:gd name="connsiteX3" fmla="*/ 163010 w 1344495"/>
                      <a:gd name="connsiteY3" fmla="*/ 504092 h 652077"/>
                      <a:gd name="connsiteX4" fmla="*/ 1155138 w 1344495"/>
                      <a:gd name="connsiteY4" fmla="*/ 568068 h 652077"/>
                      <a:gd name="connsiteX5" fmla="*/ 1299153 w 1344495"/>
                      <a:gd name="connsiteY5" fmla="*/ 568068 h 652077"/>
                      <a:gd name="connsiteX6" fmla="*/ 1227146 w 1344495"/>
                      <a:gd name="connsiteY6" fmla="*/ 64012 h 652077"/>
                      <a:gd name="connsiteX7" fmla="*/ 867106 w 1344495"/>
                      <a:gd name="connsiteY7" fmla="*/ 64012 h 652077"/>
                      <a:gd name="connsiteX0" fmla="*/ 894530 w 1344495"/>
                      <a:gd name="connsiteY0" fmla="*/ 202909 h 674451"/>
                      <a:gd name="connsiteX1" fmla="*/ 486567 w 1344495"/>
                      <a:gd name="connsiteY1" fmla="*/ 34097 h 674451"/>
                      <a:gd name="connsiteX2" fmla="*/ 177078 w 1344495"/>
                      <a:gd name="connsiteY2" fmla="*/ 273248 h 674451"/>
                      <a:gd name="connsiteX3" fmla="*/ 163010 w 1344495"/>
                      <a:gd name="connsiteY3" fmla="*/ 526466 h 674451"/>
                      <a:gd name="connsiteX4" fmla="*/ 1155138 w 1344495"/>
                      <a:gd name="connsiteY4" fmla="*/ 590442 h 674451"/>
                      <a:gd name="connsiteX5" fmla="*/ 1299153 w 1344495"/>
                      <a:gd name="connsiteY5" fmla="*/ 590442 h 674451"/>
                      <a:gd name="connsiteX6" fmla="*/ 1227146 w 1344495"/>
                      <a:gd name="connsiteY6" fmla="*/ 86386 h 674451"/>
                      <a:gd name="connsiteX7" fmla="*/ 905007 w 1344495"/>
                      <a:gd name="connsiteY7" fmla="*/ 72124 h 674451"/>
                      <a:gd name="connsiteX8" fmla="*/ 867106 w 1344495"/>
                      <a:gd name="connsiteY8" fmla="*/ 86386 h 674451"/>
                      <a:gd name="connsiteX0" fmla="*/ 894530 w 1344495"/>
                      <a:gd name="connsiteY0" fmla="*/ 202909 h 674451"/>
                      <a:gd name="connsiteX1" fmla="*/ 486567 w 1344495"/>
                      <a:gd name="connsiteY1" fmla="*/ 34097 h 674451"/>
                      <a:gd name="connsiteX2" fmla="*/ 177078 w 1344495"/>
                      <a:gd name="connsiteY2" fmla="*/ 273248 h 674451"/>
                      <a:gd name="connsiteX3" fmla="*/ 163010 w 1344495"/>
                      <a:gd name="connsiteY3" fmla="*/ 526466 h 674451"/>
                      <a:gd name="connsiteX4" fmla="*/ 1155138 w 1344495"/>
                      <a:gd name="connsiteY4" fmla="*/ 590442 h 674451"/>
                      <a:gd name="connsiteX5" fmla="*/ 1299153 w 1344495"/>
                      <a:gd name="connsiteY5" fmla="*/ 590442 h 674451"/>
                      <a:gd name="connsiteX6" fmla="*/ 1227146 w 1344495"/>
                      <a:gd name="connsiteY6" fmla="*/ 86386 h 674451"/>
                      <a:gd name="connsiteX7" fmla="*/ 905007 w 1344495"/>
                      <a:gd name="connsiteY7" fmla="*/ 72124 h 674451"/>
                      <a:gd name="connsiteX8" fmla="*/ 867105 w 1344495"/>
                      <a:gd name="connsiteY8" fmla="*/ 158394 h 674451"/>
                      <a:gd name="connsiteX0" fmla="*/ 894530 w 1344495"/>
                      <a:gd name="connsiteY0" fmla="*/ 212534 h 684076"/>
                      <a:gd name="connsiteX1" fmla="*/ 486567 w 1344495"/>
                      <a:gd name="connsiteY1" fmla="*/ 43722 h 684076"/>
                      <a:gd name="connsiteX2" fmla="*/ 177078 w 1344495"/>
                      <a:gd name="connsiteY2" fmla="*/ 282873 h 684076"/>
                      <a:gd name="connsiteX3" fmla="*/ 163010 w 1344495"/>
                      <a:gd name="connsiteY3" fmla="*/ 536091 h 684076"/>
                      <a:gd name="connsiteX4" fmla="*/ 1155138 w 1344495"/>
                      <a:gd name="connsiteY4" fmla="*/ 600067 h 684076"/>
                      <a:gd name="connsiteX5" fmla="*/ 1299153 w 1344495"/>
                      <a:gd name="connsiteY5" fmla="*/ 600067 h 684076"/>
                      <a:gd name="connsiteX6" fmla="*/ 1227146 w 1344495"/>
                      <a:gd name="connsiteY6" fmla="*/ 96011 h 684076"/>
                      <a:gd name="connsiteX7" fmla="*/ 867105 w 1344495"/>
                      <a:gd name="connsiteY7" fmla="*/ 24003 h 684076"/>
                      <a:gd name="connsiteX8" fmla="*/ 867105 w 1344495"/>
                      <a:gd name="connsiteY8" fmla="*/ 168019 h 684076"/>
                      <a:gd name="connsiteX0" fmla="*/ 894530 w 1344495"/>
                      <a:gd name="connsiteY0" fmla="*/ 212534 h 684076"/>
                      <a:gd name="connsiteX1" fmla="*/ 486567 w 1344495"/>
                      <a:gd name="connsiteY1" fmla="*/ 43722 h 684076"/>
                      <a:gd name="connsiteX2" fmla="*/ 177078 w 1344495"/>
                      <a:gd name="connsiteY2" fmla="*/ 282873 h 684076"/>
                      <a:gd name="connsiteX3" fmla="*/ 163010 w 1344495"/>
                      <a:gd name="connsiteY3" fmla="*/ 536091 h 684076"/>
                      <a:gd name="connsiteX4" fmla="*/ 1155138 w 1344495"/>
                      <a:gd name="connsiteY4" fmla="*/ 600067 h 684076"/>
                      <a:gd name="connsiteX5" fmla="*/ 1299153 w 1344495"/>
                      <a:gd name="connsiteY5" fmla="*/ 600067 h 684076"/>
                      <a:gd name="connsiteX6" fmla="*/ 1227146 w 1344495"/>
                      <a:gd name="connsiteY6" fmla="*/ 96011 h 684076"/>
                      <a:gd name="connsiteX7" fmla="*/ 867105 w 1344495"/>
                      <a:gd name="connsiteY7" fmla="*/ 24003 h 684076"/>
                      <a:gd name="connsiteX8" fmla="*/ 867105 w 1344495"/>
                      <a:gd name="connsiteY8" fmla="*/ 168019 h 684076"/>
                      <a:gd name="connsiteX0" fmla="*/ 894530 w 1344495"/>
                      <a:gd name="connsiteY0" fmla="*/ 212534 h 684076"/>
                      <a:gd name="connsiteX1" fmla="*/ 486567 w 1344495"/>
                      <a:gd name="connsiteY1" fmla="*/ 43722 h 684076"/>
                      <a:gd name="connsiteX2" fmla="*/ 177078 w 1344495"/>
                      <a:gd name="connsiteY2" fmla="*/ 282873 h 684076"/>
                      <a:gd name="connsiteX3" fmla="*/ 163010 w 1344495"/>
                      <a:gd name="connsiteY3" fmla="*/ 536091 h 684076"/>
                      <a:gd name="connsiteX4" fmla="*/ 1155138 w 1344495"/>
                      <a:gd name="connsiteY4" fmla="*/ 600067 h 684076"/>
                      <a:gd name="connsiteX5" fmla="*/ 1299153 w 1344495"/>
                      <a:gd name="connsiteY5" fmla="*/ 600067 h 684076"/>
                      <a:gd name="connsiteX6" fmla="*/ 1227146 w 1344495"/>
                      <a:gd name="connsiteY6" fmla="*/ 96011 h 684076"/>
                      <a:gd name="connsiteX7" fmla="*/ 867105 w 1344495"/>
                      <a:gd name="connsiteY7" fmla="*/ 24003 h 684076"/>
                      <a:gd name="connsiteX8" fmla="*/ 867105 w 1344495"/>
                      <a:gd name="connsiteY8" fmla="*/ 168019 h 684076"/>
                      <a:gd name="connsiteX0" fmla="*/ 894530 w 1344495"/>
                      <a:gd name="connsiteY0" fmla="*/ 284542 h 768086"/>
                      <a:gd name="connsiteX1" fmla="*/ 486567 w 1344495"/>
                      <a:gd name="connsiteY1" fmla="*/ 115730 h 768086"/>
                      <a:gd name="connsiteX2" fmla="*/ 177078 w 1344495"/>
                      <a:gd name="connsiteY2" fmla="*/ 354881 h 768086"/>
                      <a:gd name="connsiteX3" fmla="*/ 163010 w 1344495"/>
                      <a:gd name="connsiteY3" fmla="*/ 608099 h 768086"/>
                      <a:gd name="connsiteX4" fmla="*/ 1155138 w 1344495"/>
                      <a:gd name="connsiteY4" fmla="*/ 672075 h 768086"/>
                      <a:gd name="connsiteX5" fmla="*/ 1299153 w 1344495"/>
                      <a:gd name="connsiteY5" fmla="*/ 672075 h 768086"/>
                      <a:gd name="connsiteX6" fmla="*/ 1227145 w 1344495"/>
                      <a:gd name="connsiteY6" fmla="*/ 96011 h 768086"/>
                      <a:gd name="connsiteX7" fmla="*/ 867105 w 1344495"/>
                      <a:gd name="connsiteY7" fmla="*/ 96011 h 768086"/>
                      <a:gd name="connsiteX8" fmla="*/ 867105 w 1344495"/>
                      <a:gd name="connsiteY8" fmla="*/ 240027 h 768086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67105 w 1344495"/>
                      <a:gd name="connsiteY0" fmla="*/ 239431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67105 w 1344495"/>
                      <a:gd name="connsiteY0" fmla="*/ 239431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67105 w 1344495"/>
                      <a:gd name="connsiteY0" fmla="*/ 239431 h 695482"/>
                      <a:gd name="connsiteX1" fmla="*/ 939113 w 1344495"/>
                      <a:gd name="connsiteY1" fmla="*/ 527463 h 695482"/>
                      <a:gd name="connsiteX2" fmla="*/ 486567 w 1344495"/>
                      <a:gd name="connsiteY2" fmla="*/ 43126 h 695482"/>
                      <a:gd name="connsiteX3" fmla="*/ 177078 w 1344495"/>
                      <a:gd name="connsiteY3" fmla="*/ 282277 h 695482"/>
                      <a:gd name="connsiteX4" fmla="*/ 163010 w 1344495"/>
                      <a:gd name="connsiteY4" fmla="*/ 535495 h 695482"/>
                      <a:gd name="connsiteX5" fmla="*/ 1155138 w 1344495"/>
                      <a:gd name="connsiteY5" fmla="*/ 599471 h 695482"/>
                      <a:gd name="connsiteX6" fmla="*/ 1299153 w 1344495"/>
                      <a:gd name="connsiteY6" fmla="*/ 599471 h 695482"/>
                      <a:gd name="connsiteX7" fmla="*/ 1227145 w 1344495"/>
                      <a:gd name="connsiteY7" fmla="*/ 23407 h 695482"/>
                      <a:gd name="connsiteX8" fmla="*/ 867105 w 1344495"/>
                      <a:gd name="connsiteY8" fmla="*/ 23407 h 695482"/>
                      <a:gd name="connsiteX9" fmla="*/ 867105 w 1344495"/>
                      <a:gd name="connsiteY9" fmla="*/ 167423 h 695482"/>
                      <a:gd name="connsiteX0" fmla="*/ 867105 w 1344495"/>
                      <a:gd name="connsiteY0" fmla="*/ 239431 h 695482"/>
                      <a:gd name="connsiteX1" fmla="*/ 867105 w 1344495"/>
                      <a:gd name="connsiteY1" fmla="*/ 167423 h 695482"/>
                      <a:gd name="connsiteX2" fmla="*/ 939113 w 1344495"/>
                      <a:gd name="connsiteY2" fmla="*/ 527463 h 695482"/>
                      <a:gd name="connsiteX3" fmla="*/ 486567 w 1344495"/>
                      <a:gd name="connsiteY3" fmla="*/ 43126 h 695482"/>
                      <a:gd name="connsiteX4" fmla="*/ 177078 w 1344495"/>
                      <a:gd name="connsiteY4" fmla="*/ 282277 h 695482"/>
                      <a:gd name="connsiteX5" fmla="*/ 163010 w 1344495"/>
                      <a:gd name="connsiteY5" fmla="*/ 535495 h 695482"/>
                      <a:gd name="connsiteX6" fmla="*/ 1155138 w 1344495"/>
                      <a:gd name="connsiteY6" fmla="*/ 599471 h 695482"/>
                      <a:gd name="connsiteX7" fmla="*/ 1299153 w 1344495"/>
                      <a:gd name="connsiteY7" fmla="*/ 599471 h 695482"/>
                      <a:gd name="connsiteX8" fmla="*/ 1227145 w 1344495"/>
                      <a:gd name="connsiteY8" fmla="*/ 23407 h 695482"/>
                      <a:gd name="connsiteX9" fmla="*/ 867105 w 1344495"/>
                      <a:gd name="connsiteY9" fmla="*/ 23407 h 695482"/>
                      <a:gd name="connsiteX10" fmla="*/ 867105 w 1344495"/>
                      <a:gd name="connsiteY10" fmla="*/ 167423 h 695482"/>
                      <a:gd name="connsiteX0" fmla="*/ 867105 w 1344495"/>
                      <a:gd name="connsiteY0" fmla="*/ 239431 h 695482"/>
                      <a:gd name="connsiteX1" fmla="*/ 867105 w 1344495"/>
                      <a:gd name="connsiteY1" fmla="*/ 167423 h 695482"/>
                      <a:gd name="connsiteX2" fmla="*/ 486567 w 1344495"/>
                      <a:gd name="connsiteY2" fmla="*/ 43126 h 695482"/>
                      <a:gd name="connsiteX3" fmla="*/ 177078 w 1344495"/>
                      <a:gd name="connsiteY3" fmla="*/ 282277 h 695482"/>
                      <a:gd name="connsiteX4" fmla="*/ 163010 w 1344495"/>
                      <a:gd name="connsiteY4" fmla="*/ 535495 h 695482"/>
                      <a:gd name="connsiteX5" fmla="*/ 1155138 w 1344495"/>
                      <a:gd name="connsiteY5" fmla="*/ 599471 h 695482"/>
                      <a:gd name="connsiteX6" fmla="*/ 1299153 w 1344495"/>
                      <a:gd name="connsiteY6" fmla="*/ 599471 h 695482"/>
                      <a:gd name="connsiteX7" fmla="*/ 1227145 w 1344495"/>
                      <a:gd name="connsiteY7" fmla="*/ 23407 h 695482"/>
                      <a:gd name="connsiteX8" fmla="*/ 867105 w 1344495"/>
                      <a:gd name="connsiteY8" fmla="*/ 23407 h 695482"/>
                      <a:gd name="connsiteX9" fmla="*/ 867105 w 1344495"/>
                      <a:gd name="connsiteY9" fmla="*/ 167423 h 695482"/>
                      <a:gd name="connsiteX0" fmla="*/ 867105 w 1344495"/>
                      <a:gd name="connsiteY0" fmla="*/ 239431 h 695482"/>
                      <a:gd name="connsiteX1" fmla="*/ 867105 w 1344495"/>
                      <a:gd name="connsiteY1" fmla="*/ 167423 h 695482"/>
                      <a:gd name="connsiteX2" fmla="*/ 486567 w 1344495"/>
                      <a:gd name="connsiteY2" fmla="*/ 43126 h 695482"/>
                      <a:gd name="connsiteX3" fmla="*/ 177078 w 1344495"/>
                      <a:gd name="connsiteY3" fmla="*/ 282277 h 695482"/>
                      <a:gd name="connsiteX4" fmla="*/ 163010 w 1344495"/>
                      <a:gd name="connsiteY4" fmla="*/ 535495 h 695482"/>
                      <a:gd name="connsiteX5" fmla="*/ 1155138 w 1344495"/>
                      <a:gd name="connsiteY5" fmla="*/ 599471 h 695482"/>
                      <a:gd name="connsiteX6" fmla="*/ 1299153 w 1344495"/>
                      <a:gd name="connsiteY6" fmla="*/ 599471 h 695482"/>
                      <a:gd name="connsiteX7" fmla="*/ 1227145 w 1344495"/>
                      <a:gd name="connsiteY7" fmla="*/ 23407 h 695482"/>
                      <a:gd name="connsiteX8" fmla="*/ 867105 w 1344495"/>
                      <a:gd name="connsiteY8" fmla="*/ 23407 h 695482"/>
                      <a:gd name="connsiteX9" fmla="*/ 867105 w 1344495"/>
                      <a:gd name="connsiteY9" fmla="*/ 167423 h 695482"/>
                      <a:gd name="connsiteX0" fmla="*/ 867105 w 1344495"/>
                      <a:gd name="connsiteY0" fmla="*/ 362417 h 818468"/>
                      <a:gd name="connsiteX1" fmla="*/ 867105 w 1344495"/>
                      <a:gd name="connsiteY1" fmla="*/ 290409 h 818468"/>
                      <a:gd name="connsiteX2" fmla="*/ 486567 w 1344495"/>
                      <a:gd name="connsiteY2" fmla="*/ 166112 h 818468"/>
                      <a:gd name="connsiteX3" fmla="*/ 177078 w 1344495"/>
                      <a:gd name="connsiteY3" fmla="*/ 405263 h 818468"/>
                      <a:gd name="connsiteX4" fmla="*/ 163010 w 1344495"/>
                      <a:gd name="connsiteY4" fmla="*/ 658481 h 818468"/>
                      <a:gd name="connsiteX5" fmla="*/ 1155138 w 1344495"/>
                      <a:gd name="connsiteY5" fmla="*/ 722457 h 818468"/>
                      <a:gd name="connsiteX6" fmla="*/ 1299153 w 1344495"/>
                      <a:gd name="connsiteY6" fmla="*/ 722457 h 818468"/>
                      <a:gd name="connsiteX7" fmla="*/ 1227145 w 1344495"/>
                      <a:gd name="connsiteY7" fmla="*/ 146393 h 818468"/>
                      <a:gd name="connsiteX8" fmla="*/ 867105 w 1344495"/>
                      <a:gd name="connsiteY8" fmla="*/ 146393 h 818468"/>
                      <a:gd name="connsiteX9" fmla="*/ 651081 w 1344495"/>
                      <a:gd name="connsiteY9" fmla="*/ 2377 h 818468"/>
                      <a:gd name="connsiteX0" fmla="*/ 867105 w 1344495"/>
                      <a:gd name="connsiteY0" fmla="*/ 434425 h 818468"/>
                      <a:gd name="connsiteX1" fmla="*/ 867105 w 1344495"/>
                      <a:gd name="connsiteY1" fmla="*/ 290409 h 818468"/>
                      <a:gd name="connsiteX2" fmla="*/ 486567 w 1344495"/>
                      <a:gd name="connsiteY2" fmla="*/ 166112 h 818468"/>
                      <a:gd name="connsiteX3" fmla="*/ 177078 w 1344495"/>
                      <a:gd name="connsiteY3" fmla="*/ 405263 h 818468"/>
                      <a:gd name="connsiteX4" fmla="*/ 163010 w 1344495"/>
                      <a:gd name="connsiteY4" fmla="*/ 658481 h 818468"/>
                      <a:gd name="connsiteX5" fmla="*/ 1155138 w 1344495"/>
                      <a:gd name="connsiteY5" fmla="*/ 722457 h 818468"/>
                      <a:gd name="connsiteX6" fmla="*/ 1299153 w 1344495"/>
                      <a:gd name="connsiteY6" fmla="*/ 722457 h 818468"/>
                      <a:gd name="connsiteX7" fmla="*/ 1227145 w 1344495"/>
                      <a:gd name="connsiteY7" fmla="*/ 146393 h 818468"/>
                      <a:gd name="connsiteX8" fmla="*/ 867105 w 1344495"/>
                      <a:gd name="connsiteY8" fmla="*/ 146393 h 818468"/>
                      <a:gd name="connsiteX9" fmla="*/ 651081 w 1344495"/>
                      <a:gd name="connsiteY9" fmla="*/ 2377 h 818468"/>
                      <a:gd name="connsiteX0" fmla="*/ 867105 w 1344495"/>
                      <a:gd name="connsiteY0" fmla="*/ 290409 h 818468"/>
                      <a:gd name="connsiteX1" fmla="*/ 486567 w 1344495"/>
                      <a:gd name="connsiteY1" fmla="*/ 166112 h 818468"/>
                      <a:gd name="connsiteX2" fmla="*/ 177078 w 1344495"/>
                      <a:gd name="connsiteY2" fmla="*/ 405263 h 818468"/>
                      <a:gd name="connsiteX3" fmla="*/ 163010 w 1344495"/>
                      <a:gd name="connsiteY3" fmla="*/ 658481 h 818468"/>
                      <a:gd name="connsiteX4" fmla="*/ 1155138 w 1344495"/>
                      <a:gd name="connsiteY4" fmla="*/ 722457 h 818468"/>
                      <a:gd name="connsiteX5" fmla="*/ 1299153 w 1344495"/>
                      <a:gd name="connsiteY5" fmla="*/ 722457 h 818468"/>
                      <a:gd name="connsiteX6" fmla="*/ 1227145 w 1344495"/>
                      <a:gd name="connsiteY6" fmla="*/ 146393 h 818468"/>
                      <a:gd name="connsiteX7" fmla="*/ 867105 w 1344495"/>
                      <a:gd name="connsiteY7" fmla="*/ 146393 h 818468"/>
                      <a:gd name="connsiteX8" fmla="*/ 651081 w 1344495"/>
                      <a:gd name="connsiteY8" fmla="*/ 2377 h 818468"/>
                      <a:gd name="connsiteX0" fmla="*/ 867105 w 1344495"/>
                      <a:gd name="connsiteY0" fmla="*/ 167423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4495" h="695482">
                        <a:moveTo>
                          <a:pt x="867105" y="167423"/>
                        </a:moveTo>
                        <a:cubicBezTo>
                          <a:pt x="803682" y="122704"/>
                          <a:pt x="601572" y="23984"/>
                          <a:pt x="486567" y="43126"/>
                        </a:cubicBezTo>
                        <a:cubicBezTo>
                          <a:pt x="371563" y="62268"/>
                          <a:pt x="231004" y="200216"/>
                          <a:pt x="177078" y="282277"/>
                        </a:cubicBezTo>
                        <a:cubicBezTo>
                          <a:pt x="123152" y="364338"/>
                          <a:pt x="0" y="482629"/>
                          <a:pt x="163010" y="535495"/>
                        </a:cubicBezTo>
                        <a:cubicBezTo>
                          <a:pt x="326020" y="588361"/>
                          <a:pt x="965781" y="588808"/>
                          <a:pt x="1155138" y="599471"/>
                        </a:cubicBezTo>
                        <a:cubicBezTo>
                          <a:pt x="1344495" y="610134"/>
                          <a:pt x="1287152" y="695482"/>
                          <a:pt x="1299153" y="599471"/>
                        </a:cubicBezTo>
                        <a:cubicBezTo>
                          <a:pt x="1311154" y="503460"/>
                          <a:pt x="1266957" y="99823"/>
                          <a:pt x="1227145" y="23407"/>
                        </a:cubicBezTo>
                        <a:cubicBezTo>
                          <a:pt x="1133607" y="0"/>
                          <a:pt x="954918" y="16764"/>
                          <a:pt x="867105" y="23407"/>
                        </a:cubicBezTo>
                        <a:cubicBezTo>
                          <a:pt x="864620" y="145541"/>
                          <a:pt x="873422" y="165046"/>
                          <a:pt x="867105" y="167423"/>
                        </a:cubicBezTo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>
                  <a:xfrm>
                    <a:off x="3131839" y="5589240"/>
                    <a:ext cx="1259185" cy="195263"/>
                  </a:xfrm>
                  <a:custGeom>
                    <a:avLst/>
                    <a:gdLst>
                      <a:gd name="connsiteX0" fmla="*/ 9525 w 1295400"/>
                      <a:gd name="connsiteY0" fmla="*/ 0 h 195263"/>
                      <a:gd name="connsiteX1" fmla="*/ 0 w 1295400"/>
                      <a:gd name="connsiteY1" fmla="*/ 161925 h 195263"/>
                      <a:gd name="connsiteX2" fmla="*/ 1276350 w 1295400"/>
                      <a:gd name="connsiteY2" fmla="*/ 195263 h 195263"/>
                      <a:gd name="connsiteX3" fmla="*/ 1295400 w 1295400"/>
                      <a:gd name="connsiteY3" fmla="*/ 47625 h 195263"/>
                      <a:gd name="connsiteX4" fmla="*/ 9525 w 1295400"/>
                      <a:gd name="connsiteY4" fmla="*/ 0 h 19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5400" h="195263">
                        <a:moveTo>
                          <a:pt x="9525" y="0"/>
                        </a:moveTo>
                        <a:lnTo>
                          <a:pt x="0" y="161925"/>
                        </a:lnTo>
                        <a:lnTo>
                          <a:pt x="1276350" y="195263"/>
                        </a:lnTo>
                        <a:lnTo>
                          <a:pt x="1295400" y="47625"/>
                        </a:lnTo>
                        <a:lnTo>
                          <a:pt x="9525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" name="Group 79"/>
                <p:cNvGrpSpPr/>
                <p:nvPr/>
              </p:nvGrpSpPr>
              <p:grpSpPr>
                <a:xfrm>
                  <a:off x="3188032" y="2845151"/>
                  <a:ext cx="1074692" cy="942916"/>
                  <a:chOff x="4355976" y="4581128"/>
                  <a:chExt cx="1368152" cy="1224136"/>
                </a:xfrm>
              </p:grpSpPr>
              <p:sp>
                <p:nvSpPr>
                  <p:cNvPr id="66" name="Freeform 65"/>
                  <p:cNvSpPr/>
                  <p:nvPr/>
                </p:nvSpPr>
                <p:spPr>
                  <a:xfrm flipH="1">
                    <a:off x="4442273" y="4581128"/>
                    <a:ext cx="1080118" cy="1144288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Freeform 66"/>
                  <p:cNvSpPr/>
                  <p:nvPr/>
                </p:nvSpPr>
                <p:spPr>
                  <a:xfrm flipH="1">
                    <a:off x="4355976" y="5109782"/>
                    <a:ext cx="1368152" cy="695482"/>
                  </a:xfrm>
                  <a:custGeom>
                    <a:avLst/>
                    <a:gdLst>
                      <a:gd name="connsiteX0" fmla="*/ 909711 w 1444283"/>
                      <a:gd name="connsiteY0" fmla="*/ 180535 h 616633"/>
                      <a:gd name="connsiteX1" fmla="*/ 501748 w 1444283"/>
                      <a:gd name="connsiteY1" fmla="*/ 11723 h 616633"/>
                      <a:gd name="connsiteX2" fmla="*/ 192259 w 1444283"/>
                      <a:gd name="connsiteY2" fmla="*/ 250874 h 616633"/>
                      <a:gd name="connsiteX3" fmla="*/ 178191 w 1444283"/>
                      <a:gd name="connsiteY3" fmla="*/ 504092 h 616633"/>
                      <a:gd name="connsiteX4" fmla="*/ 1261403 w 1444283"/>
                      <a:gd name="connsiteY4" fmla="*/ 574430 h 616633"/>
                      <a:gd name="connsiteX5" fmla="*/ 1275471 w 1444283"/>
                      <a:gd name="connsiteY5" fmla="*/ 546295 h 616633"/>
                      <a:gd name="connsiteX6" fmla="*/ 1289539 w 1444283"/>
                      <a:gd name="connsiteY6" fmla="*/ 152400 h 616633"/>
                      <a:gd name="connsiteX7" fmla="*/ 1275471 w 1444283"/>
                      <a:gd name="connsiteY7" fmla="*/ 124264 h 616633"/>
                      <a:gd name="connsiteX8" fmla="*/ 937846 w 1444283"/>
                      <a:gd name="connsiteY8" fmla="*/ 222738 h 616633"/>
                      <a:gd name="connsiteX0" fmla="*/ 909711 w 1444283"/>
                      <a:gd name="connsiteY0" fmla="*/ 180535 h 616633"/>
                      <a:gd name="connsiteX1" fmla="*/ 501748 w 1444283"/>
                      <a:gd name="connsiteY1" fmla="*/ 11723 h 616633"/>
                      <a:gd name="connsiteX2" fmla="*/ 192259 w 1444283"/>
                      <a:gd name="connsiteY2" fmla="*/ 250874 h 616633"/>
                      <a:gd name="connsiteX3" fmla="*/ 178191 w 1444283"/>
                      <a:gd name="connsiteY3" fmla="*/ 504092 h 616633"/>
                      <a:gd name="connsiteX4" fmla="*/ 1261403 w 1444283"/>
                      <a:gd name="connsiteY4" fmla="*/ 574430 h 616633"/>
                      <a:gd name="connsiteX5" fmla="*/ 1275471 w 1444283"/>
                      <a:gd name="connsiteY5" fmla="*/ 546295 h 616633"/>
                      <a:gd name="connsiteX6" fmla="*/ 1289539 w 1444283"/>
                      <a:gd name="connsiteY6" fmla="*/ 152400 h 616633"/>
                      <a:gd name="connsiteX7" fmla="*/ 1275471 w 1444283"/>
                      <a:gd name="connsiteY7" fmla="*/ 124264 h 616633"/>
                      <a:gd name="connsiteX8" fmla="*/ 882287 w 1444283"/>
                      <a:gd name="connsiteY8" fmla="*/ 64012 h 616633"/>
                      <a:gd name="connsiteX0" fmla="*/ 909711 w 1444283"/>
                      <a:gd name="connsiteY0" fmla="*/ 180535 h 616633"/>
                      <a:gd name="connsiteX1" fmla="*/ 501748 w 1444283"/>
                      <a:gd name="connsiteY1" fmla="*/ 11723 h 616633"/>
                      <a:gd name="connsiteX2" fmla="*/ 192259 w 1444283"/>
                      <a:gd name="connsiteY2" fmla="*/ 250874 h 616633"/>
                      <a:gd name="connsiteX3" fmla="*/ 178191 w 1444283"/>
                      <a:gd name="connsiteY3" fmla="*/ 504092 h 616633"/>
                      <a:gd name="connsiteX4" fmla="*/ 1261403 w 1444283"/>
                      <a:gd name="connsiteY4" fmla="*/ 574430 h 616633"/>
                      <a:gd name="connsiteX5" fmla="*/ 1275471 w 1444283"/>
                      <a:gd name="connsiteY5" fmla="*/ 546295 h 616633"/>
                      <a:gd name="connsiteX6" fmla="*/ 1289539 w 1444283"/>
                      <a:gd name="connsiteY6" fmla="*/ 152400 h 616633"/>
                      <a:gd name="connsiteX7" fmla="*/ 1242327 w 1444283"/>
                      <a:gd name="connsiteY7" fmla="*/ 64012 h 616633"/>
                      <a:gd name="connsiteX8" fmla="*/ 882287 w 1444283"/>
                      <a:gd name="connsiteY8" fmla="*/ 64012 h 616633"/>
                      <a:gd name="connsiteX0" fmla="*/ 909711 w 1444283"/>
                      <a:gd name="connsiteY0" fmla="*/ 311317 h 747415"/>
                      <a:gd name="connsiteX1" fmla="*/ 501748 w 1444283"/>
                      <a:gd name="connsiteY1" fmla="*/ 142505 h 747415"/>
                      <a:gd name="connsiteX2" fmla="*/ 192259 w 1444283"/>
                      <a:gd name="connsiteY2" fmla="*/ 381656 h 747415"/>
                      <a:gd name="connsiteX3" fmla="*/ 178191 w 1444283"/>
                      <a:gd name="connsiteY3" fmla="*/ 634874 h 747415"/>
                      <a:gd name="connsiteX4" fmla="*/ 1261403 w 1444283"/>
                      <a:gd name="connsiteY4" fmla="*/ 705212 h 747415"/>
                      <a:gd name="connsiteX5" fmla="*/ 1275471 w 1444283"/>
                      <a:gd name="connsiteY5" fmla="*/ 677077 h 747415"/>
                      <a:gd name="connsiteX6" fmla="*/ 1289539 w 1444283"/>
                      <a:gd name="connsiteY6" fmla="*/ 283182 h 747415"/>
                      <a:gd name="connsiteX7" fmla="*/ 1242327 w 1444283"/>
                      <a:gd name="connsiteY7" fmla="*/ 194794 h 747415"/>
                      <a:gd name="connsiteX8" fmla="*/ 882287 w 1444283"/>
                      <a:gd name="connsiteY8" fmla="*/ 194794 h 747415"/>
                      <a:gd name="connsiteX0" fmla="*/ 909711 w 1444283"/>
                      <a:gd name="connsiteY0" fmla="*/ 311317 h 714141"/>
                      <a:gd name="connsiteX1" fmla="*/ 501748 w 1444283"/>
                      <a:gd name="connsiteY1" fmla="*/ 142505 h 714141"/>
                      <a:gd name="connsiteX2" fmla="*/ 192259 w 1444283"/>
                      <a:gd name="connsiteY2" fmla="*/ 381656 h 714141"/>
                      <a:gd name="connsiteX3" fmla="*/ 178191 w 1444283"/>
                      <a:gd name="connsiteY3" fmla="*/ 634874 h 714141"/>
                      <a:gd name="connsiteX4" fmla="*/ 1261403 w 1444283"/>
                      <a:gd name="connsiteY4" fmla="*/ 705212 h 714141"/>
                      <a:gd name="connsiteX5" fmla="*/ 1275471 w 1444283"/>
                      <a:gd name="connsiteY5" fmla="*/ 677077 h 714141"/>
                      <a:gd name="connsiteX6" fmla="*/ 1314335 w 1444283"/>
                      <a:gd name="connsiteY6" fmla="*/ 482826 h 714141"/>
                      <a:gd name="connsiteX7" fmla="*/ 1242327 w 1444283"/>
                      <a:gd name="connsiteY7" fmla="*/ 194794 h 714141"/>
                      <a:gd name="connsiteX8" fmla="*/ 882287 w 1444283"/>
                      <a:gd name="connsiteY8" fmla="*/ 194794 h 714141"/>
                      <a:gd name="connsiteX0" fmla="*/ 909711 w 1444283"/>
                      <a:gd name="connsiteY0" fmla="*/ 311317 h 714141"/>
                      <a:gd name="connsiteX1" fmla="*/ 501748 w 1444283"/>
                      <a:gd name="connsiteY1" fmla="*/ 142505 h 714141"/>
                      <a:gd name="connsiteX2" fmla="*/ 192259 w 1444283"/>
                      <a:gd name="connsiteY2" fmla="*/ 381656 h 714141"/>
                      <a:gd name="connsiteX3" fmla="*/ 178191 w 1444283"/>
                      <a:gd name="connsiteY3" fmla="*/ 634874 h 714141"/>
                      <a:gd name="connsiteX4" fmla="*/ 1261403 w 1444283"/>
                      <a:gd name="connsiteY4" fmla="*/ 705212 h 714141"/>
                      <a:gd name="connsiteX5" fmla="*/ 1275471 w 1444283"/>
                      <a:gd name="connsiteY5" fmla="*/ 677077 h 714141"/>
                      <a:gd name="connsiteX6" fmla="*/ 1314335 w 1444283"/>
                      <a:gd name="connsiteY6" fmla="*/ 482826 h 714141"/>
                      <a:gd name="connsiteX7" fmla="*/ 1242327 w 1444283"/>
                      <a:gd name="connsiteY7" fmla="*/ 194794 h 714141"/>
                      <a:gd name="connsiteX8" fmla="*/ 882287 w 1444283"/>
                      <a:gd name="connsiteY8" fmla="*/ 194794 h 714141"/>
                      <a:gd name="connsiteX0" fmla="*/ 909711 w 1444283"/>
                      <a:gd name="connsiteY0" fmla="*/ 180535 h 631365"/>
                      <a:gd name="connsiteX1" fmla="*/ 501748 w 1444283"/>
                      <a:gd name="connsiteY1" fmla="*/ 11723 h 631365"/>
                      <a:gd name="connsiteX2" fmla="*/ 192259 w 1444283"/>
                      <a:gd name="connsiteY2" fmla="*/ 250874 h 631365"/>
                      <a:gd name="connsiteX3" fmla="*/ 178191 w 1444283"/>
                      <a:gd name="connsiteY3" fmla="*/ 504092 h 631365"/>
                      <a:gd name="connsiteX4" fmla="*/ 1261403 w 1444283"/>
                      <a:gd name="connsiteY4" fmla="*/ 574430 h 631365"/>
                      <a:gd name="connsiteX5" fmla="*/ 1275471 w 1444283"/>
                      <a:gd name="connsiteY5" fmla="*/ 546295 h 631365"/>
                      <a:gd name="connsiteX6" fmla="*/ 1242327 w 1444283"/>
                      <a:gd name="connsiteY6" fmla="*/ 64012 h 631365"/>
                      <a:gd name="connsiteX7" fmla="*/ 882287 w 1444283"/>
                      <a:gd name="connsiteY7" fmla="*/ 64012 h 631365"/>
                      <a:gd name="connsiteX0" fmla="*/ 909711 w 1444283"/>
                      <a:gd name="connsiteY0" fmla="*/ 180535 h 631365"/>
                      <a:gd name="connsiteX1" fmla="*/ 501748 w 1444283"/>
                      <a:gd name="connsiteY1" fmla="*/ 11723 h 631365"/>
                      <a:gd name="connsiteX2" fmla="*/ 192259 w 1444283"/>
                      <a:gd name="connsiteY2" fmla="*/ 250874 h 631365"/>
                      <a:gd name="connsiteX3" fmla="*/ 178191 w 1444283"/>
                      <a:gd name="connsiteY3" fmla="*/ 504092 h 631365"/>
                      <a:gd name="connsiteX4" fmla="*/ 1261403 w 1444283"/>
                      <a:gd name="connsiteY4" fmla="*/ 574430 h 631365"/>
                      <a:gd name="connsiteX5" fmla="*/ 1275471 w 1444283"/>
                      <a:gd name="connsiteY5" fmla="*/ 546295 h 631365"/>
                      <a:gd name="connsiteX6" fmla="*/ 1242327 w 1444283"/>
                      <a:gd name="connsiteY6" fmla="*/ 64012 h 631365"/>
                      <a:gd name="connsiteX7" fmla="*/ 882287 w 1444283"/>
                      <a:gd name="connsiteY7" fmla="*/ 64012 h 631365"/>
                      <a:gd name="connsiteX0" fmla="*/ 909711 w 1444283"/>
                      <a:gd name="connsiteY0" fmla="*/ 180535 h 631365"/>
                      <a:gd name="connsiteX1" fmla="*/ 501748 w 1444283"/>
                      <a:gd name="connsiteY1" fmla="*/ 11723 h 631365"/>
                      <a:gd name="connsiteX2" fmla="*/ 192259 w 1444283"/>
                      <a:gd name="connsiteY2" fmla="*/ 250874 h 631365"/>
                      <a:gd name="connsiteX3" fmla="*/ 178191 w 1444283"/>
                      <a:gd name="connsiteY3" fmla="*/ 504092 h 631365"/>
                      <a:gd name="connsiteX4" fmla="*/ 1261403 w 1444283"/>
                      <a:gd name="connsiteY4" fmla="*/ 574430 h 631365"/>
                      <a:gd name="connsiteX5" fmla="*/ 1275471 w 1444283"/>
                      <a:gd name="connsiteY5" fmla="*/ 546295 h 631365"/>
                      <a:gd name="connsiteX6" fmla="*/ 1242327 w 1444283"/>
                      <a:gd name="connsiteY6" fmla="*/ 64012 h 631365"/>
                      <a:gd name="connsiteX7" fmla="*/ 882287 w 1444283"/>
                      <a:gd name="connsiteY7" fmla="*/ 64012 h 631365"/>
                      <a:gd name="connsiteX0" fmla="*/ 894530 w 1338018"/>
                      <a:gd name="connsiteY0" fmla="*/ 180535 h 630304"/>
                      <a:gd name="connsiteX1" fmla="*/ 486567 w 1338018"/>
                      <a:gd name="connsiteY1" fmla="*/ 11723 h 630304"/>
                      <a:gd name="connsiteX2" fmla="*/ 177078 w 1338018"/>
                      <a:gd name="connsiteY2" fmla="*/ 250874 h 630304"/>
                      <a:gd name="connsiteX3" fmla="*/ 163010 w 1338018"/>
                      <a:gd name="connsiteY3" fmla="*/ 504092 h 630304"/>
                      <a:gd name="connsiteX4" fmla="*/ 1155138 w 1338018"/>
                      <a:gd name="connsiteY4" fmla="*/ 568068 h 630304"/>
                      <a:gd name="connsiteX5" fmla="*/ 1260290 w 1338018"/>
                      <a:gd name="connsiteY5" fmla="*/ 546295 h 630304"/>
                      <a:gd name="connsiteX6" fmla="*/ 1227146 w 1338018"/>
                      <a:gd name="connsiteY6" fmla="*/ 64012 h 630304"/>
                      <a:gd name="connsiteX7" fmla="*/ 867106 w 1338018"/>
                      <a:gd name="connsiteY7" fmla="*/ 64012 h 630304"/>
                      <a:gd name="connsiteX0" fmla="*/ 894530 w 1344495"/>
                      <a:gd name="connsiteY0" fmla="*/ 180535 h 652077"/>
                      <a:gd name="connsiteX1" fmla="*/ 486567 w 1344495"/>
                      <a:gd name="connsiteY1" fmla="*/ 11723 h 652077"/>
                      <a:gd name="connsiteX2" fmla="*/ 177078 w 1344495"/>
                      <a:gd name="connsiteY2" fmla="*/ 250874 h 652077"/>
                      <a:gd name="connsiteX3" fmla="*/ 163010 w 1344495"/>
                      <a:gd name="connsiteY3" fmla="*/ 504092 h 652077"/>
                      <a:gd name="connsiteX4" fmla="*/ 1155138 w 1344495"/>
                      <a:gd name="connsiteY4" fmla="*/ 568068 h 652077"/>
                      <a:gd name="connsiteX5" fmla="*/ 1299153 w 1344495"/>
                      <a:gd name="connsiteY5" fmla="*/ 568068 h 652077"/>
                      <a:gd name="connsiteX6" fmla="*/ 1227146 w 1344495"/>
                      <a:gd name="connsiteY6" fmla="*/ 64012 h 652077"/>
                      <a:gd name="connsiteX7" fmla="*/ 867106 w 1344495"/>
                      <a:gd name="connsiteY7" fmla="*/ 64012 h 652077"/>
                      <a:gd name="connsiteX0" fmla="*/ 894530 w 1344495"/>
                      <a:gd name="connsiteY0" fmla="*/ 202909 h 674451"/>
                      <a:gd name="connsiteX1" fmla="*/ 486567 w 1344495"/>
                      <a:gd name="connsiteY1" fmla="*/ 34097 h 674451"/>
                      <a:gd name="connsiteX2" fmla="*/ 177078 w 1344495"/>
                      <a:gd name="connsiteY2" fmla="*/ 273248 h 674451"/>
                      <a:gd name="connsiteX3" fmla="*/ 163010 w 1344495"/>
                      <a:gd name="connsiteY3" fmla="*/ 526466 h 674451"/>
                      <a:gd name="connsiteX4" fmla="*/ 1155138 w 1344495"/>
                      <a:gd name="connsiteY4" fmla="*/ 590442 h 674451"/>
                      <a:gd name="connsiteX5" fmla="*/ 1299153 w 1344495"/>
                      <a:gd name="connsiteY5" fmla="*/ 590442 h 674451"/>
                      <a:gd name="connsiteX6" fmla="*/ 1227146 w 1344495"/>
                      <a:gd name="connsiteY6" fmla="*/ 86386 h 674451"/>
                      <a:gd name="connsiteX7" fmla="*/ 905007 w 1344495"/>
                      <a:gd name="connsiteY7" fmla="*/ 72124 h 674451"/>
                      <a:gd name="connsiteX8" fmla="*/ 867106 w 1344495"/>
                      <a:gd name="connsiteY8" fmla="*/ 86386 h 674451"/>
                      <a:gd name="connsiteX0" fmla="*/ 894530 w 1344495"/>
                      <a:gd name="connsiteY0" fmla="*/ 202909 h 674451"/>
                      <a:gd name="connsiteX1" fmla="*/ 486567 w 1344495"/>
                      <a:gd name="connsiteY1" fmla="*/ 34097 h 674451"/>
                      <a:gd name="connsiteX2" fmla="*/ 177078 w 1344495"/>
                      <a:gd name="connsiteY2" fmla="*/ 273248 h 674451"/>
                      <a:gd name="connsiteX3" fmla="*/ 163010 w 1344495"/>
                      <a:gd name="connsiteY3" fmla="*/ 526466 h 674451"/>
                      <a:gd name="connsiteX4" fmla="*/ 1155138 w 1344495"/>
                      <a:gd name="connsiteY4" fmla="*/ 590442 h 674451"/>
                      <a:gd name="connsiteX5" fmla="*/ 1299153 w 1344495"/>
                      <a:gd name="connsiteY5" fmla="*/ 590442 h 674451"/>
                      <a:gd name="connsiteX6" fmla="*/ 1227146 w 1344495"/>
                      <a:gd name="connsiteY6" fmla="*/ 86386 h 674451"/>
                      <a:gd name="connsiteX7" fmla="*/ 905007 w 1344495"/>
                      <a:gd name="connsiteY7" fmla="*/ 72124 h 674451"/>
                      <a:gd name="connsiteX8" fmla="*/ 867105 w 1344495"/>
                      <a:gd name="connsiteY8" fmla="*/ 158394 h 674451"/>
                      <a:gd name="connsiteX0" fmla="*/ 894530 w 1344495"/>
                      <a:gd name="connsiteY0" fmla="*/ 212534 h 684076"/>
                      <a:gd name="connsiteX1" fmla="*/ 486567 w 1344495"/>
                      <a:gd name="connsiteY1" fmla="*/ 43722 h 684076"/>
                      <a:gd name="connsiteX2" fmla="*/ 177078 w 1344495"/>
                      <a:gd name="connsiteY2" fmla="*/ 282873 h 684076"/>
                      <a:gd name="connsiteX3" fmla="*/ 163010 w 1344495"/>
                      <a:gd name="connsiteY3" fmla="*/ 536091 h 684076"/>
                      <a:gd name="connsiteX4" fmla="*/ 1155138 w 1344495"/>
                      <a:gd name="connsiteY4" fmla="*/ 600067 h 684076"/>
                      <a:gd name="connsiteX5" fmla="*/ 1299153 w 1344495"/>
                      <a:gd name="connsiteY5" fmla="*/ 600067 h 684076"/>
                      <a:gd name="connsiteX6" fmla="*/ 1227146 w 1344495"/>
                      <a:gd name="connsiteY6" fmla="*/ 96011 h 684076"/>
                      <a:gd name="connsiteX7" fmla="*/ 867105 w 1344495"/>
                      <a:gd name="connsiteY7" fmla="*/ 24003 h 684076"/>
                      <a:gd name="connsiteX8" fmla="*/ 867105 w 1344495"/>
                      <a:gd name="connsiteY8" fmla="*/ 168019 h 684076"/>
                      <a:gd name="connsiteX0" fmla="*/ 894530 w 1344495"/>
                      <a:gd name="connsiteY0" fmla="*/ 212534 h 684076"/>
                      <a:gd name="connsiteX1" fmla="*/ 486567 w 1344495"/>
                      <a:gd name="connsiteY1" fmla="*/ 43722 h 684076"/>
                      <a:gd name="connsiteX2" fmla="*/ 177078 w 1344495"/>
                      <a:gd name="connsiteY2" fmla="*/ 282873 h 684076"/>
                      <a:gd name="connsiteX3" fmla="*/ 163010 w 1344495"/>
                      <a:gd name="connsiteY3" fmla="*/ 536091 h 684076"/>
                      <a:gd name="connsiteX4" fmla="*/ 1155138 w 1344495"/>
                      <a:gd name="connsiteY4" fmla="*/ 600067 h 684076"/>
                      <a:gd name="connsiteX5" fmla="*/ 1299153 w 1344495"/>
                      <a:gd name="connsiteY5" fmla="*/ 600067 h 684076"/>
                      <a:gd name="connsiteX6" fmla="*/ 1227146 w 1344495"/>
                      <a:gd name="connsiteY6" fmla="*/ 96011 h 684076"/>
                      <a:gd name="connsiteX7" fmla="*/ 867105 w 1344495"/>
                      <a:gd name="connsiteY7" fmla="*/ 24003 h 684076"/>
                      <a:gd name="connsiteX8" fmla="*/ 867105 w 1344495"/>
                      <a:gd name="connsiteY8" fmla="*/ 168019 h 684076"/>
                      <a:gd name="connsiteX0" fmla="*/ 894530 w 1344495"/>
                      <a:gd name="connsiteY0" fmla="*/ 212534 h 684076"/>
                      <a:gd name="connsiteX1" fmla="*/ 486567 w 1344495"/>
                      <a:gd name="connsiteY1" fmla="*/ 43722 h 684076"/>
                      <a:gd name="connsiteX2" fmla="*/ 177078 w 1344495"/>
                      <a:gd name="connsiteY2" fmla="*/ 282873 h 684076"/>
                      <a:gd name="connsiteX3" fmla="*/ 163010 w 1344495"/>
                      <a:gd name="connsiteY3" fmla="*/ 536091 h 684076"/>
                      <a:gd name="connsiteX4" fmla="*/ 1155138 w 1344495"/>
                      <a:gd name="connsiteY4" fmla="*/ 600067 h 684076"/>
                      <a:gd name="connsiteX5" fmla="*/ 1299153 w 1344495"/>
                      <a:gd name="connsiteY5" fmla="*/ 600067 h 684076"/>
                      <a:gd name="connsiteX6" fmla="*/ 1227146 w 1344495"/>
                      <a:gd name="connsiteY6" fmla="*/ 96011 h 684076"/>
                      <a:gd name="connsiteX7" fmla="*/ 867105 w 1344495"/>
                      <a:gd name="connsiteY7" fmla="*/ 24003 h 684076"/>
                      <a:gd name="connsiteX8" fmla="*/ 867105 w 1344495"/>
                      <a:gd name="connsiteY8" fmla="*/ 168019 h 684076"/>
                      <a:gd name="connsiteX0" fmla="*/ 894530 w 1344495"/>
                      <a:gd name="connsiteY0" fmla="*/ 284542 h 768086"/>
                      <a:gd name="connsiteX1" fmla="*/ 486567 w 1344495"/>
                      <a:gd name="connsiteY1" fmla="*/ 115730 h 768086"/>
                      <a:gd name="connsiteX2" fmla="*/ 177078 w 1344495"/>
                      <a:gd name="connsiteY2" fmla="*/ 354881 h 768086"/>
                      <a:gd name="connsiteX3" fmla="*/ 163010 w 1344495"/>
                      <a:gd name="connsiteY3" fmla="*/ 608099 h 768086"/>
                      <a:gd name="connsiteX4" fmla="*/ 1155138 w 1344495"/>
                      <a:gd name="connsiteY4" fmla="*/ 672075 h 768086"/>
                      <a:gd name="connsiteX5" fmla="*/ 1299153 w 1344495"/>
                      <a:gd name="connsiteY5" fmla="*/ 672075 h 768086"/>
                      <a:gd name="connsiteX6" fmla="*/ 1227145 w 1344495"/>
                      <a:gd name="connsiteY6" fmla="*/ 96011 h 768086"/>
                      <a:gd name="connsiteX7" fmla="*/ 867105 w 1344495"/>
                      <a:gd name="connsiteY7" fmla="*/ 96011 h 768086"/>
                      <a:gd name="connsiteX8" fmla="*/ 867105 w 1344495"/>
                      <a:gd name="connsiteY8" fmla="*/ 240027 h 768086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94530 w 1344495"/>
                      <a:gd name="connsiteY0" fmla="*/ 211938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67105 w 1344495"/>
                      <a:gd name="connsiteY0" fmla="*/ 239431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239431 h 695482"/>
                      <a:gd name="connsiteX0" fmla="*/ 867105 w 1344495"/>
                      <a:gd name="connsiteY0" fmla="*/ 239431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  <a:gd name="connsiteX0" fmla="*/ 867105 w 1344495"/>
                      <a:gd name="connsiteY0" fmla="*/ 239431 h 695482"/>
                      <a:gd name="connsiteX1" fmla="*/ 939113 w 1344495"/>
                      <a:gd name="connsiteY1" fmla="*/ 527463 h 695482"/>
                      <a:gd name="connsiteX2" fmla="*/ 486567 w 1344495"/>
                      <a:gd name="connsiteY2" fmla="*/ 43126 h 695482"/>
                      <a:gd name="connsiteX3" fmla="*/ 177078 w 1344495"/>
                      <a:gd name="connsiteY3" fmla="*/ 282277 h 695482"/>
                      <a:gd name="connsiteX4" fmla="*/ 163010 w 1344495"/>
                      <a:gd name="connsiteY4" fmla="*/ 535495 h 695482"/>
                      <a:gd name="connsiteX5" fmla="*/ 1155138 w 1344495"/>
                      <a:gd name="connsiteY5" fmla="*/ 599471 h 695482"/>
                      <a:gd name="connsiteX6" fmla="*/ 1299153 w 1344495"/>
                      <a:gd name="connsiteY6" fmla="*/ 599471 h 695482"/>
                      <a:gd name="connsiteX7" fmla="*/ 1227145 w 1344495"/>
                      <a:gd name="connsiteY7" fmla="*/ 23407 h 695482"/>
                      <a:gd name="connsiteX8" fmla="*/ 867105 w 1344495"/>
                      <a:gd name="connsiteY8" fmla="*/ 23407 h 695482"/>
                      <a:gd name="connsiteX9" fmla="*/ 867105 w 1344495"/>
                      <a:gd name="connsiteY9" fmla="*/ 167423 h 695482"/>
                      <a:gd name="connsiteX0" fmla="*/ 867105 w 1344495"/>
                      <a:gd name="connsiteY0" fmla="*/ 239431 h 695482"/>
                      <a:gd name="connsiteX1" fmla="*/ 867105 w 1344495"/>
                      <a:gd name="connsiteY1" fmla="*/ 167423 h 695482"/>
                      <a:gd name="connsiteX2" fmla="*/ 939113 w 1344495"/>
                      <a:gd name="connsiteY2" fmla="*/ 527463 h 695482"/>
                      <a:gd name="connsiteX3" fmla="*/ 486567 w 1344495"/>
                      <a:gd name="connsiteY3" fmla="*/ 43126 h 695482"/>
                      <a:gd name="connsiteX4" fmla="*/ 177078 w 1344495"/>
                      <a:gd name="connsiteY4" fmla="*/ 282277 h 695482"/>
                      <a:gd name="connsiteX5" fmla="*/ 163010 w 1344495"/>
                      <a:gd name="connsiteY5" fmla="*/ 535495 h 695482"/>
                      <a:gd name="connsiteX6" fmla="*/ 1155138 w 1344495"/>
                      <a:gd name="connsiteY6" fmla="*/ 599471 h 695482"/>
                      <a:gd name="connsiteX7" fmla="*/ 1299153 w 1344495"/>
                      <a:gd name="connsiteY7" fmla="*/ 599471 h 695482"/>
                      <a:gd name="connsiteX8" fmla="*/ 1227145 w 1344495"/>
                      <a:gd name="connsiteY8" fmla="*/ 23407 h 695482"/>
                      <a:gd name="connsiteX9" fmla="*/ 867105 w 1344495"/>
                      <a:gd name="connsiteY9" fmla="*/ 23407 h 695482"/>
                      <a:gd name="connsiteX10" fmla="*/ 867105 w 1344495"/>
                      <a:gd name="connsiteY10" fmla="*/ 167423 h 695482"/>
                      <a:gd name="connsiteX0" fmla="*/ 867105 w 1344495"/>
                      <a:gd name="connsiteY0" fmla="*/ 239431 h 695482"/>
                      <a:gd name="connsiteX1" fmla="*/ 867105 w 1344495"/>
                      <a:gd name="connsiteY1" fmla="*/ 167423 h 695482"/>
                      <a:gd name="connsiteX2" fmla="*/ 486567 w 1344495"/>
                      <a:gd name="connsiteY2" fmla="*/ 43126 h 695482"/>
                      <a:gd name="connsiteX3" fmla="*/ 177078 w 1344495"/>
                      <a:gd name="connsiteY3" fmla="*/ 282277 h 695482"/>
                      <a:gd name="connsiteX4" fmla="*/ 163010 w 1344495"/>
                      <a:gd name="connsiteY4" fmla="*/ 535495 h 695482"/>
                      <a:gd name="connsiteX5" fmla="*/ 1155138 w 1344495"/>
                      <a:gd name="connsiteY5" fmla="*/ 599471 h 695482"/>
                      <a:gd name="connsiteX6" fmla="*/ 1299153 w 1344495"/>
                      <a:gd name="connsiteY6" fmla="*/ 599471 h 695482"/>
                      <a:gd name="connsiteX7" fmla="*/ 1227145 w 1344495"/>
                      <a:gd name="connsiteY7" fmla="*/ 23407 h 695482"/>
                      <a:gd name="connsiteX8" fmla="*/ 867105 w 1344495"/>
                      <a:gd name="connsiteY8" fmla="*/ 23407 h 695482"/>
                      <a:gd name="connsiteX9" fmla="*/ 867105 w 1344495"/>
                      <a:gd name="connsiteY9" fmla="*/ 167423 h 695482"/>
                      <a:gd name="connsiteX0" fmla="*/ 867105 w 1344495"/>
                      <a:gd name="connsiteY0" fmla="*/ 239431 h 695482"/>
                      <a:gd name="connsiteX1" fmla="*/ 867105 w 1344495"/>
                      <a:gd name="connsiteY1" fmla="*/ 167423 h 695482"/>
                      <a:gd name="connsiteX2" fmla="*/ 486567 w 1344495"/>
                      <a:gd name="connsiteY2" fmla="*/ 43126 h 695482"/>
                      <a:gd name="connsiteX3" fmla="*/ 177078 w 1344495"/>
                      <a:gd name="connsiteY3" fmla="*/ 282277 h 695482"/>
                      <a:gd name="connsiteX4" fmla="*/ 163010 w 1344495"/>
                      <a:gd name="connsiteY4" fmla="*/ 535495 h 695482"/>
                      <a:gd name="connsiteX5" fmla="*/ 1155138 w 1344495"/>
                      <a:gd name="connsiteY5" fmla="*/ 599471 h 695482"/>
                      <a:gd name="connsiteX6" fmla="*/ 1299153 w 1344495"/>
                      <a:gd name="connsiteY6" fmla="*/ 599471 h 695482"/>
                      <a:gd name="connsiteX7" fmla="*/ 1227145 w 1344495"/>
                      <a:gd name="connsiteY7" fmla="*/ 23407 h 695482"/>
                      <a:gd name="connsiteX8" fmla="*/ 867105 w 1344495"/>
                      <a:gd name="connsiteY8" fmla="*/ 23407 h 695482"/>
                      <a:gd name="connsiteX9" fmla="*/ 867105 w 1344495"/>
                      <a:gd name="connsiteY9" fmla="*/ 167423 h 695482"/>
                      <a:gd name="connsiteX0" fmla="*/ 867105 w 1344495"/>
                      <a:gd name="connsiteY0" fmla="*/ 362417 h 818468"/>
                      <a:gd name="connsiteX1" fmla="*/ 867105 w 1344495"/>
                      <a:gd name="connsiteY1" fmla="*/ 290409 h 818468"/>
                      <a:gd name="connsiteX2" fmla="*/ 486567 w 1344495"/>
                      <a:gd name="connsiteY2" fmla="*/ 166112 h 818468"/>
                      <a:gd name="connsiteX3" fmla="*/ 177078 w 1344495"/>
                      <a:gd name="connsiteY3" fmla="*/ 405263 h 818468"/>
                      <a:gd name="connsiteX4" fmla="*/ 163010 w 1344495"/>
                      <a:gd name="connsiteY4" fmla="*/ 658481 h 818468"/>
                      <a:gd name="connsiteX5" fmla="*/ 1155138 w 1344495"/>
                      <a:gd name="connsiteY5" fmla="*/ 722457 h 818468"/>
                      <a:gd name="connsiteX6" fmla="*/ 1299153 w 1344495"/>
                      <a:gd name="connsiteY6" fmla="*/ 722457 h 818468"/>
                      <a:gd name="connsiteX7" fmla="*/ 1227145 w 1344495"/>
                      <a:gd name="connsiteY7" fmla="*/ 146393 h 818468"/>
                      <a:gd name="connsiteX8" fmla="*/ 867105 w 1344495"/>
                      <a:gd name="connsiteY8" fmla="*/ 146393 h 818468"/>
                      <a:gd name="connsiteX9" fmla="*/ 651081 w 1344495"/>
                      <a:gd name="connsiteY9" fmla="*/ 2377 h 818468"/>
                      <a:gd name="connsiteX0" fmla="*/ 867105 w 1344495"/>
                      <a:gd name="connsiteY0" fmla="*/ 434425 h 818468"/>
                      <a:gd name="connsiteX1" fmla="*/ 867105 w 1344495"/>
                      <a:gd name="connsiteY1" fmla="*/ 290409 h 818468"/>
                      <a:gd name="connsiteX2" fmla="*/ 486567 w 1344495"/>
                      <a:gd name="connsiteY2" fmla="*/ 166112 h 818468"/>
                      <a:gd name="connsiteX3" fmla="*/ 177078 w 1344495"/>
                      <a:gd name="connsiteY3" fmla="*/ 405263 h 818468"/>
                      <a:gd name="connsiteX4" fmla="*/ 163010 w 1344495"/>
                      <a:gd name="connsiteY4" fmla="*/ 658481 h 818468"/>
                      <a:gd name="connsiteX5" fmla="*/ 1155138 w 1344495"/>
                      <a:gd name="connsiteY5" fmla="*/ 722457 h 818468"/>
                      <a:gd name="connsiteX6" fmla="*/ 1299153 w 1344495"/>
                      <a:gd name="connsiteY6" fmla="*/ 722457 h 818468"/>
                      <a:gd name="connsiteX7" fmla="*/ 1227145 w 1344495"/>
                      <a:gd name="connsiteY7" fmla="*/ 146393 h 818468"/>
                      <a:gd name="connsiteX8" fmla="*/ 867105 w 1344495"/>
                      <a:gd name="connsiteY8" fmla="*/ 146393 h 818468"/>
                      <a:gd name="connsiteX9" fmla="*/ 651081 w 1344495"/>
                      <a:gd name="connsiteY9" fmla="*/ 2377 h 818468"/>
                      <a:gd name="connsiteX0" fmla="*/ 867105 w 1344495"/>
                      <a:gd name="connsiteY0" fmla="*/ 290409 h 818468"/>
                      <a:gd name="connsiteX1" fmla="*/ 486567 w 1344495"/>
                      <a:gd name="connsiteY1" fmla="*/ 166112 h 818468"/>
                      <a:gd name="connsiteX2" fmla="*/ 177078 w 1344495"/>
                      <a:gd name="connsiteY2" fmla="*/ 405263 h 818468"/>
                      <a:gd name="connsiteX3" fmla="*/ 163010 w 1344495"/>
                      <a:gd name="connsiteY3" fmla="*/ 658481 h 818468"/>
                      <a:gd name="connsiteX4" fmla="*/ 1155138 w 1344495"/>
                      <a:gd name="connsiteY4" fmla="*/ 722457 h 818468"/>
                      <a:gd name="connsiteX5" fmla="*/ 1299153 w 1344495"/>
                      <a:gd name="connsiteY5" fmla="*/ 722457 h 818468"/>
                      <a:gd name="connsiteX6" fmla="*/ 1227145 w 1344495"/>
                      <a:gd name="connsiteY6" fmla="*/ 146393 h 818468"/>
                      <a:gd name="connsiteX7" fmla="*/ 867105 w 1344495"/>
                      <a:gd name="connsiteY7" fmla="*/ 146393 h 818468"/>
                      <a:gd name="connsiteX8" fmla="*/ 651081 w 1344495"/>
                      <a:gd name="connsiteY8" fmla="*/ 2377 h 818468"/>
                      <a:gd name="connsiteX0" fmla="*/ 867105 w 1344495"/>
                      <a:gd name="connsiteY0" fmla="*/ 167423 h 695482"/>
                      <a:gd name="connsiteX1" fmla="*/ 486567 w 1344495"/>
                      <a:gd name="connsiteY1" fmla="*/ 43126 h 695482"/>
                      <a:gd name="connsiteX2" fmla="*/ 177078 w 1344495"/>
                      <a:gd name="connsiteY2" fmla="*/ 282277 h 695482"/>
                      <a:gd name="connsiteX3" fmla="*/ 163010 w 1344495"/>
                      <a:gd name="connsiteY3" fmla="*/ 535495 h 695482"/>
                      <a:gd name="connsiteX4" fmla="*/ 1155138 w 1344495"/>
                      <a:gd name="connsiteY4" fmla="*/ 599471 h 695482"/>
                      <a:gd name="connsiteX5" fmla="*/ 1299153 w 1344495"/>
                      <a:gd name="connsiteY5" fmla="*/ 599471 h 695482"/>
                      <a:gd name="connsiteX6" fmla="*/ 1227145 w 1344495"/>
                      <a:gd name="connsiteY6" fmla="*/ 23407 h 695482"/>
                      <a:gd name="connsiteX7" fmla="*/ 867105 w 1344495"/>
                      <a:gd name="connsiteY7" fmla="*/ 23407 h 695482"/>
                      <a:gd name="connsiteX8" fmla="*/ 867105 w 1344495"/>
                      <a:gd name="connsiteY8" fmla="*/ 167423 h 69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4495" h="695482">
                        <a:moveTo>
                          <a:pt x="867105" y="167423"/>
                        </a:moveTo>
                        <a:cubicBezTo>
                          <a:pt x="803682" y="122704"/>
                          <a:pt x="601572" y="23984"/>
                          <a:pt x="486567" y="43126"/>
                        </a:cubicBezTo>
                        <a:cubicBezTo>
                          <a:pt x="371563" y="62268"/>
                          <a:pt x="231004" y="200216"/>
                          <a:pt x="177078" y="282277"/>
                        </a:cubicBezTo>
                        <a:cubicBezTo>
                          <a:pt x="123152" y="364338"/>
                          <a:pt x="0" y="482629"/>
                          <a:pt x="163010" y="535495"/>
                        </a:cubicBezTo>
                        <a:cubicBezTo>
                          <a:pt x="326020" y="588361"/>
                          <a:pt x="965781" y="588808"/>
                          <a:pt x="1155138" y="599471"/>
                        </a:cubicBezTo>
                        <a:cubicBezTo>
                          <a:pt x="1344495" y="610134"/>
                          <a:pt x="1287152" y="695482"/>
                          <a:pt x="1299153" y="599471"/>
                        </a:cubicBezTo>
                        <a:cubicBezTo>
                          <a:pt x="1311154" y="503460"/>
                          <a:pt x="1266957" y="99823"/>
                          <a:pt x="1227145" y="23407"/>
                        </a:cubicBezTo>
                        <a:cubicBezTo>
                          <a:pt x="1133607" y="0"/>
                          <a:pt x="954918" y="16764"/>
                          <a:pt x="867105" y="23407"/>
                        </a:cubicBezTo>
                        <a:cubicBezTo>
                          <a:pt x="864620" y="145541"/>
                          <a:pt x="873422" y="165046"/>
                          <a:pt x="867105" y="167423"/>
                        </a:cubicBezTo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Freeform 67"/>
                  <p:cNvSpPr/>
                  <p:nvPr/>
                </p:nvSpPr>
                <p:spPr>
                  <a:xfrm flipH="1">
                    <a:off x="4407202" y="5589240"/>
                    <a:ext cx="1244918" cy="195263"/>
                  </a:xfrm>
                  <a:custGeom>
                    <a:avLst/>
                    <a:gdLst>
                      <a:gd name="connsiteX0" fmla="*/ 9525 w 1295400"/>
                      <a:gd name="connsiteY0" fmla="*/ 0 h 195263"/>
                      <a:gd name="connsiteX1" fmla="*/ 0 w 1295400"/>
                      <a:gd name="connsiteY1" fmla="*/ 161925 h 195263"/>
                      <a:gd name="connsiteX2" fmla="*/ 1276350 w 1295400"/>
                      <a:gd name="connsiteY2" fmla="*/ 195263 h 195263"/>
                      <a:gd name="connsiteX3" fmla="*/ 1295400 w 1295400"/>
                      <a:gd name="connsiteY3" fmla="*/ 47625 h 195263"/>
                      <a:gd name="connsiteX4" fmla="*/ 9525 w 1295400"/>
                      <a:gd name="connsiteY4" fmla="*/ 0 h 19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5400" h="195263">
                        <a:moveTo>
                          <a:pt x="9525" y="0"/>
                        </a:moveTo>
                        <a:lnTo>
                          <a:pt x="0" y="161925"/>
                        </a:lnTo>
                        <a:lnTo>
                          <a:pt x="1276350" y="195263"/>
                        </a:lnTo>
                        <a:lnTo>
                          <a:pt x="1295400" y="47625"/>
                        </a:lnTo>
                        <a:lnTo>
                          <a:pt x="9525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79" name="Freeform 78"/>
              <p:cNvSpPr/>
              <p:nvPr/>
            </p:nvSpPr>
            <p:spPr>
              <a:xfrm rot="7517230">
                <a:off x="-1775289" y="1372223"/>
                <a:ext cx="585526" cy="98273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2029853" flipV="1">
                <a:off x="703731" y="1272842"/>
                <a:ext cx="585526" cy="102652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3923928" y="4437112"/>
              <a:ext cx="360040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575260" y="4395247"/>
            <a:ext cx="2525819" cy="2463144"/>
            <a:chOff x="2575260" y="4395247"/>
            <a:chExt cx="2525819" cy="2463144"/>
          </a:xfrm>
        </p:grpSpPr>
        <p:grpSp>
          <p:nvGrpSpPr>
            <p:cNvPr id="24" name="Group 100"/>
            <p:cNvGrpSpPr/>
            <p:nvPr/>
          </p:nvGrpSpPr>
          <p:grpSpPr>
            <a:xfrm rot="4368809">
              <a:off x="2606598" y="4363909"/>
              <a:ext cx="2463144" cy="2525819"/>
              <a:chOff x="7581464" y="548680"/>
              <a:chExt cx="2924834" cy="2885859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7884368" y="548680"/>
                <a:ext cx="2209417" cy="210765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oup 50"/>
              <p:cNvGrpSpPr/>
              <p:nvPr/>
            </p:nvGrpSpPr>
            <p:grpSpPr>
              <a:xfrm>
                <a:off x="8286080" y="759445"/>
                <a:ext cx="1515029" cy="1565683"/>
                <a:chOff x="7452320" y="1256199"/>
                <a:chExt cx="1152128" cy="1139274"/>
              </a:xfrm>
              <a:noFill/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7452320" y="1256199"/>
                  <a:ext cx="1152128" cy="11392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8143597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797958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57"/>
              <p:cNvGrpSpPr/>
              <p:nvPr/>
            </p:nvGrpSpPr>
            <p:grpSpPr>
              <a:xfrm>
                <a:off x="7884368" y="2515820"/>
                <a:ext cx="1006173" cy="918719"/>
                <a:chOff x="3083489" y="4581128"/>
                <a:chExt cx="1344495" cy="1224136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3306586" y="4581128"/>
                  <a:ext cx="1020812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3083489" y="5109782"/>
                  <a:ext cx="1344495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3131839" y="5589240"/>
                  <a:ext cx="1259185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2" name="Group 61"/>
              <p:cNvGrpSpPr/>
              <p:nvPr/>
            </p:nvGrpSpPr>
            <p:grpSpPr>
              <a:xfrm>
                <a:off x="9067509" y="2515820"/>
                <a:ext cx="1023877" cy="918719"/>
                <a:chOff x="4355976" y="4581128"/>
                <a:chExt cx="1368152" cy="1224136"/>
              </a:xfrm>
            </p:grpSpPr>
            <p:sp>
              <p:nvSpPr>
                <p:cNvPr id="94" name="Freeform 93"/>
                <p:cNvSpPr/>
                <p:nvPr/>
              </p:nvSpPr>
              <p:spPr>
                <a:xfrm flipH="1">
                  <a:off x="4442273" y="4581128"/>
                  <a:ext cx="1080118" cy="114428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flipH="1">
                  <a:off x="4355976" y="5109782"/>
                  <a:ext cx="1368152" cy="695482"/>
                </a:xfrm>
                <a:custGeom>
                  <a:avLst/>
                  <a:gdLst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937846 w 1444283"/>
                    <a:gd name="connsiteY8" fmla="*/ 222738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75471 w 1444283"/>
                    <a:gd name="connsiteY7" fmla="*/ 124264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180535 h 616633"/>
                    <a:gd name="connsiteX1" fmla="*/ 501748 w 1444283"/>
                    <a:gd name="connsiteY1" fmla="*/ 11723 h 616633"/>
                    <a:gd name="connsiteX2" fmla="*/ 192259 w 1444283"/>
                    <a:gd name="connsiteY2" fmla="*/ 250874 h 616633"/>
                    <a:gd name="connsiteX3" fmla="*/ 178191 w 1444283"/>
                    <a:gd name="connsiteY3" fmla="*/ 504092 h 616633"/>
                    <a:gd name="connsiteX4" fmla="*/ 1261403 w 1444283"/>
                    <a:gd name="connsiteY4" fmla="*/ 574430 h 616633"/>
                    <a:gd name="connsiteX5" fmla="*/ 1275471 w 1444283"/>
                    <a:gd name="connsiteY5" fmla="*/ 546295 h 616633"/>
                    <a:gd name="connsiteX6" fmla="*/ 1289539 w 1444283"/>
                    <a:gd name="connsiteY6" fmla="*/ 152400 h 616633"/>
                    <a:gd name="connsiteX7" fmla="*/ 1242327 w 1444283"/>
                    <a:gd name="connsiteY7" fmla="*/ 64012 h 616633"/>
                    <a:gd name="connsiteX8" fmla="*/ 882287 w 1444283"/>
                    <a:gd name="connsiteY8" fmla="*/ 64012 h 616633"/>
                    <a:gd name="connsiteX0" fmla="*/ 909711 w 1444283"/>
                    <a:gd name="connsiteY0" fmla="*/ 311317 h 747415"/>
                    <a:gd name="connsiteX1" fmla="*/ 501748 w 1444283"/>
                    <a:gd name="connsiteY1" fmla="*/ 142505 h 747415"/>
                    <a:gd name="connsiteX2" fmla="*/ 192259 w 1444283"/>
                    <a:gd name="connsiteY2" fmla="*/ 381656 h 747415"/>
                    <a:gd name="connsiteX3" fmla="*/ 178191 w 1444283"/>
                    <a:gd name="connsiteY3" fmla="*/ 634874 h 747415"/>
                    <a:gd name="connsiteX4" fmla="*/ 1261403 w 1444283"/>
                    <a:gd name="connsiteY4" fmla="*/ 705212 h 747415"/>
                    <a:gd name="connsiteX5" fmla="*/ 1275471 w 1444283"/>
                    <a:gd name="connsiteY5" fmla="*/ 677077 h 747415"/>
                    <a:gd name="connsiteX6" fmla="*/ 1289539 w 1444283"/>
                    <a:gd name="connsiteY6" fmla="*/ 283182 h 747415"/>
                    <a:gd name="connsiteX7" fmla="*/ 1242327 w 1444283"/>
                    <a:gd name="connsiteY7" fmla="*/ 194794 h 747415"/>
                    <a:gd name="connsiteX8" fmla="*/ 882287 w 1444283"/>
                    <a:gd name="connsiteY8" fmla="*/ 194794 h 747415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311317 h 714141"/>
                    <a:gd name="connsiteX1" fmla="*/ 501748 w 1444283"/>
                    <a:gd name="connsiteY1" fmla="*/ 142505 h 714141"/>
                    <a:gd name="connsiteX2" fmla="*/ 192259 w 1444283"/>
                    <a:gd name="connsiteY2" fmla="*/ 381656 h 714141"/>
                    <a:gd name="connsiteX3" fmla="*/ 178191 w 1444283"/>
                    <a:gd name="connsiteY3" fmla="*/ 634874 h 714141"/>
                    <a:gd name="connsiteX4" fmla="*/ 1261403 w 1444283"/>
                    <a:gd name="connsiteY4" fmla="*/ 705212 h 714141"/>
                    <a:gd name="connsiteX5" fmla="*/ 1275471 w 1444283"/>
                    <a:gd name="connsiteY5" fmla="*/ 677077 h 714141"/>
                    <a:gd name="connsiteX6" fmla="*/ 1314335 w 1444283"/>
                    <a:gd name="connsiteY6" fmla="*/ 482826 h 714141"/>
                    <a:gd name="connsiteX7" fmla="*/ 1242327 w 1444283"/>
                    <a:gd name="connsiteY7" fmla="*/ 194794 h 714141"/>
                    <a:gd name="connsiteX8" fmla="*/ 882287 w 1444283"/>
                    <a:gd name="connsiteY8" fmla="*/ 194794 h 714141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909711 w 1444283"/>
                    <a:gd name="connsiteY0" fmla="*/ 180535 h 631365"/>
                    <a:gd name="connsiteX1" fmla="*/ 501748 w 1444283"/>
                    <a:gd name="connsiteY1" fmla="*/ 11723 h 631365"/>
                    <a:gd name="connsiteX2" fmla="*/ 192259 w 1444283"/>
                    <a:gd name="connsiteY2" fmla="*/ 250874 h 631365"/>
                    <a:gd name="connsiteX3" fmla="*/ 178191 w 1444283"/>
                    <a:gd name="connsiteY3" fmla="*/ 504092 h 631365"/>
                    <a:gd name="connsiteX4" fmla="*/ 1261403 w 1444283"/>
                    <a:gd name="connsiteY4" fmla="*/ 574430 h 631365"/>
                    <a:gd name="connsiteX5" fmla="*/ 1275471 w 1444283"/>
                    <a:gd name="connsiteY5" fmla="*/ 546295 h 631365"/>
                    <a:gd name="connsiteX6" fmla="*/ 1242327 w 1444283"/>
                    <a:gd name="connsiteY6" fmla="*/ 64012 h 631365"/>
                    <a:gd name="connsiteX7" fmla="*/ 882287 w 1444283"/>
                    <a:gd name="connsiteY7" fmla="*/ 64012 h 631365"/>
                    <a:gd name="connsiteX0" fmla="*/ 894530 w 1338018"/>
                    <a:gd name="connsiteY0" fmla="*/ 180535 h 630304"/>
                    <a:gd name="connsiteX1" fmla="*/ 486567 w 1338018"/>
                    <a:gd name="connsiteY1" fmla="*/ 11723 h 630304"/>
                    <a:gd name="connsiteX2" fmla="*/ 177078 w 1338018"/>
                    <a:gd name="connsiteY2" fmla="*/ 250874 h 630304"/>
                    <a:gd name="connsiteX3" fmla="*/ 163010 w 1338018"/>
                    <a:gd name="connsiteY3" fmla="*/ 504092 h 630304"/>
                    <a:gd name="connsiteX4" fmla="*/ 1155138 w 1338018"/>
                    <a:gd name="connsiteY4" fmla="*/ 568068 h 630304"/>
                    <a:gd name="connsiteX5" fmla="*/ 1260290 w 1338018"/>
                    <a:gd name="connsiteY5" fmla="*/ 546295 h 630304"/>
                    <a:gd name="connsiteX6" fmla="*/ 1227146 w 1338018"/>
                    <a:gd name="connsiteY6" fmla="*/ 64012 h 630304"/>
                    <a:gd name="connsiteX7" fmla="*/ 867106 w 1338018"/>
                    <a:gd name="connsiteY7" fmla="*/ 64012 h 630304"/>
                    <a:gd name="connsiteX0" fmla="*/ 894530 w 1344495"/>
                    <a:gd name="connsiteY0" fmla="*/ 180535 h 652077"/>
                    <a:gd name="connsiteX1" fmla="*/ 486567 w 1344495"/>
                    <a:gd name="connsiteY1" fmla="*/ 11723 h 652077"/>
                    <a:gd name="connsiteX2" fmla="*/ 177078 w 1344495"/>
                    <a:gd name="connsiteY2" fmla="*/ 250874 h 652077"/>
                    <a:gd name="connsiteX3" fmla="*/ 163010 w 1344495"/>
                    <a:gd name="connsiteY3" fmla="*/ 504092 h 652077"/>
                    <a:gd name="connsiteX4" fmla="*/ 1155138 w 1344495"/>
                    <a:gd name="connsiteY4" fmla="*/ 568068 h 652077"/>
                    <a:gd name="connsiteX5" fmla="*/ 1299153 w 1344495"/>
                    <a:gd name="connsiteY5" fmla="*/ 568068 h 652077"/>
                    <a:gd name="connsiteX6" fmla="*/ 1227146 w 1344495"/>
                    <a:gd name="connsiteY6" fmla="*/ 64012 h 652077"/>
                    <a:gd name="connsiteX7" fmla="*/ 867106 w 1344495"/>
                    <a:gd name="connsiteY7" fmla="*/ 64012 h 652077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6 w 1344495"/>
                    <a:gd name="connsiteY8" fmla="*/ 86386 h 674451"/>
                    <a:gd name="connsiteX0" fmla="*/ 894530 w 1344495"/>
                    <a:gd name="connsiteY0" fmla="*/ 202909 h 674451"/>
                    <a:gd name="connsiteX1" fmla="*/ 486567 w 1344495"/>
                    <a:gd name="connsiteY1" fmla="*/ 34097 h 674451"/>
                    <a:gd name="connsiteX2" fmla="*/ 177078 w 1344495"/>
                    <a:gd name="connsiteY2" fmla="*/ 273248 h 674451"/>
                    <a:gd name="connsiteX3" fmla="*/ 163010 w 1344495"/>
                    <a:gd name="connsiteY3" fmla="*/ 526466 h 674451"/>
                    <a:gd name="connsiteX4" fmla="*/ 1155138 w 1344495"/>
                    <a:gd name="connsiteY4" fmla="*/ 590442 h 674451"/>
                    <a:gd name="connsiteX5" fmla="*/ 1299153 w 1344495"/>
                    <a:gd name="connsiteY5" fmla="*/ 590442 h 674451"/>
                    <a:gd name="connsiteX6" fmla="*/ 1227146 w 1344495"/>
                    <a:gd name="connsiteY6" fmla="*/ 86386 h 674451"/>
                    <a:gd name="connsiteX7" fmla="*/ 905007 w 1344495"/>
                    <a:gd name="connsiteY7" fmla="*/ 72124 h 674451"/>
                    <a:gd name="connsiteX8" fmla="*/ 867105 w 1344495"/>
                    <a:gd name="connsiteY8" fmla="*/ 158394 h 674451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12534 h 684076"/>
                    <a:gd name="connsiteX1" fmla="*/ 486567 w 1344495"/>
                    <a:gd name="connsiteY1" fmla="*/ 43722 h 684076"/>
                    <a:gd name="connsiteX2" fmla="*/ 177078 w 1344495"/>
                    <a:gd name="connsiteY2" fmla="*/ 282873 h 684076"/>
                    <a:gd name="connsiteX3" fmla="*/ 163010 w 1344495"/>
                    <a:gd name="connsiteY3" fmla="*/ 536091 h 684076"/>
                    <a:gd name="connsiteX4" fmla="*/ 1155138 w 1344495"/>
                    <a:gd name="connsiteY4" fmla="*/ 600067 h 684076"/>
                    <a:gd name="connsiteX5" fmla="*/ 1299153 w 1344495"/>
                    <a:gd name="connsiteY5" fmla="*/ 600067 h 684076"/>
                    <a:gd name="connsiteX6" fmla="*/ 1227146 w 1344495"/>
                    <a:gd name="connsiteY6" fmla="*/ 96011 h 684076"/>
                    <a:gd name="connsiteX7" fmla="*/ 867105 w 1344495"/>
                    <a:gd name="connsiteY7" fmla="*/ 24003 h 684076"/>
                    <a:gd name="connsiteX8" fmla="*/ 867105 w 1344495"/>
                    <a:gd name="connsiteY8" fmla="*/ 168019 h 684076"/>
                    <a:gd name="connsiteX0" fmla="*/ 894530 w 1344495"/>
                    <a:gd name="connsiteY0" fmla="*/ 284542 h 768086"/>
                    <a:gd name="connsiteX1" fmla="*/ 486567 w 1344495"/>
                    <a:gd name="connsiteY1" fmla="*/ 115730 h 768086"/>
                    <a:gd name="connsiteX2" fmla="*/ 177078 w 1344495"/>
                    <a:gd name="connsiteY2" fmla="*/ 354881 h 768086"/>
                    <a:gd name="connsiteX3" fmla="*/ 163010 w 1344495"/>
                    <a:gd name="connsiteY3" fmla="*/ 608099 h 768086"/>
                    <a:gd name="connsiteX4" fmla="*/ 1155138 w 1344495"/>
                    <a:gd name="connsiteY4" fmla="*/ 672075 h 768086"/>
                    <a:gd name="connsiteX5" fmla="*/ 1299153 w 1344495"/>
                    <a:gd name="connsiteY5" fmla="*/ 672075 h 768086"/>
                    <a:gd name="connsiteX6" fmla="*/ 1227145 w 1344495"/>
                    <a:gd name="connsiteY6" fmla="*/ 96011 h 768086"/>
                    <a:gd name="connsiteX7" fmla="*/ 867105 w 1344495"/>
                    <a:gd name="connsiteY7" fmla="*/ 96011 h 768086"/>
                    <a:gd name="connsiteX8" fmla="*/ 867105 w 1344495"/>
                    <a:gd name="connsiteY8" fmla="*/ 240027 h 768086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94530 w 1344495"/>
                    <a:gd name="connsiteY0" fmla="*/ 211938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239431 h 695482"/>
                    <a:gd name="connsiteX0" fmla="*/ 867105 w 1344495"/>
                    <a:gd name="connsiteY0" fmla="*/ 239431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  <a:gd name="connsiteX0" fmla="*/ 867105 w 1344495"/>
                    <a:gd name="connsiteY0" fmla="*/ 239431 h 695482"/>
                    <a:gd name="connsiteX1" fmla="*/ 939113 w 1344495"/>
                    <a:gd name="connsiteY1" fmla="*/ 52746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939113 w 1344495"/>
                    <a:gd name="connsiteY2" fmla="*/ 527463 h 695482"/>
                    <a:gd name="connsiteX3" fmla="*/ 486567 w 1344495"/>
                    <a:gd name="connsiteY3" fmla="*/ 43126 h 695482"/>
                    <a:gd name="connsiteX4" fmla="*/ 177078 w 1344495"/>
                    <a:gd name="connsiteY4" fmla="*/ 282277 h 695482"/>
                    <a:gd name="connsiteX5" fmla="*/ 163010 w 1344495"/>
                    <a:gd name="connsiteY5" fmla="*/ 535495 h 695482"/>
                    <a:gd name="connsiteX6" fmla="*/ 1155138 w 1344495"/>
                    <a:gd name="connsiteY6" fmla="*/ 599471 h 695482"/>
                    <a:gd name="connsiteX7" fmla="*/ 1299153 w 1344495"/>
                    <a:gd name="connsiteY7" fmla="*/ 599471 h 695482"/>
                    <a:gd name="connsiteX8" fmla="*/ 1227145 w 1344495"/>
                    <a:gd name="connsiteY8" fmla="*/ 23407 h 695482"/>
                    <a:gd name="connsiteX9" fmla="*/ 867105 w 1344495"/>
                    <a:gd name="connsiteY9" fmla="*/ 23407 h 695482"/>
                    <a:gd name="connsiteX10" fmla="*/ 867105 w 1344495"/>
                    <a:gd name="connsiteY10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239431 h 695482"/>
                    <a:gd name="connsiteX1" fmla="*/ 867105 w 1344495"/>
                    <a:gd name="connsiteY1" fmla="*/ 167423 h 695482"/>
                    <a:gd name="connsiteX2" fmla="*/ 486567 w 1344495"/>
                    <a:gd name="connsiteY2" fmla="*/ 43126 h 695482"/>
                    <a:gd name="connsiteX3" fmla="*/ 177078 w 1344495"/>
                    <a:gd name="connsiteY3" fmla="*/ 282277 h 695482"/>
                    <a:gd name="connsiteX4" fmla="*/ 163010 w 1344495"/>
                    <a:gd name="connsiteY4" fmla="*/ 535495 h 695482"/>
                    <a:gd name="connsiteX5" fmla="*/ 1155138 w 1344495"/>
                    <a:gd name="connsiteY5" fmla="*/ 599471 h 695482"/>
                    <a:gd name="connsiteX6" fmla="*/ 1299153 w 1344495"/>
                    <a:gd name="connsiteY6" fmla="*/ 599471 h 695482"/>
                    <a:gd name="connsiteX7" fmla="*/ 1227145 w 1344495"/>
                    <a:gd name="connsiteY7" fmla="*/ 23407 h 695482"/>
                    <a:gd name="connsiteX8" fmla="*/ 867105 w 1344495"/>
                    <a:gd name="connsiteY8" fmla="*/ 23407 h 695482"/>
                    <a:gd name="connsiteX9" fmla="*/ 867105 w 1344495"/>
                    <a:gd name="connsiteY9" fmla="*/ 167423 h 695482"/>
                    <a:gd name="connsiteX0" fmla="*/ 867105 w 1344495"/>
                    <a:gd name="connsiteY0" fmla="*/ 362417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434425 h 818468"/>
                    <a:gd name="connsiteX1" fmla="*/ 867105 w 1344495"/>
                    <a:gd name="connsiteY1" fmla="*/ 290409 h 818468"/>
                    <a:gd name="connsiteX2" fmla="*/ 486567 w 1344495"/>
                    <a:gd name="connsiteY2" fmla="*/ 166112 h 818468"/>
                    <a:gd name="connsiteX3" fmla="*/ 177078 w 1344495"/>
                    <a:gd name="connsiteY3" fmla="*/ 405263 h 818468"/>
                    <a:gd name="connsiteX4" fmla="*/ 163010 w 1344495"/>
                    <a:gd name="connsiteY4" fmla="*/ 658481 h 818468"/>
                    <a:gd name="connsiteX5" fmla="*/ 1155138 w 1344495"/>
                    <a:gd name="connsiteY5" fmla="*/ 722457 h 818468"/>
                    <a:gd name="connsiteX6" fmla="*/ 1299153 w 1344495"/>
                    <a:gd name="connsiteY6" fmla="*/ 722457 h 818468"/>
                    <a:gd name="connsiteX7" fmla="*/ 1227145 w 1344495"/>
                    <a:gd name="connsiteY7" fmla="*/ 146393 h 818468"/>
                    <a:gd name="connsiteX8" fmla="*/ 867105 w 1344495"/>
                    <a:gd name="connsiteY8" fmla="*/ 146393 h 818468"/>
                    <a:gd name="connsiteX9" fmla="*/ 651081 w 1344495"/>
                    <a:gd name="connsiteY9" fmla="*/ 2377 h 818468"/>
                    <a:gd name="connsiteX0" fmla="*/ 867105 w 1344495"/>
                    <a:gd name="connsiteY0" fmla="*/ 290409 h 818468"/>
                    <a:gd name="connsiteX1" fmla="*/ 486567 w 1344495"/>
                    <a:gd name="connsiteY1" fmla="*/ 166112 h 818468"/>
                    <a:gd name="connsiteX2" fmla="*/ 177078 w 1344495"/>
                    <a:gd name="connsiteY2" fmla="*/ 405263 h 818468"/>
                    <a:gd name="connsiteX3" fmla="*/ 163010 w 1344495"/>
                    <a:gd name="connsiteY3" fmla="*/ 658481 h 818468"/>
                    <a:gd name="connsiteX4" fmla="*/ 1155138 w 1344495"/>
                    <a:gd name="connsiteY4" fmla="*/ 722457 h 818468"/>
                    <a:gd name="connsiteX5" fmla="*/ 1299153 w 1344495"/>
                    <a:gd name="connsiteY5" fmla="*/ 722457 h 818468"/>
                    <a:gd name="connsiteX6" fmla="*/ 1227145 w 1344495"/>
                    <a:gd name="connsiteY6" fmla="*/ 146393 h 818468"/>
                    <a:gd name="connsiteX7" fmla="*/ 867105 w 1344495"/>
                    <a:gd name="connsiteY7" fmla="*/ 146393 h 818468"/>
                    <a:gd name="connsiteX8" fmla="*/ 651081 w 1344495"/>
                    <a:gd name="connsiteY8" fmla="*/ 2377 h 818468"/>
                    <a:gd name="connsiteX0" fmla="*/ 867105 w 1344495"/>
                    <a:gd name="connsiteY0" fmla="*/ 167423 h 695482"/>
                    <a:gd name="connsiteX1" fmla="*/ 486567 w 1344495"/>
                    <a:gd name="connsiteY1" fmla="*/ 43126 h 695482"/>
                    <a:gd name="connsiteX2" fmla="*/ 177078 w 1344495"/>
                    <a:gd name="connsiteY2" fmla="*/ 282277 h 695482"/>
                    <a:gd name="connsiteX3" fmla="*/ 163010 w 1344495"/>
                    <a:gd name="connsiteY3" fmla="*/ 535495 h 695482"/>
                    <a:gd name="connsiteX4" fmla="*/ 1155138 w 1344495"/>
                    <a:gd name="connsiteY4" fmla="*/ 599471 h 695482"/>
                    <a:gd name="connsiteX5" fmla="*/ 1299153 w 1344495"/>
                    <a:gd name="connsiteY5" fmla="*/ 599471 h 695482"/>
                    <a:gd name="connsiteX6" fmla="*/ 1227145 w 1344495"/>
                    <a:gd name="connsiteY6" fmla="*/ 23407 h 695482"/>
                    <a:gd name="connsiteX7" fmla="*/ 867105 w 1344495"/>
                    <a:gd name="connsiteY7" fmla="*/ 23407 h 695482"/>
                    <a:gd name="connsiteX8" fmla="*/ 867105 w 1344495"/>
                    <a:gd name="connsiteY8" fmla="*/ 167423 h 69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4495" h="695482">
                      <a:moveTo>
                        <a:pt x="867105" y="167423"/>
                      </a:moveTo>
                      <a:cubicBezTo>
                        <a:pt x="803682" y="122704"/>
                        <a:pt x="601572" y="23984"/>
                        <a:pt x="486567" y="43126"/>
                      </a:cubicBezTo>
                      <a:cubicBezTo>
                        <a:pt x="371563" y="62268"/>
                        <a:pt x="231004" y="200216"/>
                        <a:pt x="177078" y="282277"/>
                      </a:cubicBezTo>
                      <a:cubicBezTo>
                        <a:pt x="123152" y="364338"/>
                        <a:pt x="0" y="482629"/>
                        <a:pt x="163010" y="535495"/>
                      </a:cubicBezTo>
                      <a:cubicBezTo>
                        <a:pt x="326020" y="588361"/>
                        <a:pt x="965781" y="588808"/>
                        <a:pt x="1155138" y="599471"/>
                      </a:cubicBezTo>
                      <a:cubicBezTo>
                        <a:pt x="1344495" y="610134"/>
                        <a:pt x="1287152" y="695482"/>
                        <a:pt x="1299153" y="599471"/>
                      </a:cubicBezTo>
                      <a:cubicBezTo>
                        <a:pt x="1311154" y="503460"/>
                        <a:pt x="1266957" y="99823"/>
                        <a:pt x="1227145" y="23407"/>
                      </a:cubicBezTo>
                      <a:cubicBezTo>
                        <a:pt x="1133607" y="0"/>
                        <a:pt x="954918" y="16764"/>
                        <a:pt x="867105" y="23407"/>
                      </a:cubicBezTo>
                      <a:cubicBezTo>
                        <a:pt x="864620" y="145541"/>
                        <a:pt x="873422" y="165046"/>
                        <a:pt x="867105" y="167423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 flipH="1">
                  <a:off x="4407202" y="5589240"/>
                  <a:ext cx="1244918" cy="195263"/>
                </a:xfrm>
                <a:custGeom>
                  <a:avLst/>
                  <a:gdLst>
                    <a:gd name="connsiteX0" fmla="*/ 9525 w 1295400"/>
                    <a:gd name="connsiteY0" fmla="*/ 0 h 195263"/>
                    <a:gd name="connsiteX1" fmla="*/ 0 w 1295400"/>
                    <a:gd name="connsiteY1" fmla="*/ 161925 h 195263"/>
                    <a:gd name="connsiteX2" fmla="*/ 1276350 w 1295400"/>
                    <a:gd name="connsiteY2" fmla="*/ 195263 h 195263"/>
                    <a:gd name="connsiteX3" fmla="*/ 1295400 w 1295400"/>
                    <a:gd name="connsiteY3" fmla="*/ 47625 h 195263"/>
                    <a:gd name="connsiteX4" fmla="*/ 9525 w 1295400"/>
                    <a:gd name="connsiteY4" fmla="*/ 0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5400" h="195263">
                      <a:moveTo>
                        <a:pt x="9525" y="0"/>
                      </a:moveTo>
                      <a:lnTo>
                        <a:pt x="0" y="161925"/>
                      </a:lnTo>
                      <a:lnTo>
                        <a:pt x="1276350" y="195263"/>
                      </a:lnTo>
                      <a:lnTo>
                        <a:pt x="1295400" y="47625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7" name="Freeform 96"/>
              <p:cNvSpPr/>
              <p:nvPr/>
            </p:nvSpPr>
            <p:spPr>
              <a:xfrm rot="1602179">
                <a:off x="7581464" y="1491030"/>
                <a:ext cx="570500" cy="93627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 rot="8361517" flipV="1">
                <a:off x="9935798" y="1447060"/>
                <a:ext cx="570500" cy="97799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3923928" y="5373216"/>
              <a:ext cx="360040" cy="4320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 flipH="1">
            <a:off x="9144000" y="1772816"/>
            <a:ext cx="2209006" cy="4608512"/>
            <a:chOff x="3059832" y="851015"/>
            <a:chExt cx="2376264" cy="4248472"/>
          </a:xfrm>
        </p:grpSpPr>
        <p:sp>
          <p:nvSpPr>
            <p:cNvPr id="3" name="Rectangle 2"/>
            <p:cNvSpPr/>
            <p:nvPr/>
          </p:nvSpPr>
          <p:spPr>
            <a:xfrm>
              <a:off x="3059832" y="851015"/>
              <a:ext cx="2376264" cy="4248472"/>
            </a:xfrm>
            <a:prstGeom prst="rect">
              <a:avLst/>
            </a:prstGeom>
            <a:solidFill>
              <a:srgbClr val="99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3848" y="3068960"/>
              <a:ext cx="216024" cy="504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275856" y="3212976"/>
              <a:ext cx="576064" cy="720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995936" y="1556792"/>
              <a:ext cx="504056" cy="28803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3968" y="162880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 flipH="1">
            <a:off x="6732240" y="3789040"/>
            <a:ext cx="200819" cy="54677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 flipH="1">
            <a:off x="6330603" y="3945261"/>
            <a:ext cx="535517" cy="7811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101"/>
          <p:cNvGrpSpPr/>
          <p:nvPr/>
        </p:nvGrpSpPr>
        <p:grpSpPr>
          <a:xfrm>
            <a:off x="899592" y="3284984"/>
            <a:ext cx="7996033" cy="2881840"/>
            <a:chOff x="-4792185" y="2707475"/>
            <a:chExt cx="4792185" cy="1513688"/>
          </a:xfrm>
        </p:grpSpPr>
        <p:grpSp>
          <p:nvGrpSpPr>
            <p:cNvPr id="105" name="Group 8"/>
            <p:cNvGrpSpPr/>
            <p:nvPr/>
          </p:nvGrpSpPr>
          <p:grpSpPr>
            <a:xfrm flipH="1">
              <a:off x="-956203" y="2752424"/>
              <a:ext cx="956203" cy="1468739"/>
              <a:chOff x="-103868" y="3065302"/>
              <a:chExt cx="2156031" cy="3217027"/>
            </a:xfrm>
          </p:grpSpPr>
          <p:sp>
            <p:nvSpPr>
              <p:cNvPr id="158" name="Freeform 157"/>
              <p:cNvSpPr/>
              <p:nvPr/>
            </p:nvSpPr>
            <p:spPr>
              <a:xfrm rot="5156049" flipH="1">
                <a:off x="-393721" y="3836445"/>
                <a:ext cx="3056439" cy="183532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8031" y="492056"/>
                    </a:moveTo>
                    <a:cubicBezTo>
                      <a:pt x="1105000" y="482180"/>
                      <a:pt x="881994" y="228027"/>
                      <a:pt x="713975" y="204024"/>
                    </a:cubicBezTo>
                    <a:cubicBezTo>
                      <a:pt x="545956" y="180021"/>
                      <a:pt x="328609" y="229188"/>
                      <a:pt x="209918" y="348039"/>
                    </a:cubicBezTo>
                    <a:cubicBezTo>
                      <a:pt x="91227" y="466890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85258" y="132664"/>
                      <a:pt x="1437253" y="228675"/>
                    </a:cubicBezTo>
                    <a:cubicBezTo>
                      <a:pt x="1389248" y="324686"/>
                      <a:pt x="1326576" y="592175"/>
                      <a:pt x="1290039" y="636072"/>
                    </a:cubicBezTo>
                    <a:cubicBezTo>
                      <a:pt x="1253502" y="679969"/>
                      <a:pt x="1309312" y="544443"/>
                      <a:pt x="1218031" y="492056"/>
                    </a:cubicBezTo>
                    <a:close/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Arc 10"/>
              <p:cNvSpPr/>
              <p:nvPr/>
            </p:nvSpPr>
            <p:spPr>
              <a:xfrm rot="20420971" flipH="1">
                <a:off x="803190" y="4109173"/>
                <a:ext cx="765338" cy="84398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0" name="Group 20"/>
              <p:cNvGrpSpPr/>
              <p:nvPr/>
            </p:nvGrpSpPr>
            <p:grpSpPr>
              <a:xfrm rot="20168210" flipH="1">
                <a:off x="185374" y="3065302"/>
                <a:ext cx="760902" cy="317074"/>
                <a:chOff x="3995936" y="2276872"/>
                <a:chExt cx="576064" cy="288032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Freeform 160"/>
              <p:cNvSpPr/>
              <p:nvPr/>
            </p:nvSpPr>
            <p:spPr>
              <a:xfrm rot="7036558">
                <a:off x="175674" y="4177472"/>
                <a:ext cx="620846" cy="117992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Oval 161"/>
              <p:cNvSpPr/>
              <p:nvPr/>
            </p:nvSpPr>
            <p:spPr>
              <a:xfrm flipH="1">
                <a:off x="1043608" y="3602220"/>
                <a:ext cx="195648" cy="2588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rot="16200000" flipH="1">
                <a:off x="1043609" y="3428999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7"/>
            <p:cNvGrpSpPr/>
            <p:nvPr/>
          </p:nvGrpSpPr>
          <p:grpSpPr>
            <a:xfrm flipH="1">
              <a:off x="-1723400" y="2752424"/>
              <a:ext cx="956203" cy="1468739"/>
              <a:chOff x="-103868" y="3065302"/>
              <a:chExt cx="2156031" cy="3217027"/>
            </a:xfrm>
          </p:grpSpPr>
          <p:sp>
            <p:nvSpPr>
              <p:cNvPr id="150" name="Freeform 18"/>
              <p:cNvSpPr/>
              <p:nvPr/>
            </p:nvSpPr>
            <p:spPr>
              <a:xfrm rot="5156049" flipH="1">
                <a:off x="-393721" y="3836445"/>
                <a:ext cx="3056439" cy="183532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8031" y="492056"/>
                    </a:moveTo>
                    <a:cubicBezTo>
                      <a:pt x="1105000" y="482180"/>
                      <a:pt x="881994" y="228027"/>
                      <a:pt x="713975" y="204024"/>
                    </a:cubicBezTo>
                    <a:cubicBezTo>
                      <a:pt x="545956" y="180021"/>
                      <a:pt x="328609" y="229188"/>
                      <a:pt x="209918" y="348039"/>
                    </a:cubicBezTo>
                    <a:cubicBezTo>
                      <a:pt x="91227" y="466890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85258" y="132664"/>
                      <a:pt x="1437253" y="228675"/>
                    </a:cubicBezTo>
                    <a:cubicBezTo>
                      <a:pt x="1389248" y="324686"/>
                      <a:pt x="1326576" y="592175"/>
                      <a:pt x="1290039" y="636072"/>
                    </a:cubicBezTo>
                    <a:cubicBezTo>
                      <a:pt x="1253502" y="679969"/>
                      <a:pt x="1309312" y="544443"/>
                      <a:pt x="1218031" y="492056"/>
                    </a:cubicBezTo>
                    <a:close/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Arc 150"/>
              <p:cNvSpPr/>
              <p:nvPr/>
            </p:nvSpPr>
            <p:spPr>
              <a:xfrm rot="20420971" flipH="1">
                <a:off x="803190" y="4109173"/>
                <a:ext cx="765338" cy="84398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2" name="Group 20"/>
              <p:cNvGrpSpPr/>
              <p:nvPr/>
            </p:nvGrpSpPr>
            <p:grpSpPr>
              <a:xfrm rot="20168210" flipH="1">
                <a:off x="185374" y="3065302"/>
                <a:ext cx="760902" cy="317074"/>
                <a:chOff x="3995936" y="2276872"/>
                <a:chExt cx="576064" cy="288032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Freeform 152"/>
              <p:cNvSpPr/>
              <p:nvPr/>
            </p:nvSpPr>
            <p:spPr>
              <a:xfrm rot="7036558">
                <a:off x="175674" y="4177472"/>
                <a:ext cx="620846" cy="117992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1043608" y="3602220"/>
                <a:ext cx="195648" cy="2588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1043609" y="3428999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26"/>
            <p:cNvGrpSpPr/>
            <p:nvPr/>
          </p:nvGrpSpPr>
          <p:grpSpPr>
            <a:xfrm flipH="1">
              <a:off x="-2490596" y="2752424"/>
              <a:ext cx="956203" cy="1468739"/>
              <a:chOff x="-103868" y="3065302"/>
              <a:chExt cx="2156031" cy="3217027"/>
            </a:xfrm>
          </p:grpSpPr>
          <p:sp>
            <p:nvSpPr>
              <p:cNvPr id="142" name="Freeform 141"/>
              <p:cNvSpPr/>
              <p:nvPr/>
            </p:nvSpPr>
            <p:spPr>
              <a:xfrm rot="5156049" flipH="1">
                <a:off x="-393721" y="3836445"/>
                <a:ext cx="3056439" cy="183532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8031" y="492056"/>
                    </a:moveTo>
                    <a:cubicBezTo>
                      <a:pt x="1105000" y="482180"/>
                      <a:pt x="881994" y="228027"/>
                      <a:pt x="713975" y="204024"/>
                    </a:cubicBezTo>
                    <a:cubicBezTo>
                      <a:pt x="545956" y="180021"/>
                      <a:pt x="328609" y="229188"/>
                      <a:pt x="209918" y="348039"/>
                    </a:cubicBezTo>
                    <a:cubicBezTo>
                      <a:pt x="91227" y="466890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85258" y="132664"/>
                      <a:pt x="1437253" y="228675"/>
                    </a:cubicBezTo>
                    <a:cubicBezTo>
                      <a:pt x="1389248" y="324686"/>
                      <a:pt x="1326576" y="592175"/>
                      <a:pt x="1290039" y="636072"/>
                    </a:cubicBezTo>
                    <a:cubicBezTo>
                      <a:pt x="1253502" y="679969"/>
                      <a:pt x="1309312" y="544443"/>
                      <a:pt x="1218031" y="492056"/>
                    </a:cubicBezTo>
                    <a:close/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Arc 142"/>
              <p:cNvSpPr/>
              <p:nvPr/>
            </p:nvSpPr>
            <p:spPr>
              <a:xfrm rot="20420971" flipH="1">
                <a:off x="803190" y="4109173"/>
                <a:ext cx="765338" cy="84398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4" name="Group 20"/>
              <p:cNvGrpSpPr/>
              <p:nvPr/>
            </p:nvGrpSpPr>
            <p:grpSpPr>
              <a:xfrm rot="20168210" flipH="1">
                <a:off x="185374" y="3065302"/>
                <a:ext cx="760902" cy="317074"/>
                <a:chOff x="3995936" y="2276872"/>
                <a:chExt cx="576064" cy="288032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9" name="Straight Connector 34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Freeform 144"/>
              <p:cNvSpPr/>
              <p:nvPr/>
            </p:nvSpPr>
            <p:spPr>
              <a:xfrm rot="7036558">
                <a:off x="175674" y="4177472"/>
                <a:ext cx="620846" cy="117992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 flipH="1">
                <a:off x="1043608" y="3602220"/>
                <a:ext cx="195648" cy="2588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043609" y="3428999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35"/>
            <p:cNvGrpSpPr/>
            <p:nvPr/>
          </p:nvGrpSpPr>
          <p:grpSpPr>
            <a:xfrm flipH="1">
              <a:off x="-3257792" y="2707475"/>
              <a:ext cx="956203" cy="1468739"/>
              <a:chOff x="-103868" y="3065302"/>
              <a:chExt cx="2156031" cy="3217027"/>
            </a:xfrm>
          </p:grpSpPr>
          <p:sp>
            <p:nvSpPr>
              <p:cNvPr id="134" name="Freeform 133"/>
              <p:cNvSpPr/>
              <p:nvPr/>
            </p:nvSpPr>
            <p:spPr>
              <a:xfrm rot="5156049" flipH="1">
                <a:off x="-393721" y="3836445"/>
                <a:ext cx="3056439" cy="183532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8031" y="492056"/>
                    </a:moveTo>
                    <a:cubicBezTo>
                      <a:pt x="1105000" y="482180"/>
                      <a:pt x="881994" y="228027"/>
                      <a:pt x="713975" y="204024"/>
                    </a:cubicBezTo>
                    <a:cubicBezTo>
                      <a:pt x="545956" y="180021"/>
                      <a:pt x="328609" y="229188"/>
                      <a:pt x="209918" y="348039"/>
                    </a:cubicBezTo>
                    <a:cubicBezTo>
                      <a:pt x="91227" y="466890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85258" y="132664"/>
                      <a:pt x="1437253" y="228675"/>
                    </a:cubicBezTo>
                    <a:cubicBezTo>
                      <a:pt x="1389248" y="324686"/>
                      <a:pt x="1326576" y="592175"/>
                      <a:pt x="1290039" y="636072"/>
                    </a:cubicBezTo>
                    <a:cubicBezTo>
                      <a:pt x="1253502" y="679969"/>
                      <a:pt x="1309312" y="544443"/>
                      <a:pt x="1218031" y="492056"/>
                    </a:cubicBezTo>
                    <a:close/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Arc 134"/>
              <p:cNvSpPr/>
              <p:nvPr/>
            </p:nvSpPr>
            <p:spPr>
              <a:xfrm rot="20420971" flipH="1">
                <a:off x="803190" y="4109173"/>
                <a:ext cx="765338" cy="84398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6" name="Group 20"/>
              <p:cNvGrpSpPr/>
              <p:nvPr/>
            </p:nvGrpSpPr>
            <p:grpSpPr>
              <a:xfrm rot="20168210" flipH="1">
                <a:off x="185374" y="3065302"/>
                <a:ext cx="760902" cy="317074"/>
                <a:chOff x="3995936" y="2276872"/>
                <a:chExt cx="576064" cy="288032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Freeform 136"/>
              <p:cNvSpPr/>
              <p:nvPr/>
            </p:nvSpPr>
            <p:spPr>
              <a:xfrm rot="7036558">
                <a:off x="175674" y="4177472"/>
                <a:ext cx="620846" cy="117992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 flipH="1">
                <a:off x="1043608" y="3602220"/>
                <a:ext cx="195648" cy="2588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043609" y="3428999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44"/>
            <p:cNvGrpSpPr/>
            <p:nvPr/>
          </p:nvGrpSpPr>
          <p:grpSpPr>
            <a:xfrm flipH="1">
              <a:off x="-4024989" y="2707475"/>
              <a:ext cx="956203" cy="1468739"/>
              <a:chOff x="-103868" y="3065302"/>
              <a:chExt cx="2156031" cy="3217027"/>
            </a:xfrm>
          </p:grpSpPr>
          <p:sp>
            <p:nvSpPr>
              <p:cNvPr id="126" name="Freeform 125"/>
              <p:cNvSpPr/>
              <p:nvPr/>
            </p:nvSpPr>
            <p:spPr>
              <a:xfrm rot="5156049" flipH="1">
                <a:off x="-393721" y="3836445"/>
                <a:ext cx="3056439" cy="183532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8031" y="492056"/>
                    </a:moveTo>
                    <a:cubicBezTo>
                      <a:pt x="1105000" y="482180"/>
                      <a:pt x="881994" y="228027"/>
                      <a:pt x="713975" y="204024"/>
                    </a:cubicBezTo>
                    <a:cubicBezTo>
                      <a:pt x="545956" y="180021"/>
                      <a:pt x="328609" y="229188"/>
                      <a:pt x="209918" y="348039"/>
                    </a:cubicBezTo>
                    <a:cubicBezTo>
                      <a:pt x="91227" y="466890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85258" y="132664"/>
                      <a:pt x="1437253" y="228675"/>
                    </a:cubicBezTo>
                    <a:cubicBezTo>
                      <a:pt x="1389248" y="324686"/>
                      <a:pt x="1326576" y="592175"/>
                      <a:pt x="1290039" y="636072"/>
                    </a:cubicBezTo>
                    <a:cubicBezTo>
                      <a:pt x="1253502" y="679969"/>
                      <a:pt x="1309312" y="544443"/>
                      <a:pt x="1218031" y="492056"/>
                    </a:cubicBezTo>
                    <a:close/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Arc 126"/>
              <p:cNvSpPr/>
              <p:nvPr/>
            </p:nvSpPr>
            <p:spPr>
              <a:xfrm rot="20420971" flipH="1">
                <a:off x="803190" y="4109173"/>
                <a:ext cx="765338" cy="84398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8" name="Group 20"/>
              <p:cNvGrpSpPr/>
              <p:nvPr/>
            </p:nvGrpSpPr>
            <p:grpSpPr>
              <a:xfrm rot="20168210" flipH="1">
                <a:off x="185374" y="3065302"/>
                <a:ext cx="760902" cy="317074"/>
                <a:chOff x="3995936" y="2276872"/>
                <a:chExt cx="576064" cy="288032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Freeform 128"/>
              <p:cNvSpPr/>
              <p:nvPr/>
            </p:nvSpPr>
            <p:spPr>
              <a:xfrm rot="7036558">
                <a:off x="175674" y="4177472"/>
                <a:ext cx="620846" cy="117992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/>
              <p:cNvSpPr/>
              <p:nvPr/>
            </p:nvSpPr>
            <p:spPr>
              <a:xfrm flipH="1">
                <a:off x="1043608" y="3602220"/>
                <a:ext cx="195648" cy="2588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1043609" y="3428999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53"/>
            <p:cNvGrpSpPr/>
            <p:nvPr/>
          </p:nvGrpSpPr>
          <p:grpSpPr>
            <a:xfrm flipH="1">
              <a:off x="-4792185" y="2707475"/>
              <a:ext cx="956203" cy="1468739"/>
              <a:chOff x="-103868" y="3065302"/>
              <a:chExt cx="2156031" cy="3217027"/>
            </a:xfrm>
          </p:grpSpPr>
          <p:sp>
            <p:nvSpPr>
              <p:cNvPr id="118" name="Freeform 117"/>
              <p:cNvSpPr/>
              <p:nvPr/>
            </p:nvSpPr>
            <p:spPr>
              <a:xfrm rot="5156049" flipH="1">
                <a:off x="-393721" y="3836445"/>
                <a:ext cx="3056439" cy="183532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8031" y="492056"/>
                    </a:moveTo>
                    <a:cubicBezTo>
                      <a:pt x="1105000" y="482180"/>
                      <a:pt x="881994" y="228027"/>
                      <a:pt x="713975" y="204024"/>
                    </a:cubicBezTo>
                    <a:cubicBezTo>
                      <a:pt x="545956" y="180021"/>
                      <a:pt x="328609" y="229188"/>
                      <a:pt x="209918" y="348039"/>
                    </a:cubicBezTo>
                    <a:cubicBezTo>
                      <a:pt x="91227" y="466890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85258" y="132664"/>
                      <a:pt x="1437253" y="228675"/>
                    </a:cubicBezTo>
                    <a:cubicBezTo>
                      <a:pt x="1389248" y="324686"/>
                      <a:pt x="1326576" y="592175"/>
                      <a:pt x="1290039" y="636072"/>
                    </a:cubicBezTo>
                    <a:cubicBezTo>
                      <a:pt x="1253502" y="679969"/>
                      <a:pt x="1309312" y="544443"/>
                      <a:pt x="1218031" y="492056"/>
                    </a:cubicBezTo>
                    <a:close/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Arc 118"/>
              <p:cNvSpPr/>
              <p:nvPr/>
            </p:nvSpPr>
            <p:spPr>
              <a:xfrm rot="20420971" flipH="1">
                <a:off x="803190" y="4109173"/>
                <a:ext cx="765338" cy="843983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0" name="Group 20"/>
              <p:cNvGrpSpPr/>
              <p:nvPr/>
            </p:nvGrpSpPr>
            <p:grpSpPr>
              <a:xfrm rot="20168210" flipH="1">
                <a:off x="185374" y="3065302"/>
                <a:ext cx="760902" cy="317074"/>
                <a:chOff x="3995936" y="2276872"/>
                <a:chExt cx="576064" cy="288032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Freeform 120"/>
              <p:cNvSpPr/>
              <p:nvPr/>
            </p:nvSpPr>
            <p:spPr>
              <a:xfrm rot="7036558">
                <a:off x="175674" y="4177472"/>
                <a:ext cx="620846" cy="117992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1043608" y="3602220"/>
                <a:ext cx="195648" cy="2588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1043609" y="3428999"/>
                <a:ext cx="216024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Rectangle 103"/>
          <p:cNvSpPr/>
          <p:nvPr/>
        </p:nvSpPr>
        <p:spPr>
          <a:xfrm>
            <a:off x="0" y="476672"/>
            <a:ext cx="3563888" cy="638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rapezoid 102"/>
          <p:cNvSpPr/>
          <p:nvPr/>
        </p:nvSpPr>
        <p:spPr>
          <a:xfrm rot="5400000">
            <a:off x="359532" y="3537012"/>
            <a:ext cx="6768752" cy="360040"/>
          </a:xfrm>
          <a:prstGeom prst="trapezoid">
            <a:avLst>
              <a:gd name="adj" fmla="val 45503"/>
            </a:avLst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6" name="Benny_Hi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nny_Hill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Benny_Hi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7461448"/>
            <a:ext cx="304800" cy="304800"/>
          </a:xfrm>
          <a:prstGeom prst="rect">
            <a:avLst/>
          </a:prstGeom>
        </p:spPr>
      </p:pic>
      <p:grpSp>
        <p:nvGrpSpPr>
          <p:cNvPr id="688" name="Group 687"/>
          <p:cNvGrpSpPr>
            <a:grpSpLocks noChangeAspect="1"/>
          </p:cNvGrpSpPr>
          <p:nvPr/>
        </p:nvGrpSpPr>
        <p:grpSpPr>
          <a:xfrm>
            <a:off x="9144000" y="3645024"/>
            <a:ext cx="16638168" cy="5016895"/>
            <a:chOff x="-3780928" y="3236641"/>
            <a:chExt cx="14250075" cy="4296815"/>
          </a:xfrm>
        </p:grpSpPr>
        <p:grpSp>
          <p:nvGrpSpPr>
            <p:cNvPr id="387" name="Group 680"/>
            <p:cNvGrpSpPr/>
            <p:nvPr/>
          </p:nvGrpSpPr>
          <p:grpSpPr>
            <a:xfrm rot="16584640">
              <a:off x="6454980" y="2516561"/>
              <a:ext cx="1656184" cy="3096344"/>
              <a:chOff x="3059832" y="1700808"/>
              <a:chExt cx="2088232" cy="3960440"/>
            </a:xfrm>
          </p:grpSpPr>
          <p:sp>
            <p:nvSpPr>
              <p:cNvPr id="669" name="Freeform 668"/>
              <p:cNvSpPr/>
              <p:nvPr/>
            </p:nvSpPr>
            <p:spPr>
              <a:xfrm flipH="1">
                <a:off x="4572000" y="2852936"/>
                <a:ext cx="576064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Freeform 669"/>
              <p:cNvSpPr/>
              <p:nvPr/>
            </p:nvSpPr>
            <p:spPr>
              <a:xfrm>
                <a:off x="3059832" y="2865374"/>
                <a:ext cx="504056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Freeform 673"/>
              <p:cNvSpPr/>
              <p:nvPr/>
            </p:nvSpPr>
            <p:spPr>
              <a:xfrm flipH="1">
                <a:off x="4227276" y="4852841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Rounded Rectangle 674"/>
              <p:cNvSpPr/>
              <p:nvPr/>
            </p:nvSpPr>
            <p:spPr>
              <a:xfrm>
                <a:off x="3491880" y="170080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4176953" y="228130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7" name="Arc 676"/>
              <p:cNvSpPr/>
              <p:nvPr/>
            </p:nvSpPr>
            <p:spPr>
              <a:xfrm>
                <a:off x="3651964" y="2999950"/>
                <a:ext cx="799033" cy="52427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3876483" y="2290622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85" name="Group 677"/>
              <p:cNvGrpSpPr/>
              <p:nvPr/>
            </p:nvGrpSpPr>
            <p:grpSpPr>
              <a:xfrm flipV="1">
                <a:off x="3779912" y="2060848"/>
                <a:ext cx="576064" cy="144016"/>
                <a:chOff x="4355976" y="1052736"/>
                <a:chExt cx="576064" cy="7200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rot="10800000" flipV="1">
                  <a:off x="435597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>
                  <a:off x="471601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9" name="Group 388"/>
            <p:cNvGrpSpPr/>
            <p:nvPr/>
          </p:nvGrpSpPr>
          <p:grpSpPr>
            <a:xfrm>
              <a:off x="-3780928" y="3645024"/>
              <a:ext cx="14250075" cy="3888432"/>
              <a:chOff x="-900608" y="3933056"/>
              <a:chExt cx="13350483" cy="3240360"/>
            </a:xfrm>
          </p:grpSpPr>
          <p:grpSp>
            <p:nvGrpSpPr>
              <p:cNvPr id="294" name="Group 8"/>
              <p:cNvGrpSpPr/>
              <p:nvPr/>
            </p:nvGrpSpPr>
            <p:grpSpPr>
              <a:xfrm>
                <a:off x="-900608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308" name="Freeform 307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9" name="Arc 10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02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314" name="Rectangle 313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15" name="Straight Connector 314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1" name="Freeform 310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13" name="Straight Connector 312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17"/>
              <p:cNvGrpSpPr/>
              <p:nvPr/>
            </p:nvGrpSpPr>
            <p:grpSpPr>
              <a:xfrm>
                <a:off x="236435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300" name="Freeform 18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1" name="Arc 300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17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306" name="Rectangle 305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07" name="Straight Connector 306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3" name="Freeform 302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05" name="Straight Connector 304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8" name="Group 26"/>
              <p:cNvGrpSpPr/>
              <p:nvPr/>
            </p:nvGrpSpPr>
            <p:grpSpPr>
              <a:xfrm>
                <a:off x="1373476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292" name="Freeform 291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3" name="Arc 292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19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298" name="Rectangle 297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99" name="Straight Connector 34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5" name="Freeform 294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97" name="Straight Connector 296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35"/>
              <p:cNvGrpSpPr/>
              <p:nvPr/>
            </p:nvGrpSpPr>
            <p:grpSpPr>
              <a:xfrm>
                <a:off x="2510518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284" name="Freeform 283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5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290" name="Rectangle 289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7" name="Freeform 286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89" name="Straight Connector 288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44"/>
              <p:cNvGrpSpPr/>
              <p:nvPr/>
            </p:nvGrpSpPr>
            <p:grpSpPr>
              <a:xfrm>
                <a:off x="3647561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276" name="Freeform 275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7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282" name="Rectangle 281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9" name="Freeform 278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81" name="Straight Connector 280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53"/>
              <p:cNvGrpSpPr/>
              <p:nvPr/>
            </p:nvGrpSpPr>
            <p:grpSpPr>
              <a:xfrm>
                <a:off x="4784602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268" name="Freeform 267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Arc 268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9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274" name="Rectangle 273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75" name="Straight Connector 274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1" name="Freeform 270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73" name="Straight Connector 272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" name="Group 329"/>
              <p:cNvGrpSpPr/>
              <p:nvPr/>
            </p:nvGrpSpPr>
            <p:grpSpPr>
              <a:xfrm>
                <a:off x="9612560" y="4498463"/>
                <a:ext cx="1584176" cy="1602924"/>
                <a:chOff x="467544" y="3895183"/>
                <a:chExt cx="2107662" cy="2264448"/>
              </a:xfrm>
            </p:grpSpPr>
            <p:sp>
              <p:nvSpPr>
                <p:cNvPr id="331" name="Oval 330"/>
                <p:cNvSpPr/>
                <p:nvPr/>
              </p:nvSpPr>
              <p:spPr>
                <a:xfrm>
                  <a:off x="467544" y="4215415"/>
                  <a:ext cx="1800200" cy="194421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1805895" y="4608946"/>
                  <a:ext cx="98520" cy="2703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5" name="Arc 334"/>
                <p:cNvSpPr/>
                <p:nvPr/>
              </p:nvSpPr>
              <p:spPr>
                <a:xfrm flipV="1">
                  <a:off x="1495086" y="4520592"/>
                  <a:ext cx="1080120" cy="1196441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 rot="10263722">
                  <a:off x="816720" y="3895183"/>
                  <a:ext cx="557201" cy="83578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10976421" y="3933056"/>
                <a:ext cx="1473454" cy="2140822"/>
                <a:chOff x="10976421" y="3933056"/>
                <a:chExt cx="1473454" cy="2140822"/>
              </a:xfrm>
            </p:grpSpPr>
            <p:sp>
              <p:nvSpPr>
                <p:cNvPr id="361" name="Rectangle 360"/>
                <p:cNvSpPr/>
                <p:nvPr/>
              </p:nvSpPr>
              <p:spPr>
                <a:xfrm>
                  <a:off x="11136019" y="4391804"/>
                  <a:ext cx="1021230" cy="1682074"/>
                </a:xfrm>
                <a:prstGeom prst="rect">
                  <a:avLst/>
                </a:prstGeom>
                <a:solidFill>
                  <a:srgbClr val="25C2E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2" name="Group 40"/>
                <p:cNvGrpSpPr/>
                <p:nvPr/>
              </p:nvGrpSpPr>
              <p:grpSpPr>
                <a:xfrm>
                  <a:off x="11282064" y="3933056"/>
                  <a:ext cx="752193" cy="841037"/>
                  <a:chOff x="827584" y="1124744"/>
                  <a:chExt cx="1072119" cy="1368152"/>
                </a:xfrm>
              </p:grpSpPr>
              <p:sp>
                <p:nvSpPr>
                  <p:cNvPr id="369" name="Chord 368"/>
                  <p:cNvSpPr/>
                  <p:nvPr/>
                </p:nvSpPr>
                <p:spPr>
                  <a:xfrm>
                    <a:off x="827584" y="1124744"/>
                    <a:ext cx="1072119" cy="1368152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Chord 369"/>
                  <p:cNvSpPr/>
                  <p:nvPr/>
                </p:nvSpPr>
                <p:spPr>
                  <a:xfrm rot="10800000">
                    <a:off x="827584" y="1700808"/>
                    <a:ext cx="1072119" cy="216024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71" name="Straight Connector 370"/>
                  <p:cNvCxnSpPr/>
                  <p:nvPr/>
                </p:nvCxnSpPr>
                <p:spPr>
                  <a:xfrm rot="5400000">
                    <a:off x="935596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/>
                  <p:cNvCxnSpPr/>
                  <p:nvPr/>
                </p:nvCxnSpPr>
                <p:spPr>
                  <a:xfrm rot="5400000">
                    <a:off x="1151620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3" name="Group 362"/>
                <p:cNvGrpSpPr/>
                <p:nvPr/>
              </p:nvGrpSpPr>
              <p:grpSpPr>
                <a:xfrm>
                  <a:off x="11261941" y="4534761"/>
                  <a:ext cx="1187934" cy="1310150"/>
                  <a:chOff x="7452320" y="1124744"/>
                  <a:chExt cx="1759324" cy="1533559"/>
                </a:xfrm>
              </p:grpSpPr>
              <p:sp>
                <p:nvSpPr>
                  <p:cNvPr id="364" name="Rectangle 363"/>
                  <p:cNvSpPr/>
                  <p:nvPr/>
                </p:nvSpPr>
                <p:spPr>
                  <a:xfrm>
                    <a:off x="7452320" y="1124744"/>
                    <a:ext cx="1152128" cy="1270729"/>
                  </a:xfrm>
                  <a:prstGeom prst="rect">
                    <a:avLst/>
                  </a:prstGeom>
                  <a:solidFill>
                    <a:srgbClr val="25C2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5" name="Chord 364"/>
                  <p:cNvSpPr/>
                  <p:nvPr/>
                </p:nvSpPr>
                <p:spPr>
                  <a:xfrm>
                    <a:off x="8472854" y="1573816"/>
                    <a:ext cx="578773" cy="364408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70C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Arc 366"/>
                  <p:cNvSpPr/>
                  <p:nvPr/>
                </p:nvSpPr>
                <p:spPr>
                  <a:xfrm>
                    <a:off x="8315544" y="2065296"/>
                    <a:ext cx="896100" cy="593007"/>
                  </a:xfrm>
                  <a:prstGeom prst="arc">
                    <a:avLst>
                      <a:gd name="adj1" fmla="val 11045684"/>
                      <a:gd name="adj2" fmla="val 1637454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8558672" y="1272603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73" name="Chord 372"/>
                <p:cNvSpPr/>
                <p:nvPr/>
              </p:nvSpPr>
              <p:spPr>
                <a:xfrm>
                  <a:off x="12003815" y="5482310"/>
                  <a:ext cx="269762" cy="212065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 rot="3755725">
                  <a:off x="11097640" y="4922139"/>
                  <a:ext cx="467287" cy="70972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25C2E7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5" name="Group 384"/>
              <p:cNvGrpSpPr/>
              <p:nvPr/>
            </p:nvGrpSpPr>
            <p:grpSpPr>
              <a:xfrm>
                <a:off x="7956376" y="4357004"/>
                <a:ext cx="1938002" cy="1880308"/>
                <a:chOff x="3373838" y="1620700"/>
                <a:chExt cx="1938002" cy="1880308"/>
              </a:xfrm>
            </p:grpSpPr>
            <p:grpSp>
              <p:nvGrpSpPr>
                <p:cNvPr id="339" name="Group 338"/>
                <p:cNvGrpSpPr/>
                <p:nvPr/>
              </p:nvGrpSpPr>
              <p:grpSpPr>
                <a:xfrm>
                  <a:off x="3373838" y="1620700"/>
                  <a:ext cx="1604505" cy="1753283"/>
                  <a:chOff x="7942495" y="3184387"/>
                  <a:chExt cx="2376264" cy="2476861"/>
                </a:xfrm>
              </p:grpSpPr>
              <p:sp>
                <p:nvSpPr>
                  <p:cNvPr id="340" name="Oval 339"/>
                  <p:cNvSpPr/>
                  <p:nvPr/>
                </p:nvSpPr>
                <p:spPr>
                  <a:xfrm>
                    <a:off x="7942495" y="3501008"/>
                    <a:ext cx="2376264" cy="2160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41" name="Group 50"/>
                  <p:cNvGrpSpPr/>
                  <p:nvPr/>
                </p:nvGrpSpPr>
                <p:grpSpPr>
                  <a:xfrm>
                    <a:off x="8374544" y="3717032"/>
                    <a:ext cx="1629438" cy="1604750"/>
                    <a:chOff x="7452320" y="1256199"/>
                    <a:chExt cx="1152128" cy="1139274"/>
                  </a:xfrm>
                  <a:noFill/>
                </p:grpSpPr>
                <p:sp>
                  <p:nvSpPr>
                    <p:cNvPr id="353" name="Rectangle 35"/>
                    <p:cNvSpPr/>
                    <p:nvPr/>
                  </p:nvSpPr>
                  <p:spPr>
                    <a:xfrm>
                      <a:off x="7452320" y="1256199"/>
                      <a:ext cx="1152128" cy="11392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4" name="Oval 36"/>
                    <p:cNvSpPr/>
                    <p:nvPr/>
                  </p:nvSpPr>
                  <p:spPr>
                    <a:xfrm>
                      <a:off x="8326103" y="1391711"/>
                      <a:ext cx="89710" cy="21325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343" name="Freeform 342"/>
                  <p:cNvSpPr/>
                  <p:nvPr/>
                </p:nvSpPr>
                <p:spPr>
                  <a:xfrm rot="11130365">
                    <a:off x="8731205" y="3184387"/>
                    <a:ext cx="689165" cy="854384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74" name="Arc 373"/>
                <p:cNvSpPr/>
                <p:nvPr/>
              </p:nvSpPr>
              <p:spPr>
                <a:xfrm>
                  <a:off x="4499992" y="2835759"/>
                  <a:ext cx="811848" cy="665249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384" name="Group 383"/>
              <p:cNvGrpSpPr/>
              <p:nvPr/>
            </p:nvGrpSpPr>
            <p:grpSpPr>
              <a:xfrm>
                <a:off x="6372200" y="4293096"/>
                <a:ext cx="2036884" cy="2880320"/>
                <a:chOff x="1238972" y="1556792"/>
                <a:chExt cx="2036884" cy="2880320"/>
              </a:xfrm>
            </p:grpSpPr>
            <p:grpSp>
              <p:nvGrpSpPr>
                <p:cNvPr id="383" name="Group 382"/>
                <p:cNvGrpSpPr/>
                <p:nvPr/>
              </p:nvGrpSpPr>
              <p:grpSpPr>
                <a:xfrm>
                  <a:off x="1238972" y="1556792"/>
                  <a:ext cx="1532828" cy="2880320"/>
                  <a:chOff x="1238972" y="1556792"/>
                  <a:chExt cx="1532828" cy="2880320"/>
                </a:xfrm>
              </p:grpSpPr>
              <p:sp>
                <p:nvSpPr>
                  <p:cNvPr id="376" name="Chord 375"/>
                  <p:cNvSpPr/>
                  <p:nvPr/>
                </p:nvSpPr>
                <p:spPr>
                  <a:xfrm>
                    <a:off x="1547664" y="1844824"/>
                    <a:ext cx="1224136" cy="259228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CC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77" name="Freeform 376"/>
                  <p:cNvSpPr/>
                  <p:nvPr/>
                </p:nvSpPr>
                <p:spPr>
                  <a:xfrm rot="7517230">
                    <a:off x="1404004" y="2000814"/>
                    <a:ext cx="414631" cy="744695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78" name="Group 377"/>
                  <p:cNvGrpSpPr/>
                  <p:nvPr/>
                </p:nvGrpSpPr>
                <p:grpSpPr>
                  <a:xfrm>
                    <a:off x="1763688" y="1556792"/>
                    <a:ext cx="771515" cy="667711"/>
                    <a:chOff x="2195736" y="1196752"/>
                    <a:chExt cx="1296144" cy="792088"/>
                  </a:xfrm>
                </p:grpSpPr>
                <p:sp>
                  <p:nvSpPr>
                    <p:cNvPr id="379" name="Freeform 378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380" name="Chord 379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solidFill>
                      <a:srgbClr val="0099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81" name="Arc 380"/>
                <p:cNvSpPr/>
                <p:nvPr/>
              </p:nvSpPr>
              <p:spPr>
                <a:xfrm flipV="1">
                  <a:off x="2195736" y="2348880"/>
                  <a:ext cx="1080120" cy="645510"/>
                </a:xfrm>
                <a:prstGeom prst="arc">
                  <a:avLst>
                    <a:gd name="adj1" fmla="val 11045684"/>
                    <a:gd name="adj2" fmla="val 1637454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2431909" y="2247730"/>
                  <a:ext cx="60574" cy="1821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667" name="Rectangle 666"/>
          <p:cNvSpPr/>
          <p:nvPr/>
        </p:nvSpPr>
        <p:spPr>
          <a:xfrm>
            <a:off x="10188624" y="4005064"/>
            <a:ext cx="180020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9" name="Group 688"/>
          <p:cNvGrpSpPr>
            <a:grpSpLocks noChangeAspect="1"/>
          </p:cNvGrpSpPr>
          <p:nvPr/>
        </p:nvGrpSpPr>
        <p:grpSpPr>
          <a:xfrm>
            <a:off x="9144000" y="908720"/>
            <a:ext cx="7776864" cy="2344952"/>
            <a:chOff x="-3780928" y="3236641"/>
            <a:chExt cx="14250075" cy="4296815"/>
          </a:xfrm>
        </p:grpSpPr>
        <p:grpSp>
          <p:nvGrpSpPr>
            <p:cNvPr id="690" name="Group 680"/>
            <p:cNvGrpSpPr/>
            <p:nvPr/>
          </p:nvGrpSpPr>
          <p:grpSpPr>
            <a:xfrm rot="16584640">
              <a:off x="6454980" y="2516561"/>
              <a:ext cx="1656184" cy="3096344"/>
              <a:chOff x="3059832" y="1700808"/>
              <a:chExt cx="2088232" cy="3960440"/>
            </a:xfrm>
          </p:grpSpPr>
          <p:sp>
            <p:nvSpPr>
              <p:cNvPr id="782" name="Freeform 781"/>
              <p:cNvSpPr/>
              <p:nvPr/>
            </p:nvSpPr>
            <p:spPr>
              <a:xfrm flipH="1">
                <a:off x="4572000" y="2852936"/>
                <a:ext cx="576064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Freeform 782"/>
              <p:cNvSpPr/>
              <p:nvPr/>
            </p:nvSpPr>
            <p:spPr>
              <a:xfrm>
                <a:off x="3059832" y="2865374"/>
                <a:ext cx="504056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Freeform 783"/>
              <p:cNvSpPr/>
              <p:nvPr/>
            </p:nvSpPr>
            <p:spPr>
              <a:xfrm flipH="1">
                <a:off x="4227276" y="4852841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Rounded Rectangle 784"/>
              <p:cNvSpPr/>
              <p:nvPr/>
            </p:nvSpPr>
            <p:spPr>
              <a:xfrm>
                <a:off x="3491880" y="170080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4176953" y="228130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Arc 786"/>
              <p:cNvSpPr/>
              <p:nvPr/>
            </p:nvSpPr>
            <p:spPr>
              <a:xfrm>
                <a:off x="3651964" y="2999950"/>
                <a:ext cx="799033" cy="52427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3876483" y="2290622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89" name="Group 677"/>
              <p:cNvGrpSpPr/>
              <p:nvPr/>
            </p:nvGrpSpPr>
            <p:grpSpPr>
              <a:xfrm flipV="1">
                <a:off x="3779912" y="2060848"/>
                <a:ext cx="576064" cy="144016"/>
                <a:chOff x="4355976" y="1052736"/>
                <a:chExt cx="576064" cy="72008"/>
              </a:xfrm>
            </p:grpSpPr>
            <p:cxnSp>
              <p:nvCxnSpPr>
                <p:cNvPr id="790" name="Straight Connector 789"/>
                <p:cNvCxnSpPr/>
                <p:nvPr/>
              </p:nvCxnSpPr>
              <p:spPr>
                <a:xfrm rot="10800000" flipV="1">
                  <a:off x="435597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Straight Connector 790"/>
                <p:cNvCxnSpPr/>
                <p:nvPr/>
              </p:nvCxnSpPr>
              <p:spPr>
                <a:xfrm>
                  <a:off x="471601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1" name="Group 388"/>
            <p:cNvGrpSpPr/>
            <p:nvPr/>
          </p:nvGrpSpPr>
          <p:grpSpPr>
            <a:xfrm>
              <a:off x="-3780928" y="3645024"/>
              <a:ext cx="14250075" cy="3888432"/>
              <a:chOff x="-900608" y="3933056"/>
              <a:chExt cx="13350483" cy="3240360"/>
            </a:xfrm>
          </p:grpSpPr>
          <p:grpSp>
            <p:nvGrpSpPr>
              <p:cNvPr id="692" name="Group 8"/>
              <p:cNvGrpSpPr/>
              <p:nvPr/>
            </p:nvGrpSpPr>
            <p:grpSpPr>
              <a:xfrm>
                <a:off x="-900608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774" name="Freeform 773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5" name="Arc 10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76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780" name="Rectangle 779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81" name="Straight Connector 780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7" name="Freeform 776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8" name="Oval 777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79" name="Straight Connector 778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3" name="Group 17"/>
              <p:cNvGrpSpPr/>
              <p:nvPr/>
            </p:nvGrpSpPr>
            <p:grpSpPr>
              <a:xfrm>
                <a:off x="236435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766" name="Freeform 18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7" name="Arc 766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68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772" name="Rectangle 771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73" name="Straight Connector 772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9" name="Freeform 768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0" name="Oval 769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71" name="Straight Connector 770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4" name="Group 26"/>
              <p:cNvGrpSpPr/>
              <p:nvPr/>
            </p:nvGrpSpPr>
            <p:grpSpPr>
              <a:xfrm>
                <a:off x="1373476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758" name="Freeform 757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9" name="Arc 758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60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764" name="Rectangle 763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65" name="Straight Connector 34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1" name="Freeform 760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2" name="Oval 761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63" name="Straight Connector 762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5" name="Group 35"/>
              <p:cNvGrpSpPr/>
              <p:nvPr/>
            </p:nvGrpSpPr>
            <p:grpSpPr>
              <a:xfrm>
                <a:off x="2510518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750" name="Freeform 749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1" name="Arc 750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52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756" name="Rectangle 755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57" name="Straight Connector 756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3" name="Freeform 752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4" name="Oval 753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55" name="Straight Connector 754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6" name="Group 44"/>
              <p:cNvGrpSpPr/>
              <p:nvPr/>
            </p:nvGrpSpPr>
            <p:grpSpPr>
              <a:xfrm>
                <a:off x="3647561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742" name="Freeform 741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3" name="Arc 742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44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748" name="Rectangle 747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49" name="Straight Connector 748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5" name="Freeform 744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6" name="Oval 745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47" name="Straight Connector 746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7" name="Group 53"/>
              <p:cNvGrpSpPr/>
              <p:nvPr/>
            </p:nvGrpSpPr>
            <p:grpSpPr>
              <a:xfrm>
                <a:off x="4784602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734" name="Freeform 733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5" name="Arc 734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36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740" name="Rectangle 739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41" name="Straight Connector 740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7" name="Freeform 736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8" name="Oval 737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39" name="Straight Connector 738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8" name="Group 329"/>
              <p:cNvGrpSpPr/>
              <p:nvPr/>
            </p:nvGrpSpPr>
            <p:grpSpPr>
              <a:xfrm>
                <a:off x="9612560" y="4498463"/>
                <a:ext cx="1584176" cy="1602924"/>
                <a:chOff x="467544" y="3895183"/>
                <a:chExt cx="2107662" cy="2264448"/>
              </a:xfrm>
            </p:grpSpPr>
            <p:sp>
              <p:nvSpPr>
                <p:cNvPr id="730" name="Oval 729"/>
                <p:cNvSpPr/>
                <p:nvPr/>
              </p:nvSpPr>
              <p:spPr>
                <a:xfrm>
                  <a:off x="467544" y="4215415"/>
                  <a:ext cx="1800200" cy="194421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1" name="Oval 730"/>
                <p:cNvSpPr/>
                <p:nvPr/>
              </p:nvSpPr>
              <p:spPr>
                <a:xfrm>
                  <a:off x="1805895" y="4608946"/>
                  <a:ext cx="98520" cy="2703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2" name="Arc 731"/>
                <p:cNvSpPr/>
                <p:nvPr/>
              </p:nvSpPr>
              <p:spPr>
                <a:xfrm flipV="1">
                  <a:off x="1495086" y="4520592"/>
                  <a:ext cx="1080120" cy="1196441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33" name="Freeform 732"/>
                <p:cNvSpPr/>
                <p:nvPr/>
              </p:nvSpPr>
              <p:spPr>
                <a:xfrm rot="10263722">
                  <a:off x="816720" y="3895183"/>
                  <a:ext cx="557201" cy="83578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99" name="Group 387"/>
              <p:cNvGrpSpPr/>
              <p:nvPr/>
            </p:nvGrpSpPr>
            <p:grpSpPr>
              <a:xfrm>
                <a:off x="10976421" y="3933056"/>
                <a:ext cx="1473454" cy="2140822"/>
                <a:chOff x="10976421" y="3933056"/>
                <a:chExt cx="1473454" cy="2140822"/>
              </a:xfrm>
            </p:grpSpPr>
            <p:sp>
              <p:nvSpPr>
                <p:cNvPr id="717" name="Rectangle 716"/>
                <p:cNvSpPr/>
                <p:nvPr/>
              </p:nvSpPr>
              <p:spPr>
                <a:xfrm>
                  <a:off x="11136019" y="4391804"/>
                  <a:ext cx="1021230" cy="1682074"/>
                </a:xfrm>
                <a:prstGeom prst="rect">
                  <a:avLst/>
                </a:prstGeom>
                <a:solidFill>
                  <a:srgbClr val="25C2E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18" name="Group 40"/>
                <p:cNvGrpSpPr/>
                <p:nvPr/>
              </p:nvGrpSpPr>
              <p:grpSpPr>
                <a:xfrm>
                  <a:off x="11282064" y="3933056"/>
                  <a:ext cx="752193" cy="841037"/>
                  <a:chOff x="827584" y="1124744"/>
                  <a:chExt cx="1072119" cy="1368152"/>
                </a:xfrm>
              </p:grpSpPr>
              <p:sp>
                <p:nvSpPr>
                  <p:cNvPr id="726" name="Chord 725"/>
                  <p:cNvSpPr/>
                  <p:nvPr/>
                </p:nvSpPr>
                <p:spPr>
                  <a:xfrm>
                    <a:off x="827584" y="1124744"/>
                    <a:ext cx="1072119" cy="1368152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7" name="Chord 726"/>
                  <p:cNvSpPr/>
                  <p:nvPr/>
                </p:nvSpPr>
                <p:spPr>
                  <a:xfrm rot="10800000">
                    <a:off x="827584" y="1700808"/>
                    <a:ext cx="1072119" cy="216024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728" name="Straight Connector 727"/>
                  <p:cNvCxnSpPr/>
                  <p:nvPr/>
                </p:nvCxnSpPr>
                <p:spPr>
                  <a:xfrm rot="5400000">
                    <a:off x="935596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Straight Connector 728"/>
                  <p:cNvCxnSpPr/>
                  <p:nvPr/>
                </p:nvCxnSpPr>
                <p:spPr>
                  <a:xfrm rot="5400000">
                    <a:off x="1151620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9" name="Group 362"/>
                <p:cNvGrpSpPr/>
                <p:nvPr/>
              </p:nvGrpSpPr>
              <p:grpSpPr>
                <a:xfrm>
                  <a:off x="11261941" y="4534761"/>
                  <a:ext cx="1187934" cy="1310150"/>
                  <a:chOff x="7452320" y="1124744"/>
                  <a:chExt cx="1759324" cy="1533559"/>
                </a:xfrm>
              </p:grpSpPr>
              <p:sp>
                <p:nvSpPr>
                  <p:cNvPr id="722" name="Rectangle 721"/>
                  <p:cNvSpPr/>
                  <p:nvPr/>
                </p:nvSpPr>
                <p:spPr>
                  <a:xfrm>
                    <a:off x="7452320" y="1124744"/>
                    <a:ext cx="1152128" cy="1270729"/>
                  </a:xfrm>
                  <a:prstGeom prst="rect">
                    <a:avLst/>
                  </a:prstGeom>
                  <a:solidFill>
                    <a:srgbClr val="25C2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3" name="Chord 722"/>
                  <p:cNvSpPr/>
                  <p:nvPr/>
                </p:nvSpPr>
                <p:spPr>
                  <a:xfrm>
                    <a:off x="8472854" y="1573816"/>
                    <a:ext cx="578773" cy="364408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70C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4" name="Arc 723"/>
                  <p:cNvSpPr/>
                  <p:nvPr/>
                </p:nvSpPr>
                <p:spPr>
                  <a:xfrm>
                    <a:off x="8315544" y="2065296"/>
                    <a:ext cx="896100" cy="593007"/>
                  </a:xfrm>
                  <a:prstGeom prst="arc">
                    <a:avLst>
                      <a:gd name="adj1" fmla="val 11045684"/>
                      <a:gd name="adj2" fmla="val 1637454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5" name="Oval 724"/>
                  <p:cNvSpPr/>
                  <p:nvPr/>
                </p:nvSpPr>
                <p:spPr>
                  <a:xfrm>
                    <a:off x="8558672" y="1272603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720" name="Chord 719"/>
                <p:cNvSpPr/>
                <p:nvPr/>
              </p:nvSpPr>
              <p:spPr>
                <a:xfrm>
                  <a:off x="12003815" y="5482310"/>
                  <a:ext cx="269762" cy="212065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1" name="Freeform 720"/>
                <p:cNvSpPr/>
                <p:nvPr/>
              </p:nvSpPr>
              <p:spPr>
                <a:xfrm rot="3755725">
                  <a:off x="11097640" y="4922139"/>
                  <a:ext cx="467287" cy="70972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25C2E7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00" name="Group 384"/>
              <p:cNvGrpSpPr/>
              <p:nvPr/>
            </p:nvGrpSpPr>
            <p:grpSpPr>
              <a:xfrm>
                <a:off x="7956376" y="4357004"/>
                <a:ext cx="1938002" cy="1880308"/>
                <a:chOff x="3373838" y="1620700"/>
                <a:chExt cx="1938002" cy="1880308"/>
              </a:xfrm>
            </p:grpSpPr>
            <p:grpSp>
              <p:nvGrpSpPr>
                <p:cNvPr id="710" name="Group 338"/>
                <p:cNvGrpSpPr/>
                <p:nvPr/>
              </p:nvGrpSpPr>
              <p:grpSpPr>
                <a:xfrm>
                  <a:off x="3373838" y="1620700"/>
                  <a:ext cx="1604505" cy="1753283"/>
                  <a:chOff x="7942495" y="3184387"/>
                  <a:chExt cx="2376264" cy="2476861"/>
                </a:xfrm>
              </p:grpSpPr>
              <p:sp>
                <p:nvSpPr>
                  <p:cNvPr id="712" name="Oval 711"/>
                  <p:cNvSpPr/>
                  <p:nvPr/>
                </p:nvSpPr>
                <p:spPr>
                  <a:xfrm>
                    <a:off x="7942495" y="3501008"/>
                    <a:ext cx="2376264" cy="2160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13" name="Group 50"/>
                  <p:cNvGrpSpPr/>
                  <p:nvPr/>
                </p:nvGrpSpPr>
                <p:grpSpPr>
                  <a:xfrm>
                    <a:off x="8374544" y="3717032"/>
                    <a:ext cx="1629438" cy="1604750"/>
                    <a:chOff x="7452320" y="1256199"/>
                    <a:chExt cx="1152128" cy="1139274"/>
                  </a:xfrm>
                  <a:noFill/>
                </p:grpSpPr>
                <p:sp>
                  <p:nvSpPr>
                    <p:cNvPr id="715" name="Rectangle 35"/>
                    <p:cNvSpPr/>
                    <p:nvPr/>
                  </p:nvSpPr>
                  <p:spPr>
                    <a:xfrm>
                      <a:off x="7452320" y="1256199"/>
                      <a:ext cx="1152128" cy="11392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16" name="Oval 36"/>
                    <p:cNvSpPr/>
                    <p:nvPr/>
                  </p:nvSpPr>
                  <p:spPr>
                    <a:xfrm>
                      <a:off x="8326103" y="1391711"/>
                      <a:ext cx="89710" cy="21325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714" name="Freeform 713"/>
                  <p:cNvSpPr/>
                  <p:nvPr/>
                </p:nvSpPr>
                <p:spPr>
                  <a:xfrm rot="11130365">
                    <a:off x="8731205" y="3184387"/>
                    <a:ext cx="689165" cy="854384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711" name="Arc 710"/>
                <p:cNvSpPr/>
                <p:nvPr/>
              </p:nvSpPr>
              <p:spPr>
                <a:xfrm>
                  <a:off x="4499992" y="2835759"/>
                  <a:ext cx="811848" cy="665249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701" name="Group 383"/>
              <p:cNvGrpSpPr/>
              <p:nvPr/>
            </p:nvGrpSpPr>
            <p:grpSpPr>
              <a:xfrm>
                <a:off x="6372200" y="4293096"/>
                <a:ext cx="2036884" cy="2880320"/>
                <a:chOff x="1238972" y="1556792"/>
                <a:chExt cx="2036884" cy="2880320"/>
              </a:xfrm>
            </p:grpSpPr>
            <p:grpSp>
              <p:nvGrpSpPr>
                <p:cNvPr id="702" name="Group 382"/>
                <p:cNvGrpSpPr/>
                <p:nvPr/>
              </p:nvGrpSpPr>
              <p:grpSpPr>
                <a:xfrm>
                  <a:off x="1238972" y="1556792"/>
                  <a:ext cx="1532828" cy="2880320"/>
                  <a:chOff x="1238972" y="1556792"/>
                  <a:chExt cx="1532828" cy="2880320"/>
                </a:xfrm>
              </p:grpSpPr>
              <p:sp>
                <p:nvSpPr>
                  <p:cNvPr id="705" name="Chord 704"/>
                  <p:cNvSpPr/>
                  <p:nvPr/>
                </p:nvSpPr>
                <p:spPr>
                  <a:xfrm>
                    <a:off x="1547664" y="1844824"/>
                    <a:ext cx="1224136" cy="259228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CC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06" name="Freeform 705"/>
                  <p:cNvSpPr/>
                  <p:nvPr/>
                </p:nvSpPr>
                <p:spPr>
                  <a:xfrm rot="7517230">
                    <a:off x="1404004" y="2000814"/>
                    <a:ext cx="414631" cy="744695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07" name="Group 377"/>
                  <p:cNvGrpSpPr/>
                  <p:nvPr/>
                </p:nvGrpSpPr>
                <p:grpSpPr>
                  <a:xfrm>
                    <a:off x="1763688" y="1556792"/>
                    <a:ext cx="771515" cy="667711"/>
                    <a:chOff x="2195736" y="1196752"/>
                    <a:chExt cx="1296144" cy="792088"/>
                  </a:xfrm>
                </p:grpSpPr>
                <p:sp>
                  <p:nvSpPr>
                    <p:cNvPr id="708" name="Freeform 707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709" name="Chord 708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solidFill>
                      <a:srgbClr val="0099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703" name="Arc 702"/>
                <p:cNvSpPr/>
                <p:nvPr/>
              </p:nvSpPr>
              <p:spPr>
                <a:xfrm flipV="1">
                  <a:off x="2195736" y="2348880"/>
                  <a:ext cx="1080120" cy="645510"/>
                </a:xfrm>
                <a:prstGeom prst="arc">
                  <a:avLst>
                    <a:gd name="adj1" fmla="val 11045684"/>
                    <a:gd name="adj2" fmla="val 1637454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4" name="Oval 703"/>
                <p:cNvSpPr/>
                <p:nvPr/>
              </p:nvSpPr>
              <p:spPr>
                <a:xfrm>
                  <a:off x="2431909" y="2247730"/>
                  <a:ext cx="60574" cy="1821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792" name="Group 791"/>
          <p:cNvGrpSpPr>
            <a:grpSpLocks noChangeAspect="1"/>
          </p:cNvGrpSpPr>
          <p:nvPr/>
        </p:nvGrpSpPr>
        <p:grpSpPr>
          <a:xfrm flipH="1">
            <a:off x="-12121739" y="2564904"/>
            <a:ext cx="12121739" cy="3592016"/>
            <a:chOff x="-3780928" y="3236641"/>
            <a:chExt cx="14250075" cy="4296815"/>
          </a:xfrm>
        </p:grpSpPr>
        <p:grpSp>
          <p:nvGrpSpPr>
            <p:cNvPr id="793" name="Group 680"/>
            <p:cNvGrpSpPr/>
            <p:nvPr/>
          </p:nvGrpSpPr>
          <p:grpSpPr>
            <a:xfrm rot="16584640">
              <a:off x="6454980" y="2516561"/>
              <a:ext cx="1656184" cy="3096344"/>
              <a:chOff x="3059832" y="1700808"/>
              <a:chExt cx="2088232" cy="3960440"/>
            </a:xfrm>
          </p:grpSpPr>
          <p:sp>
            <p:nvSpPr>
              <p:cNvPr id="885" name="Freeform 884"/>
              <p:cNvSpPr/>
              <p:nvPr/>
            </p:nvSpPr>
            <p:spPr>
              <a:xfrm flipH="1">
                <a:off x="4572000" y="2852936"/>
                <a:ext cx="576064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Freeform 885"/>
              <p:cNvSpPr/>
              <p:nvPr/>
            </p:nvSpPr>
            <p:spPr>
              <a:xfrm>
                <a:off x="3059832" y="2865374"/>
                <a:ext cx="504056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Freeform 886"/>
              <p:cNvSpPr/>
              <p:nvPr/>
            </p:nvSpPr>
            <p:spPr>
              <a:xfrm flipH="1">
                <a:off x="4227276" y="4852841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Rounded Rectangle 887"/>
              <p:cNvSpPr/>
              <p:nvPr/>
            </p:nvSpPr>
            <p:spPr>
              <a:xfrm>
                <a:off x="3491880" y="170080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4176953" y="228130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Arc 889"/>
              <p:cNvSpPr/>
              <p:nvPr/>
            </p:nvSpPr>
            <p:spPr>
              <a:xfrm>
                <a:off x="3651964" y="2999950"/>
                <a:ext cx="799033" cy="52427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876483" y="2290622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92" name="Group 677"/>
              <p:cNvGrpSpPr/>
              <p:nvPr/>
            </p:nvGrpSpPr>
            <p:grpSpPr>
              <a:xfrm flipV="1">
                <a:off x="3779912" y="2060848"/>
                <a:ext cx="576064" cy="144016"/>
                <a:chOff x="4355976" y="1052736"/>
                <a:chExt cx="576064" cy="72008"/>
              </a:xfrm>
            </p:grpSpPr>
            <p:cxnSp>
              <p:nvCxnSpPr>
                <p:cNvPr id="893" name="Straight Connector 892"/>
                <p:cNvCxnSpPr/>
                <p:nvPr/>
              </p:nvCxnSpPr>
              <p:spPr>
                <a:xfrm rot="10800000" flipV="1">
                  <a:off x="435597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/>
                <p:cNvCxnSpPr/>
                <p:nvPr/>
              </p:nvCxnSpPr>
              <p:spPr>
                <a:xfrm>
                  <a:off x="471601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4" name="Group 388"/>
            <p:cNvGrpSpPr/>
            <p:nvPr/>
          </p:nvGrpSpPr>
          <p:grpSpPr>
            <a:xfrm>
              <a:off x="-3780928" y="3645024"/>
              <a:ext cx="14250075" cy="3888432"/>
              <a:chOff x="-900608" y="3933056"/>
              <a:chExt cx="13350483" cy="3240360"/>
            </a:xfrm>
          </p:grpSpPr>
          <p:grpSp>
            <p:nvGrpSpPr>
              <p:cNvPr id="795" name="Group 8"/>
              <p:cNvGrpSpPr/>
              <p:nvPr/>
            </p:nvGrpSpPr>
            <p:grpSpPr>
              <a:xfrm>
                <a:off x="-900608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877" name="Freeform 876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8" name="Arc 10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79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883" name="Rectangle 882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84" name="Straight Connector 883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0" name="Freeform 879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1" name="Oval 880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82" name="Straight Connector 881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6" name="Group 17"/>
              <p:cNvGrpSpPr/>
              <p:nvPr/>
            </p:nvGrpSpPr>
            <p:grpSpPr>
              <a:xfrm>
                <a:off x="236435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869" name="Freeform 18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0" name="Arc 869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71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875" name="Rectangle 874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76" name="Straight Connector 875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2" name="Freeform 871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74" name="Straight Connector 873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7" name="Group 26"/>
              <p:cNvGrpSpPr/>
              <p:nvPr/>
            </p:nvGrpSpPr>
            <p:grpSpPr>
              <a:xfrm>
                <a:off x="1373476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861" name="Freeform 860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2" name="Arc 861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63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867" name="Rectangle 866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68" name="Straight Connector 34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4" name="Freeform 863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5" name="Oval 864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66" name="Straight Connector 865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8" name="Group 35"/>
              <p:cNvGrpSpPr/>
              <p:nvPr/>
            </p:nvGrpSpPr>
            <p:grpSpPr>
              <a:xfrm>
                <a:off x="2510518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853" name="Freeform 852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4" name="Arc 853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55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859" name="Rectangle 858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60" name="Straight Connector 859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6" name="Freeform 855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7" name="Oval 856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58" name="Straight Connector 857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9" name="Group 44"/>
              <p:cNvGrpSpPr/>
              <p:nvPr/>
            </p:nvGrpSpPr>
            <p:grpSpPr>
              <a:xfrm>
                <a:off x="3647561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845" name="Freeform 844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6" name="Arc 845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47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851" name="Rectangle 850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52" name="Straight Connector 851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8" name="Freeform 847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9" name="Oval 848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50" name="Straight Connector 849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0" name="Group 53"/>
              <p:cNvGrpSpPr/>
              <p:nvPr/>
            </p:nvGrpSpPr>
            <p:grpSpPr>
              <a:xfrm>
                <a:off x="4784602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837" name="Freeform 836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8" name="Arc 837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9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843" name="Rectangle 842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44" name="Straight Connector 843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0" name="Freeform 839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1" name="Oval 840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42" name="Straight Connector 841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1" name="Group 329"/>
              <p:cNvGrpSpPr/>
              <p:nvPr/>
            </p:nvGrpSpPr>
            <p:grpSpPr>
              <a:xfrm>
                <a:off x="9612560" y="4498463"/>
                <a:ext cx="1584176" cy="1602924"/>
                <a:chOff x="467544" y="3895183"/>
                <a:chExt cx="2107662" cy="2264448"/>
              </a:xfrm>
            </p:grpSpPr>
            <p:sp>
              <p:nvSpPr>
                <p:cNvPr id="833" name="Oval 832"/>
                <p:cNvSpPr/>
                <p:nvPr/>
              </p:nvSpPr>
              <p:spPr>
                <a:xfrm>
                  <a:off x="467544" y="4215415"/>
                  <a:ext cx="1800200" cy="194421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4" name="Oval 833"/>
                <p:cNvSpPr/>
                <p:nvPr/>
              </p:nvSpPr>
              <p:spPr>
                <a:xfrm>
                  <a:off x="1805895" y="4608946"/>
                  <a:ext cx="98520" cy="2703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5" name="Arc 834"/>
                <p:cNvSpPr/>
                <p:nvPr/>
              </p:nvSpPr>
              <p:spPr>
                <a:xfrm flipV="1">
                  <a:off x="1495086" y="4520592"/>
                  <a:ext cx="1080120" cy="1196441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36" name="Freeform 835"/>
                <p:cNvSpPr/>
                <p:nvPr/>
              </p:nvSpPr>
              <p:spPr>
                <a:xfrm rot="10263722">
                  <a:off x="816720" y="3895183"/>
                  <a:ext cx="557201" cy="83578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02" name="Group 387"/>
              <p:cNvGrpSpPr/>
              <p:nvPr/>
            </p:nvGrpSpPr>
            <p:grpSpPr>
              <a:xfrm>
                <a:off x="10976421" y="3933056"/>
                <a:ext cx="1473454" cy="2140822"/>
                <a:chOff x="10976421" y="3933056"/>
                <a:chExt cx="1473454" cy="2140822"/>
              </a:xfrm>
            </p:grpSpPr>
            <p:sp>
              <p:nvSpPr>
                <p:cNvPr id="820" name="Rectangle 819"/>
                <p:cNvSpPr/>
                <p:nvPr/>
              </p:nvSpPr>
              <p:spPr>
                <a:xfrm>
                  <a:off x="11136019" y="4391804"/>
                  <a:ext cx="1021230" cy="1682074"/>
                </a:xfrm>
                <a:prstGeom prst="rect">
                  <a:avLst/>
                </a:prstGeom>
                <a:solidFill>
                  <a:srgbClr val="25C2E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21" name="Group 40"/>
                <p:cNvGrpSpPr/>
                <p:nvPr/>
              </p:nvGrpSpPr>
              <p:grpSpPr>
                <a:xfrm>
                  <a:off x="11282064" y="3933056"/>
                  <a:ext cx="752193" cy="841037"/>
                  <a:chOff x="827584" y="1124744"/>
                  <a:chExt cx="1072119" cy="1368152"/>
                </a:xfrm>
              </p:grpSpPr>
              <p:sp>
                <p:nvSpPr>
                  <p:cNvPr id="829" name="Chord 828"/>
                  <p:cNvSpPr/>
                  <p:nvPr/>
                </p:nvSpPr>
                <p:spPr>
                  <a:xfrm>
                    <a:off x="827584" y="1124744"/>
                    <a:ext cx="1072119" cy="1368152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0" name="Chord 829"/>
                  <p:cNvSpPr/>
                  <p:nvPr/>
                </p:nvSpPr>
                <p:spPr>
                  <a:xfrm rot="10800000">
                    <a:off x="827584" y="1700808"/>
                    <a:ext cx="1072119" cy="216024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831" name="Straight Connector 830"/>
                  <p:cNvCxnSpPr/>
                  <p:nvPr/>
                </p:nvCxnSpPr>
                <p:spPr>
                  <a:xfrm rot="5400000">
                    <a:off x="935596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 rot="5400000">
                    <a:off x="1151620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2" name="Group 362"/>
                <p:cNvGrpSpPr/>
                <p:nvPr/>
              </p:nvGrpSpPr>
              <p:grpSpPr>
                <a:xfrm>
                  <a:off x="11261941" y="4534761"/>
                  <a:ext cx="1187934" cy="1310150"/>
                  <a:chOff x="7452320" y="1124744"/>
                  <a:chExt cx="1759324" cy="1533559"/>
                </a:xfrm>
              </p:grpSpPr>
              <p:sp>
                <p:nvSpPr>
                  <p:cNvPr id="825" name="Rectangle 824"/>
                  <p:cNvSpPr/>
                  <p:nvPr/>
                </p:nvSpPr>
                <p:spPr>
                  <a:xfrm>
                    <a:off x="7452320" y="1124744"/>
                    <a:ext cx="1152128" cy="1270729"/>
                  </a:xfrm>
                  <a:prstGeom prst="rect">
                    <a:avLst/>
                  </a:prstGeom>
                  <a:solidFill>
                    <a:srgbClr val="25C2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6" name="Chord 825"/>
                  <p:cNvSpPr/>
                  <p:nvPr/>
                </p:nvSpPr>
                <p:spPr>
                  <a:xfrm>
                    <a:off x="8472854" y="1573816"/>
                    <a:ext cx="578773" cy="364408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70C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7" name="Arc 826"/>
                  <p:cNvSpPr/>
                  <p:nvPr/>
                </p:nvSpPr>
                <p:spPr>
                  <a:xfrm>
                    <a:off x="8315544" y="2065296"/>
                    <a:ext cx="896100" cy="593007"/>
                  </a:xfrm>
                  <a:prstGeom prst="arc">
                    <a:avLst>
                      <a:gd name="adj1" fmla="val 11045684"/>
                      <a:gd name="adj2" fmla="val 1637454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8" name="Oval 827"/>
                  <p:cNvSpPr/>
                  <p:nvPr/>
                </p:nvSpPr>
                <p:spPr>
                  <a:xfrm>
                    <a:off x="8558672" y="1272603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23" name="Chord 822"/>
                <p:cNvSpPr/>
                <p:nvPr/>
              </p:nvSpPr>
              <p:spPr>
                <a:xfrm>
                  <a:off x="12003815" y="5482310"/>
                  <a:ext cx="269762" cy="212065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4" name="Freeform 823"/>
                <p:cNvSpPr/>
                <p:nvPr/>
              </p:nvSpPr>
              <p:spPr>
                <a:xfrm rot="3755725">
                  <a:off x="11097640" y="4922139"/>
                  <a:ext cx="467287" cy="70972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25C2E7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03" name="Group 384"/>
              <p:cNvGrpSpPr/>
              <p:nvPr/>
            </p:nvGrpSpPr>
            <p:grpSpPr>
              <a:xfrm>
                <a:off x="7956376" y="4357004"/>
                <a:ext cx="1938002" cy="1880308"/>
                <a:chOff x="3373838" y="1620700"/>
                <a:chExt cx="1938002" cy="1880308"/>
              </a:xfrm>
            </p:grpSpPr>
            <p:grpSp>
              <p:nvGrpSpPr>
                <p:cNvPr id="813" name="Group 338"/>
                <p:cNvGrpSpPr/>
                <p:nvPr/>
              </p:nvGrpSpPr>
              <p:grpSpPr>
                <a:xfrm>
                  <a:off x="3373838" y="1620700"/>
                  <a:ext cx="1604505" cy="1753283"/>
                  <a:chOff x="7942495" y="3184387"/>
                  <a:chExt cx="2376264" cy="2476861"/>
                </a:xfrm>
              </p:grpSpPr>
              <p:sp>
                <p:nvSpPr>
                  <p:cNvPr id="815" name="Oval 814"/>
                  <p:cNvSpPr/>
                  <p:nvPr/>
                </p:nvSpPr>
                <p:spPr>
                  <a:xfrm>
                    <a:off x="7942495" y="3501008"/>
                    <a:ext cx="2376264" cy="2160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16" name="Group 50"/>
                  <p:cNvGrpSpPr/>
                  <p:nvPr/>
                </p:nvGrpSpPr>
                <p:grpSpPr>
                  <a:xfrm>
                    <a:off x="8374544" y="3717032"/>
                    <a:ext cx="1629438" cy="1604750"/>
                    <a:chOff x="7452320" y="1256199"/>
                    <a:chExt cx="1152128" cy="1139274"/>
                  </a:xfrm>
                  <a:noFill/>
                </p:grpSpPr>
                <p:sp>
                  <p:nvSpPr>
                    <p:cNvPr id="818" name="Rectangle 35"/>
                    <p:cNvSpPr/>
                    <p:nvPr/>
                  </p:nvSpPr>
                  <p:spPr>
                    <a:xfrm>
                      <a:off x="7452320" y="1256199"/>
                      <a:ext cx="1152128" cy="11392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19" name="Oval 36"/>
                    <p:cNvSpPr/>
                    <p:nvPr/>
                  </p:nvSpPr>
                  <p:spPr>
                    <a:xfrm>
                      <a:off x="8326103" y="1391711"/>
                      <a:ext cx="89710" cy="21325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817" name="Freeform 816"/>
                  <p:cNvSpPr/>
                  <p:nvPr/>
                </p:nvSpPr>
                <p:spPr>
                  <a:xfrm rot="11130365">
                    <a:off x="8731205" y="3184387"/>
                    <a:ext cx="689165" cy="854384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14" name="Arc 813"/>
                <p:cNvSpPr/>
                <p:nvPr/>
              </p:nvSpPr>
              <p:spPr>
                <a:xfrm>
                  <a:off x="4499992" y="2835759"/>
                  <a:ext cx="811848" cy="665249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804" name="Group 383"/>
              <p:cNvGrpSpPr/>
              <p:nvPr/>
            </p:nvGrpSpPr>
            <p:grpSpPr>
              <a:xfrm>
                <a:off x="6372200" y="4293096"/>
                <a:ext cx="2036884" cy="2880320"/>
                <a:chOff x="1238972" y="1556792"/>
                <a:chExt cx="2036884" cy="2880320"/>
              </a:xfrm>
            </p:grpSpPr>
            <p:grpSp>
              <p:nvGrpSpPr>
                <p:cNvPr id="805" name="Group 382"/>
                <p:cNvGrpSpPr/>
                <p:nvPr/>
              </p:nvGrpSpPr>
              <p:grpSpPr>
                <a:xfrm>
                  <a:off x="1238972" y="1556792"/>
                  <a:ext cx="1532828" cy="2880320"/>
                  <a:chOff x="1238972" y="1556792"/>
                  <a:chExt cx="1532828" cy="2880320"/>
                </a:xfrm>
              </p:grpSpPr>
              <p:sp>
                <p:nvSpPr>
                  <p:cNvPr id="808" name="Chord 807"/>
                  <p:cNvSpPr/>
                  <p:nvPr/>
                </p:nvSpPr>
                <p:spPr>
                  <a:xfrm>
                    <a:off x="1547664" y="1844824"/>
                    <a:ext cx="1224136" cy="259228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CC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809" name="Freeform 808"/>
                  <p:cNvSpPr/>
                  <p:nvPr/>
                </p:nvSpPr>
                <p:spPr>
                  <a:xfrm rot="7517230">
                    <a:off x="1404004" y="2000814"/>
                    <a:ext cx="414631" cy="744695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10" name="Group 377"/>
                  <p:cNvGrpSpPr/>
                  <p:nvPr/>
                </p:nvGrpSpPr>
                <p:grpSpPr>
                  <a:xfrm>
                    <a:off x="1763688" y="1556792"/>
                    <a:ext cx="771515" cy="667711"/>
                    <a:chOff x="2195736" y="1196752"/>
                    <a:chExt cx="1296144" cy="792088"/>
                  </a:xfrm>
                </p:grpSpPr>
                <p:sp>
                  <p:nvSpPr>
                    <p:cNvPr id="811" name="Freeform 810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812" name="Chord 811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solidFill>
                      <a:srgbClr val="0099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806" name="Arc 805"/>
                <p:cNvSpPr/>
                <p:nvPr/>
              </p:nvSpPr>
              <p:spPr>
                <a:xfrm flipV="1">
                  <a:off x="2195736" y="2348880"/>
                  <a:ext cx="1080120" cy="645510"/>
                </a:xfrm>
                <a:prstGeom prst="arc">
                  <a:avLst>
                    <a:gd name="adj1" fmla="val 11045684"/>
                    <a:gd name="adj2" fmla="val 1637454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7" name="Oval 806"/>
                <p:cNvSpPr/>
                <p:nvPr/>
              </p:nvSpPr>
              <p:spPr>
                <a:xfrm>
                  <a:off x="2431909" y="2247730"/>
                  <a:ext cx="60574" cy="1821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895" name="Group 894"/>
          <p:cNvGrpSpPr>
            <a:grpSpLocks noChangeAspect="1"/>
          </p:cNvGrpSpPr>
          <p:nvPr/>
        </p:nvGrpSpPr>
        <p:grpSpPr>
          <a:xfrm flipH="1">
            <a:off x="-3276872" y="188640"/>
            <a:ext cx="3096344" cy="917535"/>
            <a:chOff x="-3780928" y="3236641"/>
            <a:chExt cx="14250075" cy="4296815"/>
          </a:xfrm>
        </p:grpSpPr>
        <p:grpSp>
          <p:nvGrpSpPr>
            <p:cNvPr id="896" name="Group 680"/>
            <p:cNvGrpSpPr/>
            <p:nvPr/>
          </p:nvGrpSpPr>
          <p:grpSpPr>
            <a:xfrm rot="16584640">
              <a:off x="6454980" y="2516561"/>
              <a:ext cx="1656184" cy="3096344"/>
              <a:chOff x="3059832" y="1700808"/>
              <a:chExt cx="2088232" cy="3960440"/>
            </a:xfrm>
          </p:grpSpPr>
          <p:sp>
            <p:nvSpPr>
              <p:cNvPr id="988" name="Freeform 987"/>
              <p:cNvSpPr/>
              <p:nvPr/>
            </p:nvSpPr>
            <p:spPr>
              <a:xfrm flipH="1">
                <a:off x="4572000" y="2852936"/>
                <a:ext cx="576064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Freeform 988"/>
              <p:cNvSpPr/>
              <p:nvPr/>
            </p:nvSpPr>
            <p:spPr>
              <a:xfrm>
                <a:off x="3059832" y="2865374"/>
                <a:ext cx="504056" cy="948542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0" name="Freeform 989"/>
              <p:cNvSpPr/>
              <p:nvPr/>
            </p:nvSpPr>
            <p:spPr>
              <a:xfrm flipH="1">
                <a:off x="4227276" y="4852841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Rounded Rectangle 990"/>
              <p:cNvSpPr/>
              <p:nvPr/>
            </p:nvSpPr>
            <p:spPr>
              <a:xfrm>
                <a:off x="3491880" y="170080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4176953" y="2281300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Arc 992"/>
              <p:cNvSpPr/>
              <p:nvPr/>
            </p:nvSpPr>
            <p:spPr>
              <a:xfrm>
                <a:off x="3651964" y="2999950"/>
                <a:ext cx="799033" cy="524272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Oval 993"/>
              <p:cNvSpPr/>
              <p:nvPr/>
            </p:nvSpPr>
            <p:spPr>
              <a:xfrm>
                <a:off x="3876483" y="2290622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95" name="Group 677"/>
              <p:cNvGrpSpPr/>
              <p:nvPr/>
            </p:nvGrpSpPr>
            <p:grpSpPr>
              <a:xfrm flipV="1">
                <a:off x="3779912" y="2060848"/>
                <a:ext cx="576064" cy="144016"/>
                <a:chOff x="4355976" y="1052736"/>
                <a:chExt cx="576064" cy="7200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rot="10800000" flipV="1">
                  <a:off x="435597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>
                  <a:off x="4716016" y="1052736"/>
                  <a:ext cx="216024" cy="72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7" name="Group 388"/>
            <p:cNvGrpSpPr/>
            <p:nvPr/>
          </p:nvGrpSpPr>
          <p:grpSpPr>
            <a:xfrm>
              <a:off x="-3780928" y="3645024"/>
              <a:ext cx="14250075" cy="3888432"/>
              <a:chOff x="-900608" y="3933056"/>
              <a:chExt cx="13350483" cy="3240360"/>
            </a:xfrm>
          </p:grpSpPr>
          <p:grpSp>
            <p:nvGrpSpPr>
              <p:cNvPr id="898" name="Group 8"/>
              <p:cNvGrpSpPr/>
              <p:nvPr/>
            </p:nvGrpSpPr>
            <p:grpSpPr>
              <a:xfrm>
                <a:off x="-900608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980" name="Freeform 979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1" name="Arc 10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82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986" name="Rectangle 985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87" name="Straight Connector 986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3" name="Freeform 982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4" name="Oval 983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85" name="Straight Connector 984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9" name="Group 17"/>
              <p:cNvGrpSpPr/>
              <p:nvPr/>
            </p:nvGrpSpPr>
            <p:grpSpPr>
              <a:xfrm>
                <a:off x="236435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972" name="Freeform 18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3" name="Arc 972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74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978" name="Rectangle 977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79" name="Straight Connector 978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5" name="Freeform 974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6" name="Oval 975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77" name="Straight Connector 976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0" name="Group 26"/>
              <p:cNvGrpSpPr/>
              <p:nvPr/>
            </p:nvGrpSpPr>
            <p:grpSpPr>
              <a:xfrm>
                <a:off x="1373476" y="4219394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964" name="Freeform 963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5" name="Arc 964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66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970" name="Rectangle 969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71" name="Straight Connector 34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7" name="Freeform 966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8" name="Oval 967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69" name="Straight Connector 968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1" name="Group 35"/>
              <p:cNvGrpSpPr/>
              <p:nvPr/>
            </p:nvGrpSpPr>
            <p:grpSpPr>
              <a:xfrm>
                <a:off x="2510518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956" name="Freeform 955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7" name="Arc 956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58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962" name="Rectangle 961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63" name="Straight Connector 962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9" name="Freeform 958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0" name="Oval 959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61" name="Straight Connector 960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2" name="Group 44"/>
              <p:cNvGrpSpPr/>
              <p:nvPr/>
            </p:nvGrpSpPr>
            <p:grpSpPr>
              <a:xfrm>
                <a:off x="3647561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948" name="Freeform 947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9" name="Arc 948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50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954" name="Rectangle 953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1" name="Freeform 950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53" name="Straight Connector 952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3" name="Group 53"/>
              <p:cNvGrpSpPr/>
              <p:nvPr/>
            </p:nvGrpSpPr>
            <p:grpSpPr>
              <a:xfrm>
                <a:off x="4784602" y="4149080"/>
                <a:ext cx="1443582" cy="2009534"/>
                <a:chOff x="-103868" y="3065302"/>
                <a:chExt cx="2156031" cy="3217027"/>
              </a:xfrm>
            </p:grpSpPr>
            <p:sp>
              <p:nvSpPr>
                <p:cNvPr id="940" name="Freeform 939"/>
                <p:cNvSpPr/>
                <p:nvPr/>
              </p:nvSpPr>
              <p:spPr>
                <a:xfrm rot="5156049" flipH="1">
                  <a:off x="-393721" y="3836445"/>
                  <a:ext cx="3056439" cy="183532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8031" y="492056"/>
                      </a:moveTo>
                      <a:cubicBezTo>
                        <a:pt x="1105000" y="482180"/>
                        <a:pt x="881994" y="228027"/>
                        <a:pt x="713975" y="204024"/>
                      </a:cubicBezTo>
                      <a:cubicBezTo>
                        <a:pt x="545956" y="180021"/>
                        <a:pt x="328609" y="229188"/>
                        <a:pt x="209918" y="348039"/>
                      </a:cubicBezTo>
                      <a:cubicBezTo>
                        <a:pt x="91227" y="466890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85258" y="132664"/>
                        <a:pt x="1437253" y="228675"/>
                      </a:cubicBezTo>
                      <a:cubicBezTo>
                        <a:pt x="1389248" y="324686"/>
                        <a:pt x="1326576" y="592175"/>
                        <a:pt x="1290039" y="636072"/>
                      </a:cubicBezTo>
                      <a:cubicBezTo>
                        <a:pt x="1253502" y="679969"/>
                        <a:pt x="1309312" y="544443"/>
                        <a:pt x="1218031" y="492056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1" name="Arc 940"/>
                <p:cNvSpPr/>
                <p:nvPr/>
              </p:nvSpPr>
              <p:spPr>
                <a:xfrm rot="20420971" flipH="1">
                  <a:off x="803190" y="4109173"/>
                  <a:ext cx="765338" cy="843983"/>
                </a:xfrm>
                <a:prstGeom prst="arc">
                  <a:avLst>
                    <a:gd name="adj1" fmla="val 11045684"/>
                    <a:gd name="adj2" fmla="val 2123717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42" name="Group 20"/>
                <p:cNvGrpSpPr/>
                <p:nvPr/>
              </p:nvGrpSpPr>
              <p:grpSpPr>
                <a:xfrm rot="20168210" flipH="1">
                  <a:off x="185374" y="3065302"/>
                  <a:ext cx="760902" cy="317074"/>
                  <a:chOff x="3995936" y="2276872"/>
                  <a:chExt cx="576064" cy="288032"/>
                </a:xfrm>
              </p:grpSpPr>
              <p:sp>
                <p:nvSpPr>
                  <p:cNvPr id="946" name="Rectangle 945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43" name="Freeform 942"/>
                <p:cNvSpPr/>
                <p:nvPr/>
              </p:nvSpPr>
              <p:spPr>
                <a:xfrm rot="7036558">
                  <a:off x="175674" y="4177472"/>
                  <a:ext cx="620846" cy="117992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FF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4" name="Oval 943"/>
                <p:cNvSpPr/>
                <p:nvPr/>
              </p:nvSpPr>
              <p:spPr>
                <a:xfrm flipH="1">
                  <a:off x="1043608" y="3602220"/>
                  <a:ext cx="195648" cy="2588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45" name="Straight Connector 944"/>
                <p:cNvCxnSpPr/>
                <p:nvPr/>
              </p:nvCxnSpPr>
              <p:spPr>
                <a:xfrm rot="16200000" flipH="1">
                  <a:off x="1043609" y="3428999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4" name="Group 329"/>
              <p:cNvGrpSpPr/>
              <p:nvPr/>
            </p:nvGrpSpPr>
            <p:grpSpPr>
              <a:xfrm>
                <a:off x="9612560" y="4498463"/>
                <a:ext cx="1584176" cy="1602924"/>
                <a:chOff x="467544" y="3895183"/>
                <a:chExt cx="2107662" cy="2264448"/>
              </a:xfrm>
            </p:grpSpPr>
            <p:sp>
              <p:nvSpPr>
                <p:cNvPr id="936" name="Oval 935"/>
                <p:cNvSpPr/>
                <p:nvPr/>
              </p:nvSpPr>
              <p:spPr>
                <a:xfrm>
                  <a:off x="467544" y="4215415"/>
                  <a:ext cx="1800200" cy="194421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7" name="Oval 936"/>
                <p:cNvSpPr/>
                <p:nvPr/>
              </p:nvSpPr>
              <p:spPr>
                <a:xfrm>
                  <a:off x="1805895" y="4608946"/>
                  <a:ext cx="98520" cy="2703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8" name="Arc 937"/>
                <p:cNvSpPr/>
                <p:nvPr/>
              </p:nvSpPr>
              <p:spPr>
                <a:xfrm flipV="1">
                  <a:off x="1495086" y="4520592"/>
                  <a:ext cx="1080120" cy="1196441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39" name="Freeform 938"/>
                <p:cNvSpPr/>
                <p:nvPr/>
              </p:nvSpPr>
              <p:spPr>
                <a:xfrm rot="10263722">
                  <a:off x="816720" y="3895183"/>
                  <a:ext cx="557201" cy="83578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05" name="Group 387"/>
              <p:cNvGrpSpPr/>
              <p:nvPr/>
            </p:nvGrpSpPr>
            <p:grpSpPr>
              <a:xfrm>
                <a:off x="10976421" y="3933056"/>
                <a:ext cx="1473454" cy="2140822"/>
                <a:chOff x="10976421" y="3933056"/>
                <a:chExt cx="1473454" cy="2140822"/>
              </a:xfrm>
            </p:grpSpPr>
            <p:sp>
              <p:nvSpPr>
                <p:cNvPr id="923" name="Rectangle 922"/>
                <p:cNvSpPr/>
                <p:nvPr/>
              </p:nvSpPr>
              <p:spPr>
                <a:xfrm>
                  <a:off x="11136019" y="4391804"/>
                  <a:ext cx="1021230" cy="1682074"/>
                </a:xfrm>
                <a:prstGeom prst="rect">
                  <a:avLst/>
                </a:prstGeom>
                <a:solidFill>
                  <a:srgbClr val="25C2E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4" name="Group 40"/>
                <p:cNvGrpSpPr/>
                <p:nvPr/>
              </p:nvGrpSpPr>
              <p:grpSpPr>
                <a:xfrm>
                  <a:off x="11282064" y="3933056"/>
                  <a:ext cx="752193" cy="841037"/>
                  <a:chOff x="827584" y="1124744"/>
                  <a:chExt cx="1072119" cy="1368152"/>
                </a:xfrm>
              </p:grpSpPr>
              <p:sp>
                <p:nvSpPr>
                  <p:cNvPr id="932" name="Chord 931"/>
                  <p:cNvSpPr/>
                  <p:nvPr/>
                </p:nvSpPr>
                <p:spPr>
                  <a:xfrm>
                    <a:off x="827584" y="1124744"/>
                    <a:ext cx="1072119" cy="1368152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3" name="Chord 932"/>
                  <p:cNvSpPr/>
                  <p:nvPr/>
                </p:nvSpPr>
                <p:spPr>
                  <a:xfrm rot="10800000">
                    <a:off x="827584" y="1700808"/>
                    <a:ext cx="1072119" cy="216024"/>
                  </a:xfrm>
                  <a:prstGeom prst="chord">
                    <a:avLst>
                      <a:gd name="adj1" fmla="val 10688754"/>
                      <a:gd name="adj2" fmla="val 108958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934" name="Straight Connector 933"/>
                  <p:cNvCxnSpPr/>
                  <p:nvPr/>
                </p:nvCxnSpPr>
                <p:spPr>
                  <a:xfrm rot="5400000">
                    <a:off x="935596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5" name="Straight Connector 934"/>
                  <p:cNvCxnSpPr/>
                  <p:nvPr/>
                </p:nvCxnSpPr>
                <p:spPr>
                  <a:xfrm rot="5400000">
                    <a:off x="1151620" y="1448780"/>
                    <a:ext cx="6480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5" name="Group 362"/>
                <p:cNvGrpSpPr/>
                <p:nvPr/>
              </p:nvGrpSpPr>
              <p:grpSpPr>
                <a:xfrm>
                  <a:off x="11261941" y="4534761"/>
                  <a:ext cx="1187934" cy="1310150"/>
                  <a:chOff x="7452320" y="1124744"/>
                  <a:chExt cx="1759324" cy="1533559"/>
                </a:xfrm>
              </p:grpSpPr>
              <p:sp>
                <p:nvSpPr>
                  <p:cNvPr id="928" name="Rectangle 927"/>
                  <p:cNvSpPr/>
                  <p:nvPr/>
                </p:nvSpPr>
                <p:spPr>
                  <a:xfrm>
                    <a:off x="7452320" y="1124744"/>
                    <a:ext cx="1152128" cy="1270729"/>
                  </a:xfrm>
                  <a:prstGeom prst="rect">
                    <a:avLst/>
                  </a:prstGeom>
                  <a:solidFill>
                    <a:srgbClr val="25C2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9" name="Chord 928"/>
                  <p:cNvSpPr/>
                  <p:nvPr/>
                </p:nvSpPr>
                <p:spPr>
                  <a:xfrm>
                    <a:off x="8472854" y="1573816"/>
                    <a:ext cx="578773" cy="364408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70C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0" name="Arc 929"/>
                  <p:cNvSpPr/>
                  <p:nvPr/>
                </p:nvSpPr>
                <p:spPr>
                  <a:xfrm>
                    <a:off x="8315544" y="2065296"/>
                    <a:ext cx="896100" cy="593007"/>
                  </a:xfrm>
                  <a:prstGeom prst="arc">
                    <a:avLst>
                      <a:gd name="adj1" fmla="val 11045684"/>
                      <a:gd name="adj2" fmla="val 1637454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1" name="Oval 930"/>
                  <p:cNvSpPr/>
                  <p:nvPr/>
                </p:nvSpPr>
                <p:spPr>
                  <a:xfrm>
                    <a:off x="8558672" y="1272603"/>
                    <a:ext cx="89710" cy="21325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926" name="Chord 925"/>
                <p:cNvSpPr/>
                <p:nvPr/>
              </p:nvSpPr>
              <p:spPr>
                <a:xfrm>
                  <a:off x="12003815" y="5482310"/>
                  <a:ext cx="269762" cy="212065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7" name="Freeform 926"/>
                <p:cNvSpPr/>
                <p:nvPr/>
              </p:nvSpPr>
              <p:spPr>
                <a:xfrm rot="3755725">
                  <a:off x="11097640" y="4922139"/>
                  <a:ext cx="467287" cy="70972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40017" y="164738"/>
                      </a:moveTo>
                      <a:cubicBezTo>
                        <a:pt x="254106" y="210379"/>
                        <a:pt x="265958" y="329141"/>
                        <a:pt x="239713" y="381071"/>
                      </a:cubicBezTo>
                      <a:cubicBezTo>
                        <a:pt x="213469" y="43300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25C2E7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06" name="Group 384"/>
              <p:cNvGrpSpPr/>
              <p:nvPr/>
            </p:nvGrpSpPr>
            <p:grpSpPr>
              <a:xfrm>
                <a:off x="7956376" y="4357004"/>
                <a:ext cx="1938002" cy="1880308"/>
                <a:chOff x="3373838" y="1620700"/>
                <a:chExt cx="1938002" cy="1880308"/>
              </a:xfrm>
            </p:grpSpPr>
            <p:grpSp>
              <p:nvGrpSpPr>
                <p:cNvPr id="916" name="Group 338"/>
                <p:cNvGrpSpPr/>
                <p:nvPr/>
              </p:nvGrpSpPr>
              <p:grpSpPr>
                <a:xfrm>
                  <a:off x="3373838" y="1620700"/>
                  <a:ext cx="1604505" cy="1753283"/>
                  <a:chOff x="7942495" y="3184387"/>
                  <a:chExt cx="2376264" cy="2476861"/>
                </a:xfrm>
              </p:grpSpPr>
              <p:sp>
                <p:nvSpPr>
                  <p:cNvPr id="918" name="Oval 917"/>
                  <p:cNvSpPr/>
                  <p:nvPr/>
                </p:nvSpPr>
                <p:spPr>
                  <a:xfrm>
                    <a:off x="7942495" y="3501008"/>
                    <a:ext cx="2376264" cy="21602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19" name="Group 50"/>
                  <p:cNvGrpSpPr/>
                  <p:nvPr/>
                </p:nvGrpSpPr>
                <p:grpSpPr>
                  <a:xfrm>
                    <a:off x="8374544" y="3717032"/>
                    <a:ext cx="1629438" cy="1604750"/>
                    <a:chOff x="7452320" y="1256199"/>
                    <a:chExt cx="1152128" cy="1139274"/>
                  </a:xfrm>
                  <a:noFill/>
                </p:grpSpPr>
                <p:sp>
                  <p:nvSpPr>
                    <p:cNvPr id="921" name="Rectangle 35"/>
                    <p:cNvSpPr/>
                    <p:nvPr/>
                  </p:nvSpPr>
                  <p:spPr>
                    <a:xfrm>
                      <a:off x="7452320" y="1256199"/>
                      <a:ext cx="1152128" cy="11392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2" name="Oval 36"/>
                    <p:cNvSpPr/>
                    <p:nvPr/>
                  </p:nvSpPr>
                  <p:spPr>
                    <a:xfrm>
                      <a:off x="8326103" y="1391711"/>
                      <a:ext cx="89710" cy="21325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920" name="Freeform 919"/>
                  <p:cNvSpPr/>
                  <p:nvPr/>
                </p:nvSpPr>
                <p:spPr>
                  <a:xfrm rot="11130365">
                    <a:off x="8731205" y="3184387"/>
                    <a:ext cx="689165" cy="854384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917" name="Arc 916"/>
                <p:cNvSpPr/>
                <p:nvPr/>
              </p:nvSpPr>
              <p:spPr>
                <a:xfrm>
                  <a:off x="4499992" y="2835759"/>
                  <a:ext cx="811848" cy="665249"/>
                </a:xfrm>
                <a:prstGeom prst="arc">
                  <a:avLst>
                    <a:gd name="adj1" fmla="val 11045684"/>
                    <a:gd name="adj2" fmla="val 16414884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907" name="Group 383"/>
              <p:cNvGrpSpPr/>
              <p:nvPr/>
            </p:nvGrpSpPr>
            <p:grpSpPr>
              <a:xfrm>
                <a:off x="6372200" y="4293096"/>
                <a:ext cx="2036884" cy="2880320"/>
                <a:chOff x="1238972" y="1556792"/>
                <a:chExt cx="2036884" cy="2880320"/>
              </a:xfrm>
            </p:grpSpPr>
            <p:grpSp>
              <p:nvGrpSpPr>
                <p:cNvPr id="908" name="Group 382"/>
                <p:cNvGrpSpPr/>
                <p:nvPr/>
              </p:nvGrpSpPr>
              <p:grpSpPr>
                <a:xfrm>
                  <a:off x="1238972" y="1556792"/>
                  <a:ext cx="1532828" cy="2880320"/>
                  <a:chOff x="1238972" y="1556792"/>
                  <a:chExt cx="1532828" cy="2880320"/>
                </a:xfrm>
              </p:grpSpPr>
              <p:sp>
                <p:nvSpPr>
                  <p:cNvPr id="911" name="Chord 910"/>
                  <p:cNvSpPr/>
                  <p:nvPr/>
                </p:nvSpPr>
                <p:spPr>
                  <a:xfrm>
                    <a:off x="1547664" y="1844824"/>
                    <a:ext cx="1224136" cy="259228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CC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12" name="Freeform 911"/>
                  <p:cNvSpPr/>
                  <p:nvPr/>
                </p:nvSpPr>
                <p:spPr>
                  <a:xfrm rot="7517230">
                    <a:off x="1404004" y="2000814"/>
                    <a:ext cx="414631" cy="744695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40017" y="164738"/>
                        </a:moveTo>
                        <a:cubicBezTo>
                          <a:pt x="254106" y="210379"/>
                          <a:pt x="265958" y="329141"/>
                          <a:pt x="239713" y="381071"/>
                        </a:cubicBezTo>
                        <a:cubicBezTo>
                          <a:pt x="213469" y="43300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13" name="Group 377"/>
                  <p:cNvGrpSpPr/>
                  <p:nvPr/>
                </p:nvGrpSpPr>
                <p:grpSpPr>
                  <a:xfrm>
                    <a:off x="1763688" y="1556792"/>
                    <a:ext cx="771515" cy="667711"/>
                    <a:chOff x="2195736" y="1196752"/>
                    <a:chExt cx="1296144" cy="792088"/>
                  </a:xfrm>
                </p:grpSpPr>
                <p:sp>
                  <p:nvSpPr>
                    <p:cNvPr id="914" name="Freeform 913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915" name="Chord 914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solidFill>
                      <a:srgbClr val="0099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909" name="Arc 908"/>
                <p:cNvSpPr/>
                <p:nvPr/>
              </p:nvSpPr>
              <p:spPr>
                <a:xfrm flipV="1">
                  <a:off x="2195736" y="2348880"/>
                  <a:ext cx="1080120" cy="645510"/>
                </a:xfrm>
                <a:prstGeom prst="arc">
                  <a:avLst>
                    <a:gd name="adj1" fmla="val 11045684"/>
                    <a:gd name="adj2" fmla="val 1637454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0" name="Oval 909"/>
                <p:cNvSpPr/>
                <p:nvPr/>
              </p:nvSpPr>
              <p:spPr>
                <a:xfrm>
                  <a:off x="2431909" y="2247730"/>
                  <a:ext cx="60574" cy="1821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2651503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283968" y="260648"/>
            <a:ext cx="4680520" cy="2808312"/>
            <a:chOff x="3995936" y="260648"/>
            <a:chExt cx="4680520" cy="2808312"/>
          </a:xfrm>
        </p:grpSpPr>
        <p:sp>
          <p:nvSpPr>
            <p:cNvPr id="47" name="Rounded Rectangle 46"/>
            <p:cNvSpPr/>
            <p:nvPr/>
          </p:nvSpPr>
          <p:spPr>
            <a:xfrm>
              <a:off x="3995936" y="260648"/>
              <a:ext cx="4680520" cy="2808312"/>
            </a:xfrm>
            <a:prstGeom prst="roundRect">
              <a:avLst>
                <a:gd name="adj" fmla="val 12015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60032" y="476672"/>
              <a:ext cx="309634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latin typeface="Bradley Hand ITC" pitchFamily="66" charset="0"/>
                </a:rPr>
                <a:t>HEALTH AND SAFETY</a:t>
              </a:r>
            </a:p>
            <a:p>
              <a:endParaRPr lang="en-GB" u="sng" dirty="0" smtClean="0">
                <a:latin typeface="Bradley Hand ITC" pitchFamily="66" charset="0"/>
              </a:endParaRP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Be healthy.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Be safe.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Wear a hat.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Help those who cannot self-evacuate</a:t>
              </a:r>
              <a:endParaRPr lang="en-GB" dirty="0">
                <a:latin typeface="Bradley Hand ITC" pitchFamily="66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 flipH="1">
            <a:off x="4860032" y="4725144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995936" y="4725144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81724" y="2132856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110148" y="1412776"/>
            <a:ext cx="1325948" cy="1368152"/>
            <a:chOff x="827584" y="1124744"/>
            <a:chExt cx="1072119" cy="1368152"/>
          </a:xfrm>
        </p:grpSpPr>
        <p:sp>
          <p:nvSpPr>
            <p:cNvPr id="13" name="Chord 12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067944" y="2492896"/>
            <a:ext cx="1440160" cy="2088232"/>
            <a:chOff x="179512" y="3284984"/>
            <a:chExt cx="1440160" cy="2088232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3284984"/>
              <a:ext cx="1440160" cy="2088232"/>
              <a:chOff x="7452320" y="1124744"/>
              <a:chExt cx="1152128" cy="149159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hord 5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Arc 7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755576" y="4797152"/>
              <a:ext cx="309562" cy="290513"/>
            </a:xfrm>
            <a:custGeom>
              <a:avLst/>
              <a:gdLst>
                <a:gd name="connsiteX0" fmla="*/ 28575 w 309562"/>
                <a:gd name="connsiteY0" fmla="*/ 0 h 290513"/>
                <a:gd name="connsiteX1" fmla="*/ 269081 w 309562"/>
                <a:gd name="connsiteY1" fmla="*/ 0 h 290513"/>
                <a:gd name="connsiteX2" fmla="*/ 309562 w 309562"/>
                <a:gd name="connsiteY2" fmla="*/ 214313 h 290513"/>
                <a:gd name="connsiteX3" fmla="*/ 233362 w 309562"/>
                <a:gd name="connsiteY3" fmla="*/ 166688 h 290513"/>
                <a:gd name="connsiteX4" fmla="*/ 147637 w 309562"/>
                <a:gd name="connsiteY4" fmla="*/ 290513 h 290513"/>
                <a:gd name="connsiteX5" fmla="*/ 69056 w 309562"/>
                <a:gd name="connsiteY5" fmla="*/ 171450 h 290513"/>
                <a:gd name="connsiteX6" fmla="*/ 0 w 309562"/>
                <a:gd name="connsiteY6" fmla="*/ 223838 h 290513"/>
                <a:gd name="connsiteX7" fmla="*/ 28575 w 309562"/>
                <a:gd name="connsiteY7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290513">
                  <a:moveTo>
                    <a:pt x="28575" y="0"/>
                  </a:moveTo>
                  <a:lnTo>
                    <a:pt x="269081" y="0"/>
                  </a:lnTo>
                  <a:lnTo>
                    <a:pt x="309562" y="214313"/>
                  </a:lnTo>
                  <a:lnTo>
                    <a:pt x="233362" y="166688"/>
                  </a:lnTo>
                  <a:lnTo>
                    <a:pt x="147637" y="290513"/>
                  </a:lnTo>
                  <a:lnTo>
                    <a:pt x="69056" y="171450"/>
                  </a:lnTo>
                  <a:lnTo>
                    <a:pt x="0" y="22383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32040" y="2492896"/>
            <a:ext cx="1280139" cy="2088232"/>
            <a:chOff x="1907706" y="3356992"/>
            <a:chExt cx="1280139" cy="2088232"/>
          </a:xfrm>
        </p:grpSpPr>
        <p:grpSp>
          <p:nvGrpSpPr>
            <p:cNvPr id="19" name="Group 18"/>
            <p:cNvGrpSpPr/>
            <p:nvPr/>
          </p:nvGrpSpPr>
          <p:grpSpPr>
            <a:xfrm>
              <a:off x="1907706" y="3356992"/>
              <a:ext cx="1280139" cy="2088232"/>
              <a:chOff x="7452320" y="1124744"/>
              <a:chExt cx="1024111" cy="149159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52320" y="1124744"/>
                <a:ext cx="576064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Chord 20"/>
              <p:cNvSpPr/>
              <p:nvPr/>
            </p:nvSpPr>
            <p:spPr>
              <a:xfrm>
                <a:off x="7625138" y="1531850"/>
                <a:ext cx="691277" cy="364408"/>
              </a:xfrm>
              <a:prstGeom prst="chord">
                <a:avLst>
                  <a:gd name="adj1" fmla="val 15900372"/>
                  <a:gd name="adj2" fmla="val 5448611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Arc 22"/>
              <p:cNvSpPr/>
              <p:nvPr/>
            </p:nvSpPr>
            <p:spPr>
              <a:xfrm>
                <a:off x="7580331" y="2023331"/>
                <a:ext cx="896100" cy="593007"/>
              </a:xfrm>
              <a:prstGeom prst="arc">
                <a:avLst>
                  <a:gd name="adj1" fmla="val 11045684"/>
                  <a:gd name="adj2" fmla="val 1631501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2411760" y="4866679"/>
              <a:ext cx="309562" cy="290513"/>
            </a:xfrm>
            <a:custGeom>
              <a:avLst/>
              <a:gdLst>
                <a:gd name="connsiteX0" fmla="*/ 28575 w 309562"/>
                <a:gd name="connsiteY0" fmla="*/ 0 h 290513"/>
                <a:gd name="connsiteX1" fmla="*/ 269081 w 309562"/>
                <a:gd name="connsiteY1" fmla="*/ 0 h 290513"/>
                <a:gd name="connsiteX2" fmla="*/ 309562 w 309562"/>
                <a:gd name="connsiteY2" fmla="*/ 214313 h 290513"/>
                <a:gd name="connsiteX3" fmla="*/ 233362 w 309562"/>
                <a:gd name="connsiteY3" fmla="*/ 166688 h 290513"/>
                <a:gd name="connsiteX4" fmla="*/ 147637 w 309562"/>
                <a:gd name="connsiteY4" fmla="*/ 290513 h 290513"/>
                <a:gd name="connsiteX5" fmla="*/ 69056 w 309562"/>
                <a:gd name="connsiteY5" fmla="*/ 171450 h 290513"/>
                <a:gd name="connsiteX6" fmla="*/ 0 w 309562"/>
                <a:gd name="connsiteY6" fmla="*/ 223838 h 290513"/>
                <a:gd name="connsiteX7" fmla="*/ 28575 w 309562"/>
                <a:gd name="connsiteY7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290513">
                  <a:moveTo>
                    <a:pt x="28575" y="0"/>
                  </a:moveTo>
                  <a:lnTo>
                    <a:pt x="269081" y="0"/>
                  </a:lnTo>
                  <a:lnTo>
                    <a:pt x="309562" y="214313"/>
                  </a:lnTo>
                  <a:lnTo>
                    <a:pt x="233362" y="166688"/>
                  </a:lnTo>
                  <a:lnTo>
                    <a:pt x="147637" y="290513"/>
                  </a:lnTo>
                  <a:lnTo>
                    <a:pt x="69056" y="171450"/>
                  </a:lnTo>
                  <a:lnTo>
                    <a:pt x="0" y="22383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 rot="4780064">
            <a:off x="4504379" y="3431791"/>
            <a:ext cx="1008112" cy="1728192"/>
            <a:chOff x="1115616" y="2852936"/>
            <a:chExt cx="1008112" cy="1728192"/>
          </a:xfrm>
        </p:grpSpPr>
        <p:sp>
          <p:nvSpPr>
            <p:cNvPr id="29" name="Rounded Rectangle 28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Freeform 10"/>
          <p:cNvSpPr/>
          <p:nvPr/>
        </p:nvSpPr>
        <p:spPr>
          <a:xfrm rot="10280712" flipV="1">
            <a:off x="4451849" y="3190581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 rot="6738140">
            <a:off x="3221217" y="3498827"/>
            <a:ext cx="1008112" cy="1728192"/>
            <a:chOff x="1115616" y="2852936"/>
            <a:chExt cx="1008112" cy="1728192"/>
          </a:xfrm>
        </p:grpSpPr>
        <p:sp>
          <p:nvSpPr>
            <p:cNvPr id="38" name="Rounded Rectangle 37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reeform 40"/>
          <p:cNvSpPr/>
          <p:nvPr/>
        </p:nvSpPr>
        <p:spPr>
          <a:xfrm rot="12238788" flipV="1">
            <a:off x="3400211" y="3309973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20034510">
            <a:off x="5412586" y="3316390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467544" y="0"/>
            <a:ext cx="1872209" cy="5517232"/>
            <a:chOff x="467544" y="0"/>
            <a:chExt cx="1872209" cy="5517232"/>
          </a:xfrm>
        </p:grpSpPr>
        <p:sp>
          <p:nvSpPr>
            <p:cNvPr id="42" name="Arc 41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/>
            <p:cNvCxnSpPr>
              <a:stCxn id="42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1" grpId="0" animBg="1"/>
      <p:bldP spid="41" grpId="1" animBg="1"/>
      <p:bldP spid="41" grpId="2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283968" y="260648"/>
            <a:ext cx="4680520" cy="2808312"/>
            <a:chOff x="3995936" y="260648"/>
            <a:chExt cx="4680520" cy="2808312"/>
          </a:xfrm>
        </p:grpSpPr>
        <p:sp>
          <p:nvSpPr>
            <p:cNvPr id="43" name="Rounded Rectangle 42"/>
            <p:cNvSpPr/>
            <p:nvPr/>
          </p:nvSpPr>
          <p:spPr>
            <a:xfrm>
              <a:off x="3995936" y="260648"/>
              <a:ext cx="4680520" cy="2808312"/>
            </a:xfrm>
            <a:prstGeom prst="roundRect">
              <a:avLst>
                <a:gd name="adj" fmla="val 12015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60032" y="476672"/>
              <a:ext cx="309634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latin typeface="Bradley Hand ITC" pitchFamily="66" charset="0"/>
                </a:rPr>
                <a:t>HEALTH AND SAFETY</a:t>
              </a:r>
            </a:p>
            <a:p>
              <a:endParaRPr lang="en-GB" u="sng" dirty="0" smtClean="0">
                <a:latin typeface="Bradley Hand ITC" pitchFamily="66" charset="0"/>
              </a:endParaRP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Be healthy.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Be safe.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Wear a hat.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Help those who cannot self-evacuate</a:t>
              </a:r>
              <a:endParaRPr lang="en-GB" dirty="0">
                <a:latin typeface="Bradley Hand ITC" pitchFamily="66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7544" y="0"/>
            <a:ext cx="1872209" cy="5517232"/>
            <a:chOff x="467544" y="0"/>
            <a:chExt cx="1872209" cy="5517232"/>
          </a:xfrm>
        </p:grpSpPr>
        <p:sp>
          <p:nvSpPr>
            <p:cNvPr id="59" name="Arc 58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>
              <a:stCxn id="59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9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 flipH="1">
            <a:off x="4860032" y="4725144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995936" y="4725144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81724" y="2132856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1"/>
          <p:cNvGrpSpPr/>
          <p:nvPr/>
        </p:nvGrpSpPr>
        <p:grpSpPr>
          <a:xfrm>
            <a:off x="4110148" y="1412776"/>
            <a:ext cx="1325948" cy="1368152"/>
            <a:chOff x="827584" y="1124744"/>
            <a:chExt cx="1072119" cy="1368152"/>
          </a:xfrm>
        </p:grpSpPr>
        <p:sp>
          <p:nvSpPr>
            <p:cNvPr id="13" name="Chord 12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6"/>
          <p:cNvGrpSpPr/>
          <p:nvPr/>
        </p:nvGrpSpPr>
        <p:grpSpPr>
          <a:xfrm>
            <a:off x="4067944" y="2492896"/>
            <a:ext cx="1440160" cy="2088232"/>
            <a:chOff x="179512" y="3284984"/>
            <a:chExt cx="1440160" cy="2088232"/>
          </a:xfrm>
        </p:grpSpPr>
        <p:grpSp>
          <p:nvGrpSpPr>
            <p:cNvPr id="19" name="Group 3"/>
            <p:cNvGrpSpPr/>
            <p:nvPr/>
          </p:nvGrpSpPr>
          <p:grpSpPr>
            <a:xfrm>
              <a:off x="179512" y="3284984"/>
              <a:ext cx="1440160" cy="2088232"/>
              <a:chOff x="7452320" y="1124744"/>
              <a:chExt cx="1152128" cy="149159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hord 5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Arc 7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755576" y="4797152"/>
              <a:ext cx="309562" cy="290513"/>
            </a:xfrm>
            <a:custGeom>
              <a:avLst/>
              <a:gdLst>
                <a:gd name="connsiteX0" fmla="*/ 28575 w 309562"/>
                <a:gd name="connsiteY0" fmla="*/ 0 h 290513"/>
                <a:gd name="connsiteX1" fmla="*/ 269081 w 309562"/>
                <a:gd name="connsiteY1" fmla="*/ 0 h 290513"/>
                <a:gd name="connsiteX2" fmla="*/ 309562 w 309562"/>
                <a:gd name="connsiteY2" fmla="*/ 214313 h 290513"/>
                <a:gd name="connsiteX3" fmla="*/ 233362 w 309562"/>
                <a:gd name="connsiteY3" fmla="*/ 166688 h 290513"/>
                <a:gd name="connsiteX4" fmla="*/ 147637 w 309562"/>
                <a:gd name="connsiteY4" fmla="*/ 290513 h 290513"/>
                <a:gd name="connsiteX5" fmla="*/ 69056 w 309562"/>
                <a:gd name="connsiteY5" fmla="*/ 171450 h 290513"/>
                <a:gd name="connsiteX6" fmla="*/ 0 w 309562"/>
                <a:gd name="connsiteY6" fmla="*/ 223838 h 290513"/>
                <a:gd name="connsiteX7" fmla="*/ 28575 w 309562"/>
                <a:gd name="connsiteY7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290513">
                  <a:moveTo>
                    <a:pt x="28575" y="0"/>
                  </a:moveTo>
                  <a:lnTo>
                    <a:pt x="269081" y="0"/>
                  </a:lnTo>
                  <a:lnTo>
                    <a:pt x="309562" y="214313"/>
                  </a:lnTo>
                  <a:lnTo>
                    <a:pt x="233362" y="166688"/>
                  </a:lnTo>
                  <a:lnTo>
                    <a:pt x="147637" y="290513"/>
                  </a:lnTo>
                  <a:lnTo>
                    <a:pt x="69056" y="171450"/>
                  </a:lnTo>
                  <a:lnTo>
                    <a:pt x="0" y="22383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36"/>
          <p:cNvGrpSpPr/>
          <p:nvPr/>
        </p:nvGrpSpPr>
        <p:grpSpPr>
          <a:xfrm rot="6738140">
            <a:off x="2933185" y="3431181"/>
            <a:ext cx="1008112" cy="1728192"/>
            <a:chOff x="1115615" y="2852937"/>
            <a:chExt cx="1008112" cy="1728192"/>
          </a:xfrm>
        </p:grpSpPr>
        <p:sp>
          <p:nvSpPr>
            <p:cNvPr id="38" name="Rounded Rectangle 37"/>
            <p:cNvSpPr/>
            <p:nvPr/>
          </p:nvSpPr>
          <p:spPr>
            <a:xfrm>
              <a:off x="1115615" y="2852937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reeform 40"/>
          <p:cNvSpPr/>
          <p:nvPr/>
        </p:nvSpPr>
        <p:spPr>
          <a:xfrm rot="12238788" flipV="1">
            <a:off x="3400211" y="3309973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20034510">
            <a:off x="5412586" y="3316390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 rot="397425">
            <a:off x="4164252" y="3337358"/>
            <a:ext cx="1008112" cy="1728192"/>
          </a:xfrm>
          <a:prstGeom prst="roundRect">
            <a:avLst>
              <a:gd name="adj" fmla="val 6899"/>
            </a:avLst>
          </a:prstGeom>
          <a:solidFill>
            <a:srgbClr val="66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Freeform 43"/>
          <p:cNvSpPr/>
          <p:nvPr/>
        </p:nvSpPr>
        <p:spPr>
          <a:xfrm rot="6725888" flipV="1">
            <a:off x="4080134" y="3154897"/>
            <a:ext cx="760156" cy="1315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12046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31628 w 777479"/>
              <a:gd name="connsiteY0" fmla="*/ 0 h 962353"/>
              <a:gd name="connsiteX1" fmla="*/ 239713 w 777479"/>
              <a:gd name="connsiteY1" fmla="*/ 369025 h 962353"/>
              <a:gd name="connsiteX2" fmla="*/ 82550 w 777479"/>
              <a:gd name="connsiteY2" fmla="*/ 464275 h 962353"/>
              <a:gd name="connsiteX3" fmla="*/ 3969 w 777479"/>
              <a:gd name="connsiteY3" fmla="*/ 602387 h 962353"/>
              <a:gd name="connsiteX4" fmla="*/ 106363 w 777479"/>
              <a:gd name="connsiteY4" fmla="*/ 616675 h 962353"/>
              <a:gd name="connsiteX5" fmla="*/ 254000 w 777479"/>
              <a:gd name="connsiteY5" fmla="*/ 514281 h 962353"/>
              <a:gd name="connsiteX6" fmla="*/ 261144 w 777479"/>
              <a:gd name="connsiteY6" fmla="*/ 526187 h 962353"/>
              <a:gd name="connsiteX7" fmla="*/ 223044 w 777479"/>
              <a:gd name="connsiteY7" fmla="*/ 661918 h 962353"/>
              <a:gd name="connsiteX8" fmla="*/ 198834 w 777479"/>
              <a:gd name="connsiteY8" fmla="*/ 788125 h 962353"/>
              <a:gd name="connsiteX9" fmla="*/ 248147 w 777479"/>
              <a:gd name="connsiteY9" fmla="*/ 878240 h 962353"/>
              <a:gd name="connsiteX10" fmla="*/ 335682 w 777479"/>
              <a:gd name="connsiteY10" fmla="*/ 736506 h 962353"/>
              <a:gd name="connsiteX11" fmla="*/ 368300 w 777479"/>
              <a:gd name="connsiteY11" fmla="*/ 616674 h 962353"/>
              <a:gd name="connsiteX12" fmla="*/ 375444 w 777479"/>
              <a:gd name="connsiteY12" fmla="*/ 683350 h 962353"/>
              <a:gd name="connsiteX13" fmla="*/ 401638 w 777479"/>
              <a:gd name="connsiteY13" fmla="*/ 895281 h 962353"/>
              <a:gd name="connsiteX14" fmla="*/ 451644 w 777479"/>
              <a:gd name="connsiteY14" fmla="*/ 961956 h 962353"/>
              <a:gd name="connsiteX15" fmla="*/ 504032 w 777479"/>
              <a:gd name="connsiteY15" fmla="*/ 897662 h 962353"/>
              <a:gd name="connsiteX16" fmla="*/ 504032 w 777479"/>
              <a:gd name="connsiteY16" fmla="*/ 657155 h 962353"/>
              <a:gd name="connsiteX17" fmla="*/ 527844 w 777479"/>
              <a:gd name="connsiteY17" fmla="*/ 771456 h 962353"/>
              <a:gd name="connsiteX18" fmla="*/ 573088 w 777479"/>
              <a:gd name="connsiteY18" fmla="*/ 869087 h 962353"/>
              <a:gd name="connsiteX19" fmla="*/ 625475 w 777479"/>
              <a:gd name="connsiteY19" fmla="*/ 890518 h 962353"/>
              <a:gd name="connsiteX20" fmla="*/ 662013 w 777479"/>
              <a:gd name="connsiteY20" fmla="*/ 833567 h 962353"/>
              <a:gd name="connsiteX21" fmla="*/ 644525 w 777479"/>
              <a:gd name="connsiteY21" fmla="*/ 711925 h 962353"/>
              <a:gd name="connsiteX22" fmla="*/ 632619 w 777479"/>
              <a:gd name="connsiteY22" fmla="*/ 635725 h 962353"/>
              <a:gd name="connsiteX23" fmla="*/ 718344 w 777479"/>
              <a:gd name="connsiteY23" fmla="*/ 785743 h 962353"/>
              <a:gd name="connsiteX24" fmla="*/ 770732 w 777479"/>
              <a:gd name="connsiteY24" fmla="*/ 764312 h 962353"/>
              <a:gd name="connsiteX25" fmla="*/ 758825 w 777479"/>
              <a:gd name="connsiteY25" fmla="*/ 623818 h 962353"/>
              <a:gd name="connsiteX26" fmla="*/ 668338 w 777479"/>
              <a:gd name="connsiteY26" fmla="*/ 452368 h 962353"/>
              <a:gd name="connsiteX27" fmla="*/ 641061 w 777479"/>
              <a:gd name="connsiteY27" fmla="*/ 118922 h 96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62353">
                <a:moveTo>
                  <a:pt x="231628" y="0"/>
                </a:moveTo>
                <a:cubicBezTo>
                  <a:pt x="245717" y="45641"/>
                  <a:pt x="264559" y="291646"/>
                  <a:pt x="239713" y="369025"/>
                </a:cubicBezTo>
                <a:cubicBezTo>
                  <a:pt x="214867" y="446404"/>
                  <a:pt x="121841" y="425381"/>
                  <a:pt x="82550" y="464275"/>
                </a:cubicBezTo>
                <a:cubicBezTo>
                  <a:pt x="43259" y="503169"/>
                  <a:pt x="0" y="576987"/>
                  <a:pt x="3969" y="602387"/>
                </a:cubicBezTo>
                <a:cubicBezTo>
                  <a:pt x="7938" y="627787"/>
                  <a:pt x="64691" y="631359"/>
                  <a:pt x="106363" y="616675"/>
                </a:cubicBezTo>
                <a:cubicBezTo>
                  <a:pt x="148035" y="601991"/>
                  <a:pt x="228203" y="529362"/>
                  <a:pt x="254000" y="514281"/>
                </a:cubicBezTo>
                <a:cubicBezTo>
                  <a:pt x="279797" y="499200"/>
                  <a:pt x="266303" y="501581"/>
                  <a:pt x="261144" y="526187"/>
                </a:cubicBezTo>
                <a:cubicBezTo>
                  <a:pt x="255985" y="550793"/>
                  <a:pt x="233429" y="618262"/>
                  <a:pt x="223044" y="661918"/>
                </a:cubicBezTo>
                <a:cubicBezTo>
                  <a:pt x="212659" y="705574"/>
                  <a:pt x="194650" y="752071"/>
                  <a:pt x="198834" y="788125"/>
                </a:cubicBezTo>
                <a:cubicBezTo>
                  <a:pt x="203018" y="824179"/>
                  <a:pt x="225339" y="886843"/>
                  <a:pt x="248147" y="878240"/>
                </a:cubicBezTo>
                <a:cubicBezTo>
                  <a:pt x="270955" y="869637"/>
                  <a:pt x="315657" y="780100"/>
                  <a:pt x="335682" y="736506"/>
                </a:cubicBezTo>
                <a:cubicBezTo>
                  <a:pt x="355707" y="692912"/>
                  <a:pt x="361673" y="625533"/>
                  <a:pt x="368300" y="616674"/>
                </a:cubicBezTo>
                <a:cubicBezTo>
                  <a:pt x="374927" y="607815"/>
                  <a:pt x="369888" y="636916"/>
                  <a:pt x="375444" y="683350"/>
                </a:cubicBezTo>
                <a:cubicBezTo>
                  <a:pt x="381000" y="729785"/>
                  <a:pt x="388938" y="848847"/>
                  <a:pt x="401638" y="895281"/>
                </a:cubicBezTo>
                <a:cubicBezTo>
                  <a:pt x="414338" y="941715"/>
                  <a:pt x="434578" y="961559"/>
                  <a:pt x="451644" y="961956"/>
                </a:cubicBezTo>
                <a:cubicBezTo>
                  <a:pt x="468710" y="962353"/>
                  <a:pt x="495301" y="948462"/>
                  <a:pt x="504032" y="897662"/>
                </a:cubicBezTo>
                <a:cubicBezTo>
                  <a:pt x="512763" y="846862"/>
                  <a:pt x="500063" y="678189"/>
                  <a:pt x="504032" y="657155"/>
                </a:cubicBezTo>
                <a:cubicBezTo>
                  <a:pt x="508001" y="636121"/>
                  <a:pt x="516335" y="736134"/>
                  <a:pt x="527844" y="771456"/>
                </a:cubicBezTo>
                <a:cubicBezTo>
                  <a:pt x="539353" y="806778"/>
                  <a:pt x="556816" y="849243"/>
                  <a:pt x="573088" y="869087"/>
                </a:cubicBezTo>
                <a:cubicBezTo>
                  <a:pt x="589360" y="888931"/>
                  <a:pt x="610654" y="896438"/>
                  <a:pt x="625475" y="890518"/>
                </a:cubicBezTo>
                <a:cubicBezTo>
                  <a:pt x="640296" y="884598"/>
                  <a:pt x="658838" y="863333"/>
                  <a:pt x="662013" y="833567"/>
                </a:cubicBezTo>
                <a:cubicBezTo>
                  <a:pt x="665188" y="803801"/>
                  <a:pt x="649424" y="744899"/>
                  <a:pt x="644525" y="711925"/>
                </a:cubicBezTo>
                <a:cubicBezTo>
                  <a:pt x="639626" y="678951"/>
                  <a:pt x="620316" y="623422"/>
                  <a:pt x="632619" y="635725"/>
                </a:cubicBezTo>
                <a:cubicBezTo>
                  <a:pt x="644922" y="648028"/>
                  <a:pt x="695325" y="764312"/>
                  <a:pt x="718344" y="785743"/>
                </a:cubicBezTo>
                <a:cubicBezTo>
                  <a:pt x="741363" y="807174"/>
                  <a:pt x="763985" y="791300"/>
                  <a:pt x="770732" y="764312"/>
                </a:cubicBezTo>
                <a:cubicBezTo>
                  <a:pt x="777479" y="737325"/>
                  <a:pt x="775891" y="675809"/>
                  <a:pt x="758825" y="623818"/>
                </a:cubicBezTo>
                <a:cubicBezTo>
                  <a:pt x="741759" y="571827"/>
                  <a:pt x="687965" y="536517"/>
                  <a:pt x="668338" y="452368"/>
                </a:cubicBezTo>
                <a:cubicBezTo>
                  <a:pt x="648711" y="368219"/>
                  <a:pt x="643442" y="197900"/>
                  <a:pt x="641061" y="118922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7266320">
            <a:off x="3195686" y="2659961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36"/>
          <p:cNvGrpSpPr/>
          <p:nvPr/>
        </p:nvGrpSpPr>
        <p:grpSpPr>
          <a:xfrm rot="808622">
            <a:off x="2671271" y="2442558"/>
            <a:ext cx="1008112" cy="1728192"/>
            <a:chOff x="1115616" y="2852936"/>
            <a:chExt cx="1008112" cy="1728192"/>
          </a:xfrm>
        </p:grpSpPr>
        <p:sp>
          <p:nvSpPr>
            <p:cNvPr id="48" name="Rounded Rectangle 47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Freeform 61"/>
          <p:cNvSpPr/>
          <p:nvPr/>
        </p:nvSpPr>
        <p:spPr>
          <a:xfrm rot="3457155" flipV="1">
            <a:off x="5677880" y="2648625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/>
      <p:bldP spid="10" grpId="0" animBg="1"/>
      <p:bldP spid="37" grpId="0" animBg="1"/>
      <p:bldP spid="37" grpId="1" animBg="1"/>
      <p:bldP spid="44" grpId="0" animBg="1"/>
      <p:bldP spid="44" grpId="1" animBg="1"/>
      <p:bldP spid="45" grpId="0" animBg="1"/>
      <p:bldP spid="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292080" y="0"/>
            <a:ext cx="1656185" cy="4941168"/>
            <a:chOff x="467544" y="0"/>
            <a:chExt cx="1872209" cy="5517232"/>
          </a:xfrm>
        </p:grpSpPr>
        <p:sp>
          <p:nvSpPr>
            <p:cNvPr id="37" name="Arc 36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>
              <a:stCxn id="37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/>
          <p:cNvSpPr/>
          <p:nvPr/>
        </p:nvSpPr>
        <p:spPr>
          <a:xfrm flipH="1">
            <a:off x="5148064" y="3501008"/>
            <a:ext cx="50405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>
            <a:off x="3347864" y="3501008"/>
            <a:ext cx="440432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flipH="1">
            <a:off x="7956376" y="4221088"/>
            <a:ext cx="50405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6156176" y="4293096"/>
            <a:ext cx="440432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115616" y="5085184"/>
            <a:ext cx="674946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1835696" y="5085184"/>
            <a:ext cx="714158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971600" y="3573016"/>
            <a:ext cx="1656184" cy="18002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rot="2904926">
            <a:off x="617738" y="4432958"/>
            <a:ext cx="563097" cy="84893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7506139" flipV="1">
            <a:off x="2501543" y="4405639"/>
            <a:ext cx="542291" cy="85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5"/>
          <p:cNvGrpSpPr/>
          <p:nvPr/>
        </p:nvGrpSpPr>
        <p:grpSpPr>
          <a:xfrm>
            <a:off x="1331640" y="4221088"/>
            <a:ext cx="969474" cy="1430359"/>
            <a:chOff x="3521684" y="2462435"/>
            <a:chExt cx="1728192" cy="2231360"/>
          </a:xfrm>
        </p:grpSpPr>
        <p:sp>
          <p:nvSpPr>
            <p:cNvPr id="31" name="Oval 30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/>
            <p:cNvSpPr/>
            <p:nvPr/>
          </p:nvSpPr>
          <p:spPr>
            <a:xfrm>
              <a:off x="3521684" y="3682801"/>
              <a:ext cx="1728192" cy="1010994"/>
            </a:xfrm>
            <a:prstGeom prst="arc">
              <a:avLst>
                <a:gd name="adj1" fmla="val 13444074"/>
                <a:gd name="adj2" fmla="val 19121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6588224" y="5229200"/>
            <a:ext cx="674946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flipH="1">
            <a:off x="7308304" y="5229200"/>
            <a:ext cx="714158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44208" y="3717032"/>
            <a:ext cx="1656184" cy="18002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35"/>
          <p:cNvGrpSpPr/>
          <p:nvPr/>
        </p:nvGrpSpPr>
        <p:grpSpPr>
          <a:xfrm>
            <a:off x="6804248" y="4086874"/>
            <a:ext cx="969474" cy="1430359"/>
            <a:chOff x="3521684" y="2462435"/>
            <a:chExt cx="1728192" cy="2231360"/>
          </a:xfrm>
        </p:grpSpPr>
        <p:sp>
          <p:nvSpPr>
            <p:cNvPr id="19" name="Oval 18"/>
            <p:cNvSpPr/>
            <p:nvPr/>
          </p:nvSpPr>
          <p:spPr>
            <a:xfrm>
              <a:off x="4626315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018978" y="2462435"/>
              <a:ext cx="157633" cy="3905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20"/>
            <p:cNvSpPr/>
            <p:nvPr/>
          </p:nvSpPr>
          <p:spPr>
            <a:xfrm>
              <a:off x="3521684" y="3233472"/>
              <a:ext cx="1728192" cy="1460323"/>
            </a:xfrm>
            <a:prstGeom prst="arc">
              <a:avLst>
                <a:gd name="adj1" fmla="val 11045684"/>
                <a:gd name="adj2" fmla="val 212371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 23"/>
          <p:cNvSpPr/>
          <p:nvPr/>
        </p:nvSpPr>
        <p:spPr>
          <a:xfrm>
            <a:off x="3779912" y="4437112"/>
            <a:ext cx="674946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flipH="1">
            <a:off x="4572000" y="4509120"/>
            <a:ext cx="714158" cy="86409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635896" y="2924944"/>
            <a:ext cx="1656184" cy="18002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4274906" y="3212976"/>
            <a:ext cx="429129" cy="250321"/>
            <a:chOff x="4274906" y="3212976"/>
            <a:chExt cx="429129" cy="250321"/>
          </a:xfrm>
        </p:grpSpPr>
        <p:sp>
          <p:nvSpPr>
            <p:cNvPr id="30" name="Oval 29"/>
            <p:cNvSpPr/>
            <p:nvPr/>
          </p:nvSpPr>
          <p:spPr>
            <a:xfrm>
              <a:off x="4615607" y="3212976"/>
              <a:ext cx="88428" cy="2503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274906" y="3212976"/>
              <a:ext cx="88428" cy="2503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Arc 33"/>
          <p:cNvSpPr/>
          <p:nvPr/>
        </p:nvSpPr>
        <p:spPr>
          <a:xfrm>
            <a:off x="3995936" y="3861048"/>
            <a:ext cx="969474" cy="782287"/>
          </a:xfrm>
          <a:prstGeom prst="arc">
            <a:avLst>
              <a:gd name="adj1" fmla="val 12015418"/>
              <a:gd name="adj2" fmla="val 2011780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4211960" y="3284984"/>
            <a:ext cx="576064" cy="72008"/>
            <a:chOff x="4355976" y="1052736"/>
            <a:chExt cx="576064" cy="72008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/>
          <p:cNvSpPr/>
          <p:nvPr/>
        </p:nvSpPr>
        <p:spPr>
          <a:xfrm>
            <a:off x="4211960" y="3717032"/>
            <a:ext cx="576064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6958503">
            <a:off x="4435311" y="3659574"/>
            <a:ext cx="563097" cy="84893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48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 flipH="1">
            <a:off x="5508104" y="3140968"/>
            <a:ext cx="641670" cy="109255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4211960" y="260648"/>
            <a:ext cx="4680520" cy="2808312"/>
            <a:chOff x="3995936" y="260648"/>
            <a:chExt cx="4680520" cy="2808312"/>
          </a:xfrm>
        </p:grpSpPr>
        <p:sp>
          <p:nvSpPr>
            <p:cNvPr id="33" name="Rounded Rectangle 32"/>
            <p:cNvSpPr/>
            <p:nvPr/>
          </p:nvSpPr>
          <p:spPr>
            <a:xfrm>
              <a:off x="3995936" y="260648"/>
              <a:ext cx="4680520" cy="2808312"/>
            </a:xfrm>
            <a:prstGeom prst="roundRect">
              <a:avLst>
                <a:gd name="adj" fmla="val 12015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60032" y="476672"/>
              <a:ext cx="309634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>
                  <a:latin typeface="Bradley Hand ITC" pitchFamily="66" charset="0"/>
                </a:rPr>
                <a:t>HEALTH AND SAFETY</a:t>
              </a:r>
            </a:p>
            <a:p>
              <a:endParaRPr lang="en-GB" u="sng" dirty="0" smtClean="0">
                <a:latin typeface="Bradley Hand ITC" pitchFamily="66" charset="0"/>
              </a:endParaRP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Be healthy.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Be safe.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Wear a hat.</a:t>
              </a:r>
            </a:p>
            <a:p>
              <a:pPr marL="800100" lvl="1" indent="-342900">
                <a:buAutoNum type="arabicPeriod"/>
              </a:pPr>
              <a:r>
                <a:rPr lang="en-GB" dirty="0" smtClean="0">
                  <a:latin typeface="Bradley Hand ITC" pitchFamily="66" charset="0"/>
                </a:rPr>
                <a:t>Help those who cannot self-evacuate</a:t>
              </a:r>
              <a:endParaRPr lang="en-GB" dirty="0">
                <a:latin typeface="Bradley Hand ITC" pitchFamily="66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7544" y="0"/>
            <a:ext cx="1872209" cy="5517232"/>
            <a:chOff x="467544" y="0"/>
            <a:chExt cx="1872209" cy="5517232"/>
          </a:xfrm>
        </p:grpSpPr>
        <p:sp>
          <p:nvSpPr>
            <p:cNvPr id="36" name="Arc 35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>
              <a:stCxn id="36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 flipH="1">
            <a:off x="4860032" y="4725144"/>
            <a:ext cx="714426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995936" y="4725144"/>
            <a:ext cx="675199" cy="9143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81724" y="2132856"/>
            <a:ext cx="1800200" cy="273630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1"/>
          <p:cNvGrpSpPr/>
          <p:nvPr/>
        </p:nvGrpSpPr>
        <p:grpSpPr>
          <a:xfrm>
            <a:off x="4110148" y="1412776"/>
            <a:ext cx="1325948" cy="1368152"/>
            <a:chOff x="827584" y="1124744"/>
            <a:chExt cx="1072119" cy="1368152"/>
          </a:xfrm>
        </p:grpSpPr>
        <p:sp>
          <p:nvSpPr>
            <p:cNvPr id="13" name="Chord 12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6"/>
          <p:cNvGrpSpPr/>
          <p:nvPr/>
        </p:nvGrpSpPr>
        <p:grpSpPr>
          <a:xfrm>
            <a:off x="4067944" y="2492896"/>
            <a:ext cx="1440160" cy="2088232"/>
            <a:chOff x="179512" y="3284984"/>
            <a:chExt cx="1440160" cy="2088232"/>
          </a:xfrm>
        </p:grpSpPr>
        <p:grpSp>
          <p:nvGrpSpPr>
            <p:cNvPr id="12" name="Group 3"/>
            <p:cNvGrpSpPr/>
            <p:nvPr/>
          </p:nvGrpSpPr>
          <p:grpSpPr>
            <a:xfrm>
              <a:off x="179512" y="3284984"/>
              <a:ext cx="1440160" cy="2088232"/>
              <a:chOff x="7452320" y="1124744"/>
              <a:chExt cx="1152128" cy="149159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hord 5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Arc 7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755576" y="4797152"/>
              <a:ext cx="309562" cy="290513"/>
            </a:xfrm>
            <a:custGeom>
              <a:avLst/>
              <a:gdLst>
                <a:gd name="connsiteX0" fmla="*/ 28575 w 309562"/>
                <a:gd name="connsiteY0" fmla="*/ 0 h 290513"/>
                <a:gd name="connsiteX1" fmla="*/ 269081 w 309562"/>
                <a:gd name="connsiteY1" fmla="*/ 0 h 290513"/>
                <a:gd name="connsiteX2" fmla="*/ 309562 w 309562"/>
                <a:gd name="connsiteY2" fmla="*/ 214313 h 290513"/>
                <a:gd name="connsiteX3" fmla="*/ 233362 w 309562"/>
                <a:gd name="connsiteY3" fmla="*/ 166688 h 290513"/>
                <a:gd name="connsiteX4" fmla="*/ 147637 w 309562"/>
                <a:gd name="connsiteY4" fmla="*/ 290513 h 290513"/>
                <a:gd name="connsiteX5" fmla="*/ 69056 w 309562"/>
                <a:gd name="connsiteY5" fmla="*/ 171450 h 290513"/>
                <a:gd name="connsiteX6" fmla="*/ 0 w 309562"/>
                <a:gd name="connsiteY6" fmla="*/ 223838 h 290513"/>
                <a:gd name="connsiteX7" fmla="*/ 28575 w 309562"/>
                <a:gd name="connsiteY7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290513">
                  <a:moveTo>
                    <a:pt x="28575" y="0"/>
                  </a:moveTo>
                  <a:lnTo>
                    <a:pt x="269081" y="0"/>
                  </a:lnTo>
                  <a:lnTo>
                    <a:pt x="309562" y="214313"/>
                  </a:lnTo>
                  <a:lnTo>
                    <a:pt x="233362" y="166688"/>
                  </a:lnTo>
                  <a:lnTo>
                    <a:pt x="147637" y="290513"/>
                  </a:lnTo>
                  <a:lnTo>
                    <a:pt x="69056" y="171450"/>
                  </a:lnTo>
                  <a:lnTo>
                    <a:pt x="0" y="22383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Freeform 44"/>
          <p:cNvSpPr/>
          <p:nvPr/>
        </p:nvSpPr>
        <p:spPr>
          <a:xfrm rot="7266320">
            <a:off x="3195686" y="2659961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36"/>
          <p:cNvGrpSpPr/>
          <p:nvPr/>
        </p:nvGrpSpPr>
        <p:grpSpPr>
          <a:xfrm rot="808622">
            <a:off x="2671271" y="2442558"/>
            <a:ext cx="1008112" cy="1728192"/>
            <a:chOff x="1115616" y="2852936"/>
            <a:chExt cx="1008112" cy="1728192"/>
          </a:xfrm>
        </p:grpSpPr>
        <p:sp>
          <p:nvSpPr>
            <p:cNvPr id="48" name="Rounded Rectangle 47"/>
            <p:cNvSpPr/>
            <p:nvPr/>
          </p:nvSpPr>
          <p:spPr>
            <a:xfrm>
              <a:off x="1115616" y="2852936"/>
              <a:ext cx="1008112" cy="1728192"/>
            </a:xfrm>
            <a:prstGeom prst="roundRect">
              <a:avLst>
                <a:gd name="adj" fmla="val 6899"/>
              </a:avLst>
            </a:prstGeom>
            <a:solidFill>
              <a:srgbClr val="666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59632" y="2996952"/>
              <a:ext cx="72008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Health and Safety Form</a:t>
              </a:r>
            </a:p>
            <a:p>
              <a:pPr algn="ctr"/>
              <a:endParaRPr lang="en-GB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............. __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Signed_____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Date_____</a:t>
              </a:r>
              <a:endParaRPr lang="en-GB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03648" y="2924944"/>
              <a:ext cx="432048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 flipV="1">
            <a:off x="4499992" y="2420888"/>
            <a:ext cx="576064" cy="216024"/>
            <a:chOff x="4355976" y="1052736"/>
            <a:chExt cx="576064" cy="72008"/>
          </a:xfrm>
        </p:grpSpPr>
        <p:cxnSp>
          <p:nvCxnSpPr>
            <p:cNvPr id="47" name="Straight Connector 46"/>
            <p:cNvCxnSpPr/>
            <p:nvPr/>
          </p:nvCxnSpPr>
          <p:spPr>
            <a:xfrm rot="10800000" flipV="1">
              <a:off x="435597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716016" y="1052736"/>
              <a:ext cx="21602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 rot="3457155" flipV="1">
            <a:off x="5677880" y="2648625"/>
            <a:ext cx="760156" cy="133173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55"/>
          <p:cNvGrpSpPr/>
          <p:nvPr/>
        </p:nvGrpSpPr>
        <p:grpSpPr>
          <a:xfrm rot="20494299">
            <a:off x="6241101" y="2769924"/>
            <a:ext cx="93918" cy="1008112"/>
            <a:chOff x="6868632" y="2636912"/>
            <a:chExt cx="93918" cy="1008112"/>
          </a:xfrm>
        </p:grpSpPr>
        <p:sp>
          <p:nvSpPr>
            <p:cNvPr id="52" name="Rectangle 51"/>
            <p:cNvSpPr/>
            <p:nvPr/>
          </p:nvSpPr>
          <p:spPr>
            <a:xfrm>
              <a:off x="6876256" y="2852936"/>
              <a:ext cx="72008" cy="7200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rapezoid 52"/>
            <p:cNvSpPr/>
            <p:nvPr/>
          </p:nvSpPr>
          <p:spPr>
            <a:xfrm>
              <a:off x="6868632" y="2636912"/>
              <a:ext cx="93663" cy="216024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16831" y="2852936"/>
              <a:ext cx="45719" cy="1760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rapezoid 54"/>
            <p:cNvSpPr/>
            <p:nvPr/>
          </p:nvSpPr>
          <p:spPr>
            <a:xfrm flipV="1">
              <a:off x="6876256" y="3573016"/>
              <a:ext cx="72008" cy="72008"/>
            </a:xfrm>
            <a:prstGeom prst="trapezoid">
              <a:avLst>
                <a:gd name="adj" fmla="val 25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1" animBg="1"/>
      <p:bldP spid="4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96136" y="0"/>
            <a:ext cx="1440160" cy="4221088"/>
            <a:chOff x="467544" y="0"/>
            <a:chExt cx="1872209" cy="5517232"/>
          </a:xfrm>
        </p:grpSpPr>
        <p:sp>
          <p:nvSpPr>
            <p:cNvPr id="54" name="Arc 53"/>
            <p:cNvSpPr/>
            <p:nvPr/>
          </p:nvSpPr>
          <p:spPr>
            <a:xfrm>
              <a:off x="467544" y="4941168"/>
              <a:ext cx="1872208" cy="576064"/>
            </a:xfrm>
            <a:prstGeom prst="arc">
              <a:avLst>
                <a:gd name="adj1" fmla="val 46050"/>
                <a:gd name="adj2" fmla="val 107363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5" name="Straight Connector 54"/>
            <p:cNvCxnSpPr>
              <a:stCxn id="54" idx="2"/>
            </p:cNvCxnSpPr>
            <p:nvPr/>
          </p:nvCxnSpPr>
          <p:spPr>
            <a:xfrm flipH="1" flipV="1">
              <a:off x="467544" y="0"/>
              <a:ext cx="1689" cy="52464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4" idx="0"/>
            </p:cNvCxnSpPr>
            <p:nvPr/>
          </p:nvCxnSpPr>
          <p:spPr>
            <a:xfrm flipV="1">
              <a:off x="2338866" y="0"/>
              <a:ext cx="887" cy="5241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51"/>
          <p:cNvSpPr/>
          <p:nvPr/>
        </p:nvSpPr>
        <p:spPr>
          <a:xfrm rot="4151972">
            <a:off x="6207810" y="3308892"/>
            <a:ext cx="760156" cy="125108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 flipH="1">
            <a:off x="8172400" y="3356992"/>
            <a:ext cx="447364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6588224" y="3356992"/>
            <a:ext cx="450446" cy="9485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flipH="1">
            <a:off x="7740352" y="4869160"/>
            <a:ext cx="554792" cy="67376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7020272" y="4869160"/>
            <a:ext cx="524330" cy="67376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25C2E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932646" y="2900338"/>
            <a:ext cx="1397956" cy="2016224"/>
          </a:xfrm>
          <a:prstGeom prst="rect">
            <a:avLst/>
          </a:prstGeom>
          <a:solidFill>
            <a:srgbClr val="25C2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11"/>
          <p:cNvGrpSpPr/>
          <p:nvPr/>
        </p:nvGrpSpPr>
        <p:grpSpPr>
          <a:xfrm>
            <a:off x="7092280" y="2348880"/>
            <a:ext cx="1029673" cy="1008112"/>
            <a:chOff x="827584" y="1124744"/>
            <a:chExt cx="1072119" cy="1368152"/>
          </a:xfrm>
        </p:grpSpPr>
        <p:sp>
          <p:nvSpPr>
            <p:cNvPr id="38" name="Chord 37"/>
            <p:cNvSpPr/>
            <p:nvPr/>
          </p:nvSpPr>
          <p:spPr>
            <a:xfrm>
              <a:off x="827584" y="1124744"/>
              <a:ext cx="1072119" cy="1368152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hord 38"/>
            <p:cNvSpPr/>
            <p:nvPr/>
          </p:nvSpPr>
          <p:spPr>
            <a:xfrm rot="10800000">
              <a:off x="827584" y="1700808"/>
              <a:ext cx="1072119" cy="216024"/>
            </a:xfrm>
            <a:prstGeom prst="chord">
              <a:avLst>
                <a:gd name="adj1" fmla="val 10688754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935596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151620" y="1448780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26"/>
          <p:cNvGrpSpPr/>
          <p:nvPr/>
        </p:nvGrpSpPr>
        <p:grpSpPr>
          <a:xfrm>
            <a:off x="7038416" y="3089832"/>
            <a:ext cx="1118365" cy="1538697"/>
            <a:chOff x="179512" y="3284984"/>
            <a:chExt cx="1440160" cy="2088232"/>
          </a:xfrm>
        </p:grpSpPr>
        <p:grpSp>
          <p:nvGrpSpPr>
            <p:cNvPr id="43" name="Group 3"/>
            <p:cNvGrpSpPr/>
            <p:nvPr/>
          </p:nvGrpSpPr>
          <p:grpSpPr>
            <a:xfrm>
              <a:off x="179512" y="3284984"/>
              <a:ext cx="1440160" cy="2088232"/>
              <a:chOff x="7452320" y="1124744"/>
              <a:chExt cx="1152128" cy="149159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452320" y="1124744"/>
                <a:ext cx="1152128" cy="1270729"/>
              </a:xfrm>
              <a:prstGeom prst="rect">
                <a:avLst/>
              </a:prstGeom>
              <a:solidFill>
                <a:srgbClr val="25C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Chord 45"/>
              <p:cNvSpPr/>
              <p:nvPr/>
            </p:nvSpPr>
            <p:spPr>
              <a:xfrm>
                <a:off x="7737644" y="1531850"/>
                <a:ext cx="578772" cy="36440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143597" y="1220095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Arc 47"/>
              <p:cNvSpPr/>
              <p:nvPr/>
            </p:nvSpPr>
            <p:spPr>
              <a:xfrm>
                <a:off x="7580334" y="2023331"/>
                <a:ext cx="896100" cy="593007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823462" y="1230638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755576" y="4797152"/>
              <a:ext cx="309562" cy="290513"/>
            </a:xfrm>
            <a:custGeom>
              <a:avLst/>
              <a:gdLst>
                <a:gd name="connsiteX0" fmla="*/ 28575 w 309562"/>
                <a:gd name="connsiteY0" fmla="*/ 0 h 290513"/>
                <a:gd name="connsiteX1" fmla="*/ 269081 w 309562"/>
                <a:gd name="connsiteY1" fmla="*/ 0 h 290513"/>
                <a:gd name="connsiteX2" fmla="*/ 309562 w 309562"/>
                <a:gd name="connsiteY2" fmla="*/ 214313 h 290513"/>
                <a:gd name="connsiteX3" fmla="*/ 233362 w 309562"/>
                <a:gd name="connsiteY3" fmla="*/ 166688 h 290513"/>
                <a:gd name="connsiteX4" fmla="*/ 147637 w 309562"/>
                <a:gd name="connsiteY4" fmla="*/ 290513 h 290513"/>
                <a:gd name="connsiteX5" fmla="*/ 69056 w 309562"/>
                <a:gd name="connsiteY5" fmla="*/ 171450 h 290513"/>
                <a:gd name="connsiteX6" fmla="*/ 0 w 309562"/>
                <a:gd name="connsiteY6" fmla="*/ 223838 h 290513"/>
                <a:gd name="connsiteX7" fmla="*/ 28575 w 309562"/>
                <a:gd name="connsiteY7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290513">
                  <a:moveTo>
                    <a:pt x="28575" y="0"/>
                  </a:moveTo>
                  <a:lnTo>
                    <a:pt x="269081" y="0"/>
                  </a:lnTo>
                  <a:lnTo>
                    <a:pt x="309562" y="214313"/>
                  </a:lnTo>
                  <a:lnTo>
                    <a:pt x="233362" y="166688"/>
                  </a:lnTo>
                  <a:lnTo>
                    <a:pt x="147637" y="290513"/>
                  </a:lnTo>
                  <a:lnTo>
                    <a:pt x="69056" y="171450"/>
                  </a:lnTo>
                  <a:lnTo>
                    <a:pt x="0" y="22383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72200" y="4437112"/>
            <a:ext cx="1368152" cy="1286343"/>
            <a:chOff x="6372200" y="4725144"/>
            <a:chExt cx="1368152" cy="1286343"/>
          </a:xfrm>
        </p:grpSpPr>
        <p:sp>
          <p:nvSpPr>
            <p:cNvPr id="14" name="Oval 13"/>
            <p:cNvSpPr/>
            <p:nvPr/>
          </p:nvSpPr>
          <p:spPr>
            <a:xfrm>
              <a:off x="6588224" y="4725144"/>
              <a:ext cx="1152128" cy="115212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rot="21424549">
              <a:off x="6961992" y="5383873"/>
              <a:ext cx="431820" cy="54924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35"/>
            <p:cNvGrpSpPr/>
            <p:nvPr/>
          </p:nvGrpSpPr>
          <p:grpSpPr>
            <a:xfrm>
              <a:off x="6372200" y="5157192"/>
              <a:ext cx="609434" cy="854295"/>
              <a:chOff x="3521684" y="2462435"/>
              <a:chExt cx="1728192" cy="223136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626315" y="2462435"/>
                <a:ext cx="157633" cy="3905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3521684" y="3682800"/>
                <a:ext cx="1728192" cy="1010995"/>
              </a:xfrm>
              <a:prstGeom prst="arc">
                <a:avLst>
                  <a:gd name="adj1" fmla="val 16506371"/>
                  <a:gd name="adj2" fmla="val 19121415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2175647">
            <a:off x="360508" y="1866488"/>
            <a:ext cx="6827371" cy="1938460"/>
            <a:chOff x="-17033" y="1372068"/>
            <a:chExt cx="6827371" cy="1938460"/>
          </a:xfrm>
          <a:blipFill>
            <a:blip r:embed="rId4"/>
            <a:tile tx="0" ty="0" sx="100000" sy="100000" flip="none" algn="tl"/>
          </a:blipFill>
        </p:grpSpPr>
        <p:grpSp>
          <p:nvGrpSpPr>
            <p:cNvPr id="9" name="Group 8"/>
            <p:cNvGrpSpPr/>
            <p:nvPr/>
          </p:nvGrpSpPr>
          <p:grpSpPr>
            <a:xfrm>
              <a:off x="-17033" y="3134080"/>
              <a:ext cx="6048672" cy="144016"/>
              <a:chOff x="1331640" y="1124744"/>
              <a:chExt cx="6048672" cy="144016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3275856" y="1124744"/>
                <a:ext cx="4104456" cy="14401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31640" y="1124744"/>
                <a:ext cx="1944216" cy="14401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Chord 9"/>
            <p:cNvSpPr/>
            <p:nvPr/>
          </p:nvSpPr>
          <p:spPr>
            <a:xfrm>
              <a:off x="5097027" y="1372068"/>
              <a:ext cx="1713311" cy="1938460"/>
            </a:xfrm>
            <a:prstGeom prst="chord">
              <a:avLst>
                <a:gd name="adj1" fmla="val 357665"/>
                <a:gd name="adj2" fmla="val 10418232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03648" y="3068960"/>
            <a:ext cx="3672408" cy="3024336"/>
            <a:chOff x="971600" y="2636912"/>
            <a:chExt cx="3672408" cy="3024336"/>
          </a:xfrm>
          <a:blipFill>
            <a:blip r:embed="rId4"/>
            <a:tile tx="0" ty="0" sx="100000" sy="100000" flip="none" algn="tl"/>
          </a:blipFill>
        </p:grpSpPr>
        <p:sp>
          <p:nvSpPr>
            <p:cNvPr id="2" name="Rectangle 1"/>
            <p:cNvSpPr/>
            <p:nvPr/>
          </p:nvSpPr>
          <p:spPr>
            <a:xfrm>
              <a:off x="2411760" y="3789040"/>
              <a:ext cx="792088" cy="151216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2411760" y="2636912"/>
              <a:ext cx="792088" cy="1152128"/>
            </a:xfrm>
            <a:prstGeom prst="triangl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59632" y="5085184"/>
              <a:ext cx="3168352" cy="2160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971600" y="4869160"/>
              <a:ext cx="792088" cy="79208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851920" y="4869160"/>
              <a:ext cx="792088" cy="79208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947E-6 C -0.02275 -0.06522 -0.04549 -0.13021 -0.0724 -0.14154 C -0.09931 -0.15287 -0.13056 -0.11032 -0.16163 -0.06776 " pathEditMode="relative" ptsTypes="aaA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51 -0.82913 C -0.10955 -0.76601 -0.03594 -0.64439 -0.02361 -0.49965 C -0.00937 -0.33433 -0.11667 -0.13641 -0.16337 -0.06219 " pathEditMode="relative" rAng="502573" ptsTypes="fff">
                                      <p:cBhvr>
                                        <p:cTn id="2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506</Words>
  <Application>Microsoft Office PowerPoint</Application>
  <PresentationFormat>On-screen Show (4:3)</PresentationFormat>
  <Paragraphs>204</Paragraphs>
  <Slides>42</Slides>
  <Notes>42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MetUser</dc:creator>
  <cp:lastModifiedBy>badger</cp:lastModifiedBy>
  <cp:revision>112</cp:revision>
  <dcterms:created xsi:type="dcterms:W3CDTF">2011-11-25T20:41:03Z</dcterms:created>
  <dcterms:modified xsi:type="dcterms:W3CDTF">2011-12-16T15:39:56Z</dcterms:modified>
</cp:coreProperties>
</file>