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82" r:id="rId2"/>
    <p:sldId id="256" r:id="rId3"/>
    <p:sldId id="283" r:id="rId4"/>
    <p:sldId id="261" r:id="rId5"/>
    <p:sldId id="262" r:id="rId6"/>
    <p:sldId id="349" r:id="rId7"/>
    <p:sldId id="347" r:id="rId8"/>
    <p:sldId id="346" r:id="rId9"/>
    <p:sldId id="344" r:id="rId10"/>
    <p:sldId id="350" r:id="rId11"/>
    <p:sldId id="284" r:id="rId12"/>
    <p:sldId id="276" r:id="rId13"/>
    <p:sldId id="278" r:id="rId14"/>
    <p:sldId id="277" r:id="rId15"/>
    <p:sldId id="279" r:id="rId16"/>
    <p:sldId id="280" r:id="rId17"/>
    <p:sldId id="281" r:id="rId18"/>
    <p:sldId id="288" r:id="rId19"/>
    <p:sldId id="267" r:id="rId20"/>
    <p:sldId id="269" r:id="rId21"/>
    <p:sldId id="268" r:id="rId22"/>
    <p:sldId id="271" r:id="rId23"/>
    <p:sldId id="290" r:id="rId24"/>
    <p:sldId id="289" r:id="rId25"/>
    <p:sldId id="292" r:id="rId26"/>
    <p:sldId id="294" r:id="rId27"/>
    <p:sldId id="295" r:id="rId28"/>
    <p:sldId id="296" r:id="rId29"/>
    <p:sldId id="297" r:id="rId30"/>
    <p:sldId id="298" r:id="rId31"/>
    <p:sldId id="272" r:id="rId32"/>
    <p:sldId id="266" r:id="rId33"/>
    <p:sldId id="273" r:id="rId34"/>
    <p:sldId id="264" r:id="rId35"/>
    <p:sldId id="300" r:id="rId36"/>
    <p:sldId id="302" r:id="rId37"/>
    <p:sldId id="304" r:id="rId38"/>
    <p:sldId id="305" r:id="rId39"/>
    <p:sldId id="259" r:id="rId40"/>
    <p:sldId id="301" r:id="rId41"/>
    <p:sldId id="306" r:id="rId42"/>
    <p:sldId id="308" r:id="rId43"/>
    <p:sldId id="351" r:id="rId44"/>
    <p:sldId id="348" r:id="rId45"/>
    <p:sldId id="310" r:id="rId46"/>
    <p:sldId id="311" r:id="rId47"/>
    <p:sldId id="312" r:id="rId48"/>
    <p:sldId id="315" r:id="rId49"/>
    <p:sldId id="322" r:id="rId50"/>
    <p:sldId id="318" r:id="rId51"/>
    <p:sldId id="317" r:id="rId52"/>
    <p:sldId id="321" r:id="rId53"/>
    <p:sldId id="313" r:id="rId54"/>
    <p:sldId id="314" r:id="rId55"/>
    <p:sldId id="320" r:id="rId56"/>
    <p:sldId id="323" r:id="rId57"/>
    <p:sldId id="324" r:id="rId58"/>
    <p:sldId id="325" r:id="rId59"/>
    <p:sldId id="326" r:id="rId60"/>
    <p:sldId id="327" r:id="rId61"/>
    <p:sldId id="329" r:id="rId62"/>
    <p:sldId id="330" r:id="rId63"/>
    <p:sldId id="260" r:id="rId64"/>
    <p:sldId id="286" r:id="rId65"/>
    <p:sldId id="332" r:id="rId66"/>
    <p:sldId id="334" r:id="rId67"/>
    <p:sldId id="335" r:id="rId68"/>
    <p:sldId id="336" r:id="rId69"/>
    <p:sldId id="337" r:id="rId70"/>
    <p:sldId id="287" r:id="rId71"/>
    <p:sldId id="338" r:id="rId72"/>
    <p:sldId id="339" r:id="rId73"/>
    <p:sldId id="340" r:id="rId74"/>
    <p:sldId id="341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1C1C1C"/>
    <a:srgbClr val="800000"/>
    <a:srgbClr val="003300"/>
    <a:srgbClr val="333399"/>
    <a:srgbClr val="996633"/>
    <a:srgbClr val="FF99CC"/>
    <a:srgbClr val="0066FF"/>
    <a:srgbClr val="FFFFCC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D25A1-5E2A-46D6-A112-E105BB42434B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E3263-EF1A-452D-8827-F3C27EAFB83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F6EA7-F9B8-4B54-824A-1EE4D080150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3263-EF1A-452D-8827-F3C27EAFB831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A088-7BD6-4F52-99B5-D81C4EC958ED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D20-98D3-4B39-A395-A90CC34EBB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A088-7BD6-4F52-99B5-D81C4EC958ED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D20-98D3-4B39-A395-A90CC34EBB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A088-7BD6-4F52-99B5-D81C4EC958ED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D20-98D3-4B39-A395-A90CC34EBB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EE01-E4BA-4967-980D-893E530886CE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C1B-94C6-4FB1-B201-909D3B8F54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A088-7BD6-4F52-99B5-D81C4EC958ED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D20-98D3-4B39-A395-A90CC34EBB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A088-7BD6-4F52-99B5-D81C4EC958ED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D20-98D3-4B39-A395-A90CC34EBB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A088-7BD6-4F52-99B5-D81C4EC958ED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D20-98D3-4B39-A395-A90CC34EBB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A088-7BD6-4F52-99B5-D81C4EC958ED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D20-98D3-4B39-A395-A90CC34EBB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A088-7BD6-4F52-99B5-D81C4EC958ED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D20-98D3-4B39-A395-A90CC34EBB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A088-7BD6-4F52-99B5-D81C4EC958ED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D20-98D3-4B39-A395-A90CC34EBB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A088-7BD6-4F52-99B5-D81C4EC958ED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D20-98D3-4B39-A395-A90CC34EBB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A088-7BD6-4F52-99B5-D81C4EC958ED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D20-98D3-4B39-A395-A90CC34EBB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6A088-7BD6-4F52-99B5-D81C4EC958ED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E1D20-98D3-4B39-A395-A90CC34EBB3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toy_plastic_inflatable_ball_hit_window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Acer\Documents\mrmet-final\Introduction.mp3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audio" Target="file:///C:\Users\Acer\Documents\mrmet-final\Explosion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tada.wav" TargetMode="Externa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tada.wav" TargetMode="Externa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typewriter_typeing.mp3" TargetMode="Externa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2.wikia.nocookie.net/__cb20110402203034/fallout/images/c/c1/Tumbleweed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2.wikia.nocookie.net/__cb20110402203034/fallout/images/c/c1/Tumbleweed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hyperlink" Target="http://static2.wikia.nocookie.net/__cb20110402203034/fallout/images/c/c1/Tumbleweed.png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-Point Star 2"/>
          <p:cNvSpPr/>
          <p:nvPr/>
        </p:nvSpPr>
        <p:spPr>
          <a:xfrm>
            <a:off x="1403648" y="260648"/>
            <a:ext cx="6336704" cy="6336704"/>
          </a:xfrm>
          <a:prstGeom prst="star10">
            <a:avLst>
              <a:gd name="adj" fmla="val 20286"/>
              <a:gd name="hf" fmla="val 105146"/>
            </a:avLst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792506" y="1196752"/>
            <a:ext cx="3558988" cy="450892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20699999" lon="1199985" rev="21299999"/>
              </a:camera>
              <a:lightRig rig="threePt" dir="t"/>
            </a:scene3d>
            <a:sp3d extrusionH="57150" prstMaterial="metal">
              <a:bevelT w="254000" h="190500" prst="coolSlant"/>
            </a:sp3d>
          </a:bodyPr>
          <a:lstStyle/>
          <a:p>
            <a:r>
              <a:rPr lang="en-GB" sz="28800" dirty="0" smtClean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10</a:t>
            </a:r>
            <a:endParaRPr lang="en-GB" sz="28800" dirty="0">
              <a:ln w="762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10-Point Star 4"/>
          <p:cNvSpPr/>
          <p:nvPr/>
        </p:nvSpPr>
        <p:spPr>
          <a:xfrm>
            <a:off x="4283968" y="2852936"/>
            <a:ext cx="576064" cy="576064"/>
          </a:xfrm>
          <a:prstGeom prst="star10">
            <a:avLst>
              <a:gd name="adj" fmla="val 24896"/>
              <a:gd name="hf" fmla="val 10514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10-Point Star 10"/>
          <p:cNvSpPr/>
          <p:nvPr/>
        </p:nvSpPr>
        <p:spPr>
          <a:xfrm>
            <a:off x="3059832" y="2564904"/>
            <a:ext cx="576064" cy="576064"/>
          </a:xfrm>
          <a:prstGeom prst="star10">
            <a:avLst>
              <a:gd name="adj" fmla="val 24896"/>
              <a:gd name="hf" fmla="val 10514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10-Point Star 11"/>
          <p:cNvSpPr/>
          <p:nvPr/>
        </p:nvSpPr>
        <p:spPr>
          <a:xfrm>
            <a:off x="5580112" y="2708920"/>
            <a:ext cx="576064" cy="576064"/>
          </a:xfrm>
          <a:prstGeom prst="star10">
            <a:avLst>
              <a:gd name="adj" fmla="val 24896"/>
              <a:gd name="hf" fmla="val 10514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10-Point Star 12"/>
          <p:cNvSpPr/>
          <p:nvPr/>
        </p:nvSpPr>
        <p:spPr>
          <a:xfrm>
            <a:off x="4572000" y="4437112"/>
            <a:ext cx="576064" cy="576064"/>
          </a:xfrm>
          <a:prstGeom prst="star10">
            <a:avLst>
              <a:gd name="adj" fmla="val 24896"/>
              <a:gd name="hf" fmla="val 10514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10-Point Star 13"/>
          <p:cNvSpPr/>
          <p:nvPr/>
        </p:nvSpPr>
        <p:spPr>
          <a:xfrm>
            <a:off x="3635896" y="1844824"/>
            <a:ext cx="576064" cy="576064"/>
          </a:xfrm>
          <a:prstGeom prst="star10">
            <a:avLst>
              <a:gd name="adj" fmla="val 24896"/>
              <a:gd name="hf" fmla="val 10514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10-Point Star 14"/>
          <p:cNvSpPr/>
          <p:nvPr/>
        </p:nvSpPr>
        <p:spPr>
          <a:xfrm>
            <a:off x="5652120" y="3861048"/>
            <a:ext cx="576064" cy="576064"/>
          </a:xfrm>
          <a:prstGeom prst="star10">
            <a:avLst>
              <a:gd name="adj" fmla="val 24896"/>
              <a:gd name="hf" fmla="val 10514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10-Point Star 15"/>
          <p:cNvSpPr/>
          <p:nvPr/>
        </p:nvSpPr>
        <p:spPr>
          <a:xfrm>
            <a:off x="5148064" y="1628800"/>
            <a:ext cx="576064" cy="576064"/>
          </a:xfrm>
          <a:prstGeom prst="star10">
            <a:avLst>
              <a:gd name="adj" fmla="val 24896"/>
              <a:gd name="hf" fmla="val 10514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10-Point Star 16"/>
          <p:cNvSpPr/>
          <p:nvPr/>
        </p:nvSpPr>
        <p:spPr>
          <a:xfrm>
            <a:off x="3275856" y="4221088"/>
            <a:ext cx="576064" cy="576064"/>
          </a:xfrm>
          <a:prstGeom prst="star10">
            <a:avLst>
              <a:gd name="adj" fmla="val 24896"/>
              <a:gd name="hf" fmla="val 10514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fanfare.wav">
            <a:hlinkClick r:id="" action="ppaction://media"/>
          </p:cNvPr>
          <p:cNvPicPr>
            <a:picLocks noRot="1" noChangeAspect="1"/>
          </p:cNvPicPr>
          <p:nvPr>
            <a:wavAudioFile r:embed="rId1" name="fanfare.wav"/>
          </p:nvPr>
        </p:nvPicPr>
        <p:blipFill>
          <a:blip r:embed="rId3" cstate="print"/>
          <a:stretch>
            <a:fillRect/>
          </a:stretch>
        </p:blipFill>
        <p:spPr>
          <a:xfrm>
            <a:off x="9883824" y="4005064"/>
            <a:ext cx="304800" cy="304800"/>
          </a:xfrm>
          <a:prstGeom prst="rect">
            <a:avLst/>
          </a:prstGeom>
        </p:spPr>
      </p:pic>
      <p:pic>
        <p:nvPicPr>
          <p:cNvPr id="19" name="fanfare.wav">
            <a:hlinkClick r:id="" action="ppaction://media"/>
          </p:cNvPr>
          <p:cNvPicPr>
            <a:picLocks noRot="1" noChangeAspect="1"/>
          </p:cNvPicPr>
          <p:nvPr>
            <a:wavAudioFile r:embed="rId1" name="fanfare.wav"/>
          </p:nvPr>
        </p:nvPicPr>
        <p:blipFill>
          <a:blip r:embed="rId4" cstate="print"/>
          <a:stretch>
            <a:fillRect/>
          </a:stretch>
        </p:blipFill>
        <p:spPr>
          <a:xfrm>
            <a:off x="10116616" y="22048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6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67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67"/>
                            </p:stCondLst>
                            <p:childTnLst>
                              <p:par>
                                <p:cTn id="2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67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67"/>
                            </p:stCondLst>
                            <p:childTnLst>
                              <p:par>
                                <p:cTn id="3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67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67"/>
                            </p:stCondLst>
                            <p:childTnLst>
                              <p:par>
                                <p:cTn id="4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67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67"/>
                            </p:stCondLst>
                            <p:childTnLst>
                              <p:par>
                                <p:cTn id="5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67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67"/>
                            </p:stCondLst>
                            <p:childTnLst>
                              <p:par>
                                <p:cTn id="6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67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267"/>
                            </p:stCondLst>
                            <p:childTnLst>
                              <p:par>
                                <p:cTn id="7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67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67"/>
                            </p:stCondLst>
                            <p:childTnLst>
                              <p:par>
                                <p:cTn id="8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767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267"/>
                            </p:stCondLst>
                            <p:childTnLst>
                              <p:par>
                                <p:cTn id="9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 animBg="1"/>
      <p:bldP spid="4" grpId="0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72"/>
          <p:cNvSpPr/>
          <p:nvPr/>
        </p:nvSpPr>
        <p:spPr>
          <a:xfrm>
            <a:off x="-792480" y="5730240"/>
            <a:ext cx="3169920" cy="1280160"/>
          </a:xfrm>
          <a:custGeom>
            <a:avLst/>
            <a:gdLst>
              <a:gd name="connsiteX0" fmla="*/ 1645920 w 3169920"/>
              <a:gd name="connsiteY0" fmla="*/ 30480 h 1280160"/>
              <a:gd name="connsiteX1" fmla="*/ 3169920 w 3169920"/>
              <a:gd name="connsiteY1" fmla="*/ 1280160 h 1280160"/>
              <a:gd name="connsiteX2" fmla="*/ 0 w 3169920"/>
              <a:gd name="connsiteY2" fmla="*/ 1249680 h 1280160"/>
              <a:gd name="connsiteX3" fmla="*/ 243840 w 3169920"/>
              <a:gd name="connsiteY3" fmla="*/ 0 h 1280160"/>
              <a:gd name="connsiteX4" fmla="*/ 1645920 w 3169920"/>
              <a:gd name="connsiteY4" fmla="*/ 304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9920" h="1280160">
                <a:moveTo>
                  <a:pt x="1645920" y="30480"/>
                </a:moveTo>
                <a:lnTo>
                  <a:pt x="3169920" y="1280160"/>
                </a:lnTo>
                <a:lnTo>
                  <a:pt x="0" y="1249680"/>
                </a:lnTo>
                <a:lnTo>
                  <a:pt x="243840" y="0"/>
                </a:lnTo>
                <a:lnTo>
                  <a:pt x="1645920" y="30480"/>
                </a:lnTo>
                <a:close/>
              </a:path>
            </a:pathLst>
          </a:cu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00"/>
          <p:cNvGrpSpPr/>
          <p:nvPr/>
        </p:nvGrpSpPr>
        <p:grpSpPr>
          <a:xfrm>
            <a:off x="4793000" y="1846335"/>
            <a:ext cx="406096" cy="812192"/>
            <a:chOff x="4860032" y="836712"/>
            <a:chExt cx="504056" cy="1008112"/>
          </a:xfrm>
        </p:grpSpPr>
        <p:sp>
          <p:nvSpPr>
            <p:cNvPr id="196" name="Rectangle 195"/>
            <p:cNvSpPr/>
            <p:nvPr/>
          </p:nvSpPr>
          <p:spPr>
            <a:xfrm>
              <a:off x="4860032" y="836712"/>
              <a:ext cx="504056" cy="1008112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/>
            <p:cNvSpPr/>
            <p:nvPr/>
          </p:nvSpPr>
          <p:spPr>
            <a:xfrm>
              <a:off x="4932040" y="908720"/>
              <a:ext cx="360040" cy="360040"/>
            </a:xfrm>
            <a:prstGeom prst="ellipse">
              <a:avLst/>
            </a:prstGeom>
            <a:solidFill>
              <a:srgbClr val="5F5F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Oval 197"/>
            <p:cNvSpPr/>
            <p:nvPr/>
          </p:nvSpPr>
          <p:spPr>
            <a:xfrm>
              <a:off x="4932040" y="1340768"/>
              <a:ext cx="360040" cy="360040"/>
            </a:xfrm>
            <a:prstGeom prst="ellipse">
              <a:avLst/>
            </a:prstGeom>
            <a:solidFill>
              <a:srgbClr val="5F5F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Down Arrow 198"/>
            <p:cNvSpPr/>
            <p:nvPr/>
          </p:nvSpPr>
          <p:spPr>
            <a:xfrm>
              <a:off x="5004048" y="1412776"/>
              <a:ext cx="216024" cy="216024"/>
            </a:xfrm>
            <a:prstGeom prst="downArrow">
              <a:avLst/>
            </a:prstGeom>
            <a:solidFill>
              <a:srgbClr val="5F5F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Down Arrow 199"/>
            <p:cNvSpPr/>
            <p:nvPr/>
          </p:nvSpPr>
          <p:spPr>
            <a:xfrm rot="10800000">
              <a:off x="5004048" y="980728"/>
              <a:ext cx="216024" cy="216024"/>
            </a:xfrm>
            <a:prstGeom prst="downArrow">
              <a:avLst/>
            </a:prstGeom>
            <a:solidFill>
              <a:srgbClr val="5F5F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5605192" y="860102"/>
            <a:ext cx="2088495" cy="87020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067944" y="-243408"/>
            <a:ext cx="0" cy="44102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5257110" y="574909"/>
            <a:ext cx="2726646" cy="3591976"/>
          </a:xfrm>
          <a:custGeom>
            <a:avLst/>
            <a:gdLst>
              <a:gd name="connsiteX0" fmla="*/ 0 w 3454400"/>
              <a:gd name="connsiteY0" fmla="*/ 4419600 h 4419600"/>
              <a:gd name="connsiteX1" fmla="*/ 25400 w 3454400"/>
              <a:gd name="connsiteY1" fmla="*/ 0 h 4419600"/>
              <a:gd name="connsiteX2" fmla="*/ 3454400 w 3454400"/>
              <a:gd name="connsiteY2" fmla="*/ 12700 h 4419600"/>
              <a:gd name="connsiteX3" fmla="*/ 3454400 w 3454400"/>
              <a:gd name="connsiteY3" fmla="*/ 4368800 h 4419600"/>
              <a:gd name="connsiteX4" fmla="*/ 3136900 w 3454400"/>
              <a:gd name="connsiteY4" fmla="*/ 4394200 h 4419600"/>
              <a:gd name="connsiteX5" fmla="*/ 3162300 w 3454400"/>
              <a:gd name="connsiteY5" fmla="*/ 317500 h 4419600"/>
              <a:gd name="connsiteX6" fmla="*/ 419100 w 3454400"/>
              <a:gd name="connsiteY6" fmla="*/ 330200 h 4419600"/>
              <a:gd name="connsiteX7" fmla="*/ 381000 w 3454400"/>
              <a:gd name="connsiteY7" fmla="*/ 4381500 h 4419600"/>
              <a:gd name="connsiteX8" fmla="*/ 0 w 3454400"/>
              <a:gd name="connsiteY8" fmla="*/ 4419600 h 4419600"/>
              <a:gd name="connsiteX0" fmla="*/ 0 w 3454400"/>
              <a:gd name="connsiteY0" fmla="*/ 4419600 h 4458444"/>
              <a:gd name="connsiteX1" fmla="*/ 25400 w 3454400"/>
              <a:gd name="connsiteY1" fmla="*/ 0 h 4458444"/>
              <a:gd name="connsiteX2" fmla="*/ 3454400 w 3454400"/>
              <a:gd name="connsiteY2" fmla="*/ 12700 h 4458444"/>
              <a:gd name="connsiteX3" fmla="*/ 3454400 w 3454400"/>
              <a:gd name="connsiteY3" fmla="*/ 4368800 h 4458444"/>
              <a:gd name="connsiteX4" fmla="*/ 3136900 w 3454400"/>
              <a:gd name="connsiteY4" fmla="*/ 4394200 h 4458444"/>
              <a:gd name="connsiteX5" fmla="*/ 3162300 w 3454400"/>
              <a:gd name="connsiteY5" fmla="*/ 317500 h 4458444"/>
              <a:gd name="connsiteX6" fmla="*/ 419100 w 3454400"/>
              <a:gd name="connsiteY6" fmla="*/ 330200 h 4458444"/>
              <a:gd name="connsiteX7" fmla="*/ 432544 w 3454400"/>
              <a:gd name="connsiteY7" fmla="*/ 4458444 h 4458444"/>
              <a:gd name="connsiteX8" fmla="*/ 0 w 3454400"/>
              <a:gd name="connsiteY8" fmla="*/ 4419600 h 4458444"/>
              <a:gd name="connsiteX0" fmla="*/ 0 w 3453904"/>
              <a:gd name="connsiteY0" fmla="*/ 4458444 h 4458444"/>
              <a:gd name="connsiteX1" fmla="*/ 24904 w 3453904"/>
              <a:gd name="connsiteY1" fmla="*/ 0 h 4458444"/>
              <a:gd name="connsiteX2" fmla="*/ 3453904 w 3453904"/>
              <a:gd name="connsiteY2" fmla="*/ 12700 h 4458444"/>
              <a:gd name="connsiteX3" fmla="*/ 3453904 w 3453904"/>
              <a:gd name="connsiteY3" fmla="*/ 4368800 h 4458444"/>
              <a:gd name="connsiteX4" fmla="*/ 3136404 w 3453904"/>
              <a:gd name="connsiteY4" fmla="*/ 4394200 h 4458444"/>
              <a:gd name="connsiteX5" fmla="*/ 3161804 w 3453904"/>
              <a:gd name="connsiteY5" fmla="*/ 317500 h 4458444"/>
              <a:gd name="connsiteX6" fmla="*/ 418604 w 3453904"/>
              <a:gd name="connsiteY6" fmla="*/ 330200 h 4458444"/>
              <a:gd name="connsiteX7" fmla="*/ 432048 w 3453904"/>
              <a:gd name="connsiteY7" fmla="*/ 4458444 h 4458444"/>
              <a:gd name="connsiteX8" fmla="*/ 0 w 3453904"/>
              <a:gd name="connsiteY8" fmla="*/ 4458444 h 4458444"/>
              <a:gd name="connsiteX0" fmla="*/ 0 w 3453904"/>
              <a:gd name="connsiteY0" fmla="*/ 4458444 h 4458444"/>
              <a:gd name="connsiteX1" fmla="*/ 24904 w 3453904"/>
              <a:gd name="connsiteY1" fmla="*/ 0 h 4458444"/>
              <a:gd name="connsiteX2" fmla="*/ 3453904 w 3453904"/>
              <a:gd name="connsiteY2" fmla="*/ 12700 h 4458444"/>
              <a:gd name="connsiteX3" fmla="*/ 3453904 w 3453904"/>
              <a:gd name="connsiteY3" fmla="*/ 4368800 h 4458444"/>
              <a:gd name="connsiteX4" fmla="*/ 3136404 w 3453904"/>
              <a:gd name="connsiteY4" fmla="*/ 4394200 h 4458444"/>
              <a:gd name="connsiteX5" fmla="*/ 3161804 w 3453904"/>
              <a:gd name="connsiteY5" fmla="*/ 317500 h 4458444"/>
              <a:gd name="connsiteX6" fmla="*/ 504056 w 3453904"/>
              <a:gd name="connsiteY6" fmla="*/ 353988 h 4458444"/>
              <a:gd name="connsiteX7" fmla="*/ 432048 w 3453904"/>
              <a:gd name="connsiteY7" fmla="*/ 4458444 h 4458444"/>
              <a:gd name="connsiteX8" fmla="*/ 0 w 3453904"/>
              <a:gd name="connsiteY8" fmla="*/ 4458444 h 4458444"/>
              <a:gd name="connsiteX0" fmla="*/ 0 w 3453904"/>
              <a:gd name="connsiteY0" fmla="*/ 4458444 h 4458444"/>
              <a:gd name="connsiteX1" fmla="*/ 24904 w 3453904"/>
              <a:gd name="connsiteY1" fmla="*/ 0 h 4458444"/>
              <a:gd name="connsiteX2" fmla="*/ 3453904 w 3453904"/>
              <a:gd name="connsiteY2" fmla="*/ 12700 h 4458444"/>
              <a:gd name="connsiteX3" fmla="*/ 3453904 w 3453904"/>
              <a:gd name="connsiteY3" fmla="*/ 4368800 h 4458444"/>
              <a:gd name="connsiteX4" fmla="*/ 3136404 w 3453904"/>
              <a:gd name="connsiteY4" fmla="*/ 4394200 h 4458444"/>
              <a:gd name="connsiteX5" fmla="*/ 3161804 w 3453904"/>
              <a:gd name="connsiteY5" fmla="*/ 317500 h 4458444"/>
              <a:gd name="connsiteX6" fmla="*/ 432048 w 3453904"/>
              <a:gd name="connsiteY6" fmla="*/ 353988 h 4458444"/>
              <a:gd name="connsiteX7" fmla="*/ 432048 w 3453904"/>
              <a:gd name="connsiteY7" fmla="*/ 4458444 h 4458444"/>
              <a:gd name="connsiteX8" fmla="*/ 0 w 3453904"/>
              <a:gd name="connsiteY8" fmla="*/ 4458444 h 4458444"/>
              <a:gd name="connsiteX0" fmla="*/ 0 w 3453904"/>
              <a:gd name="connsiteY0" fmla="*/ 4458444 h 4458444"/>
              <a:gd name="connsiteX1" fmla="*/ 24904 w 3453904"/>
              <a:gd name="connsiteY1" fmla="*/ 0 h 4458444"/>
              <a:gd name="connsiteX2" fmla="*/ 3453904 w 3453904"/>
              <a:gd name="connsiteY2" fmla="*/ 12700 h 4458444"/>
              <a:gd name="connsiteX3" fmla="*/ 3453904 w 3453904"/>
              <a:gd name="connsiteY3" fmla="*/ 4368800 h 4458444"/>
              <a:gd name="connsiteX4" fmla="*/ 3136404 w 3453904"/>
              <a:gd name="connsiteY4" fmla="*/ 4394200 h 4458444"/>
              <a:gd name="connsiteX5" fmla="*/ 3096344 w 3453904"/>
              <a:gd name="connsiteY5" fmla="*/ 353988 h 4458444"/>
              <a:gd name="connsiteX6" fmla="*/ 432048 w 3453904"/>
              <a:gd name="connsiteY6" fmla="*/ 353988 h 4458444"/>
              <a:gd name="connsiteX7" fmla="*/ 432048 w 3453904"/>
              <a:gd name="connsiteY7" fmla="*/ 4458444 h 4458444"/>
              <a:gd name="connsiteX8" fmla="*/ 0 w 3453904"/>
              <a:gd name="connsiteY8" fmla="*/ 4458444 h 4458444"/>
              <a:gd name="connsiteX0" fmla="*/ 0 w 3453904"/>
              <a:gd name="connsiteY0" fmla="*/ 4458444 h 4458444"/>
              <a:gd name="connsiteX1" fmla="*/ 24904 w 3453904"/>
              <a:gd name="connsiteY1" fmla="*/ 0 h 4458444"/>
              <a:gd name="connsiteX2" fmla="*/ 3453904 w 3453904"/>
              <a:gd name="connsiteY2" fmla="*/ 12700 h 4458444"/>
              <a:gd name="connsiteX3" fmla="*/ 3453904 w 3453904"/>
              <a:gd name="connsiteY3" fmla="*/ 4368800 h 4458444"/>
              <a:gd name="connsiteX4" fmla="*/ 3096344 w 3453904"/>
              <a:gd name="connsiteY4" fmla="*/ 4458444 h 4458444"/>
              <a:gd name="connsiteX5" fmla="*/ 3096344 w 3453904"/>
              <a:gd name="connsiteY5" fmla="*/ 353988 h 4458444"/>
              <a:gd name="connsiteX6" fmla="*/ 432048 w 3453904"/>
              <a:gd name="connsiteY6" fmla="*/ 353988 h 4458444"/>
              <a:gd name="connsiteX7" fmla="*/ 432048 w 3453904"/>
              <a:gd name="connsiteY7" fmla="*/ 4458444 h 4458444"/>
              <a:gd name="connsiteX8" fmla="*/ 0 w 3453904"/>
              <a:gd name="connsiteY8" fmla="*/ 4458444 h 4458444"/>
              <a:gd name="connsiteX0" fmla="*/ 0 w 3456384"/>
              <a:gd name="connsiteY0" fmla="*/ 4458444 h 4458444"/>
              <a:gd name="connsiteX1" fmla="*/ 24904 w 3456384"/>
              <a:gd name="connsiteY1" fmla="*/ 0 h 4458444"/>
              <a:gd name="connsiteX2" fmla="*/ 3453904 w 3456384"/>
              <a:gd name="connsiteY2" fmla="*/ 12700 h 4458444"/>
              <a:gd name="connsiteX3" fmla="*/ 3456384 w 3456384"/>
              <a:gd name="connsiteY3" fmla="*/ 4458444 h 4458444"/>
              <a:gd name="connsiteX4" fmla="*/ 3096344 w 3456384"/>
              <a:gd name="connsiteY4" fmla="*/ 4458444 h 4458444"/>
              <a:gd name="connsiteX5" fmla="*/ 3096344 w 3456384"/>
              <a:gd name="connsiteY5" fmla="*/ 353988 h 4458444"/>
              <a:gd name="connsiteX6" fmla="*/ 432048 w 3456384"/>
              <a:gd name="connsiteY6" fmla="*/ 353988 h 4458444"/>
              <a:gd name="connsiteX7" fmla="*/ 432048 w 3456384"/>
              <a:gd name="connsiteY7" fmla="*/ 4458444 h 4458444"/>
              <a:gd name="connsiteX8" fmla="*/ 0 w 3456384"/>
              <a:gd name="connsiteY8" fmla="*/ 4458444 h 445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6384" h="4458444">
                <a:moveTo>
                  <a:pt x="0" y="4458444"/>
                </a:moveTo>
                <a:lnTo>
                  <a:pt x="24904" y="0"/>
                </a:lnTo>
                <a:lnTo>
                  <a:pt x="3453904" y="12700"/>
                </a:lnTo>
                <a:cubicBezTo>
                  <a:pt x="3454731" y="1494615"/>
                  <a:pt x="3455557" y="2976529"/>
                  <a:pt x="3456384" y="4458444"/>
                </a:cubicBezTo>
                <a:lnTo>
                  <a:pt x="3096344" y="4458444"/>
                </a:lnTo>
                <a:lnTo>
                  <a:pt x="3096344" y="353988"/>
                </a:lnTo>
                <a:lnTo>
                  <a:pt x="432048" y="353988"/>
                </a:lnTo>
                <a:cubicBezTo>
                  <a:pt x="436529" y="1730069"/>
                  <a:pt x="427567" y="3082363"/>
                  <a:pt x="432048" y="4458444"/>
                </a:cubicBezTo>
                <a:lnTo>
                  <a:pt x="0" y="4458444"/>
                </a:lnTo>
                <a:close/>
              </a:path>
            </a:pathLst>
          </a:custGeom>
          <a:solidFill>
            <a:srgbClr val="B2B2B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605192" y="1730308"/>
            <a:ext cx="2088495" cy="34808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Block Arc 36"/>
          <p:cNvSpPr/>
          <p:nvPr/>
        </p:nvSpPr>
        <p:spPr>
          <a:xfrm>
            <a:off x="6390066" y="1450471"/>
            <a:ext cx="522124" cy="580137"/>
          </a:xfrm>
          <a:prstGeom prst="blockArc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>
            <a:endCxn id="38" idx="0"/>
          </p:cNvCxnSpPr>
          <p:nvPr/>
        </p:nvCxnSpPr>
        <p:spPr>
          <a:xfrm flipV="1">
            <a:off x="6649440" y="860102"/>
            <a:ext cx="0" cy="58013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605192" y="860102"/>
            <a:ext cx="1044247" cy="3306783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649440" y="860102"/>
            <a:ext cx="1044247" cy="3306783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Freeform 104"/>
          <p:cNvSpPr/>
          <p:nvPr/>
        </p:nvSpPr>
        <p:spPr>
          <a:xfrm flipH="1">
            <a:off x="1776286" y="460180"/>
            <a:ext cx="1456399" cy="4808966"/>
          </a:xfrm>
          <a:custGeom>
            <a:avLst/>
            <a:gdLst>
              <a:gd name="connsiteX0" fmla="*/ 228600 w 1663700"/>
              <a:gd name="connsiteY0" fmla="*/ 5219700 h 5969000"/>
              <a:gd name="connsiteX1" fmla="*/ 0 w 1663700"/>
              <a:gd name="connsiteY1" fmla="*/ 5092700 h 5969000"/>
              <a:gd name="connsiteX2" fmla="*/ 0 w 1663700"/>
              <a:gd name="connsiteY2" fmla="*/ 0 h 5969000"/>
              <a:gd name="connsiteX3" fmla="*/ 1663700 w 1663700"/>
              <a:gd name="connsiteY3" fmla="*/ 825500 h 5969000"/>
              <a:gd name="connsiteX4" fmla="*/ 1663700 w 1663700"/>
              <a:gd name="connsiteY4" fmla="*/ 5969000 h 5969000"/>
              <a:gd name="connsiteX5" fmla="*/ 1447800 w 1663700"/>
              <a:gd name="connsiteY5" fmla="*/ 5842000 h 5969000"/>
              <a:gd name="connsiteX6" fmla="*/ 1447800 w 1663700"/>
              <a:gd name="connsiteY6" fmla="*/ 1003300 h 5969000"/>
              <a:gd name="connsiteX7" fmla="*/ 228600 w 1663700"/>
              <a:gd name="connsiteY7" fmla="*/ 406400 h 5969000"/>
              <a:gd name="connsiteX8" fmla="*/ 228600 w 1663700"/>
              <a:gd name="connsiteY8" fmla="*/ 5219700 h 59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700" h="5969000">
                <a:moveTo>
                  <a:pt x="228600" y="5219700"/>
                </a:moveTo>
                <a:lnTo>
                  <a:pt x="0" y="5092700"/>
                </a:lnTo>
                <a:lnTo>
                  <a:pt x="0" y="0"/>
                </a:lnTo>
                <a:lnTo>
                  <a:pt x="1663700" y="825500"/>
                </a:lnTo>
                <a:lnTo>
                  <a:pt x="1663700" y="5969000"/>
                </a:lnTo>
                <a:lnTo>
                  <a:pt x="1447800" y="5842000"/>
                </a:lnTo>
                <a:lnTo>
                  <a:pt x="1447800" y="1003300"/>
                </a:lnTo>
                <a:lnTo>
                  <a:pt x="228600" y="406400"/>
                </a:lnTo>
                <a:cubicBezTo>
                  <a:pt x="224367" y="2006600"/>
                  <a:pt x="220133" y="3606800"/>
                  <a:pt x="228600" y="5219700"/>
                </a:cubicBez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105"/>
          <p:cNvGrpSpPr/>
          <p:nvPr/>
        </p:nvGrpSpPr>
        <p:grpSpPr>
          <a:xfrm>
            <a:off x="1964981" y="804394"/>
            <a:ext cx="1075805" cy="4396769"/>
            <a:chOff x="1349829" y="551543"/>
            <a:chExt cx="1335314" cy="5457371"/>
          </a:xfrm>
        </p:grpSpPr>
        <p:sp>
          <p:nvSpPr>
            <p:cNvPr id="107" name="Freeform 106"/>
            <p:cNvSpPr/>
            <p:nvPr/>
          </p:nvSpPr>
          <p:spPr>
            <a:xfrm>
              <a:off x="1349829" y="551543"/>
              <a:ext cx="1335314" cy="5457371"/>
            </a:xfrm>
            <a:custGeom>
              <a:avLst/>
              <a:gdLst>
                <a:gd name="connsiteX0" fmla="*/ 14514 w 1335314"/>
                <a:gd name="connsiteY0" fmla="*/ 5457371 h 5457371"/>
                <a:gd name="connsiteX1" fmla="*/ 0 w 1335314"/>
                <a:gd name="connsiteY1" fmla="*/ 609600 h 5457371"/>
                <a:gd name="connsiteX2" fmla="*/ 1335314 w 1335314"/>
                <a:gd name="connsiteY2" fmla="*/ 0 h 5457371"/>
                <a:gd name="connsiteX3" fmla="*/ 1320800 w 1335314"/>
                <a:gd name="connsiteY3" fmla="*/ 4804228 h 5457371"/>
                <a:gd name="connsiteX4" fmla="*/ 14514 w 1335314"/>
                <a:gd name="connsiteY4" fmla="*/ 5457371 h 54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5314" h="5457371">
                  <a:moveTo>
                    <a:pt x="14514" y="5457371"/>
                  </a:moveTo>
                  <a:lnTo>
                    <a:pt x="0" y="609600"/>
                  </a:lnTo>
                  <a:lnTo>
                    <a:pt x="1335314" y="0"/>
                  </a:lnTo>
                  <a:lnTo>
                    <a:pt x="1320800" y="4804228"/>
                  </a:lnTo>
                  <a:lnTo>
                    <a:pt x="14514" y="5457371"/>
                  </a:lnTo>
                  <a:close/>
                </a:path>
              </a:pathLst>
            </a:cu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27"/>
            <p:cNvGrpSpPr/>
            <p:nvPr/>
          </p:nvGrpSpPr>
          <p:grpSpPr>
            <a:xfrm>
              <a:off x="1883893" y="1628800"/>
              <a:ext cx="239835" cy="939279"/>
              <a:chOff x="1812678" y="2705745"/>
              <a:chExt cx="239835" cy="939279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1860079" y="2705745"/>
                <a:ext cx="144016" cy="288032"/>
              </a:xfrm>
              <a:prstGeom prst="ellipse">
                <a:avLst/>
              </a:prstGeom>
              <a:solidFill>
                <a:srgbClr val="0000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Diagonal Stripe 109"/>
              <p:cNvSpPr/>
              <p:nvPr/>
            </p:nvSpPr>
            <p:spPr>
              <a:xfrm rot="9202560">
                <a:off x="1812678" y="3308013"/>
                <a:ext cx="153374" cy="333602"/>
              </a:xfrm>
              <a:prstGeom prst="diagStripe">
                <a:avLst>
                  <a:gd name="adj" fmla="val 66873"/>
                </a:avLst>
              </a:prstGeom>
              <a:solidFill>
                <a:srgbClr val="0000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Diagonal Stripe 110"/>
              <p:cNvSpPr/>
              <p:nvPr/>
            </p:nvSpPr>
            <p:spPr>
              <a:xfrm rot="9202560">
                <a:off x="1899139" y="3264581"/>
                <a:ext cx="153374" cy="333602"/>
              </a:xfrm>
              <a:prstGeom prst="diagStripe">
                <a:avLst>
                  <a:gd name="adj" fmla="val 66873"/>
                </a:avLst>
              </a:prstGeom>
              <a:solidFill>
                <a:srgbClr val="0000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Chord 111"/>
              <p:cNvSpPr/>
              <p:nvPr/>
            </p:nvSpPr>
            <p:spPr>
              <a:xfrm>
                <a:off x="1835696" y="2996952"/>
                <a:ext cx="216024" cy="648072"/>
              </a:xfrm>
              <a:prstGeom prst="chord">
                <a:avLst>
                  <a:gd name="adj1" fmla="val 7877793"/>
                  <a:gd name="adj2" fmla="val 21247987"/>
                </a:avLst>
              </a:prstGeom>
              <a:solidFill>
                <a:srgbClr val="0000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90" name="Rectangle 189"/>
          <p:cNvSpPr/>
          <p:nvPr/>
        </p:nvSpPr>
        <p:spPr>
          <a:xfrm>
            <a:off x="877482" y="1440239"/>
            <a:ext cx="898804" cy="359685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/>
          <p:cNvSpPr/>
          <p:nvPr/>
        </p:nvSpPr>
        <p:spPr>
          <a:xfrm>
            <a:off x="1776286" y="1556266"/>
            <a:ext cx="163262" cy="3480825"/>
          </a:xfrm>
          <a:prstGeom prst="rect">
            <a:avLst/>
          </a:prstGeom>
          <a:solidFill>
            <a:srgbClr val="CC99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2" name="Straight Connector 191"/>
          <p:cNvCxnSpPr>
            <a:endCxn id="105" idx="3"/>
          </p:cNvCxnSpPr>
          <p:nvPr/>
        </p:nvCxnSpPr>
        <p:spPr>
          <a:xfrm flipV="1">
            <a:off x="1776286" y="1125250"/>
            <a:ext cx="0" cy="41438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V="1">
            <a:off x="827584" y="0"/>
            <a:ext cx="0" cy="58052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827584" y="4149080"/>
            <a:ext cx="3240360" cy="15841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67944" y="4149080"/>
            <a:ext cx="507605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-3348880" y="5733256"/>
            <a:ext cx="42055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Group 205"/>
          <p:cNvGrpSpPr/>
          <p:nvPr/>
        </p:nvGrpSpPr>
        <p:grpSpPr>
          <a:xfrm rot="19467248">
            <a:off x="8144403" y="1398268"/>
            <a:ext cx="863590" cy="534604"/>
            <a:chOff x="539552" y="1556792"/>
            <a:chExt cx="1512168" cy="936104"/>
          </a:xfrm>
        </p:grpSpPr>
        <p:sp>
          <p:nvSpPr>
            <p:cNvPr id="207" name="Rectangle 206"/>
            <p:cNvSpPr/>
            <p:nvPr/>
          </p:nvSpPr>
          <p:spPr>
            <a:xfrm>
              <a:off x="539552" y="1556792"/>
              <a:ext cx="1512168" cy="93610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Right Arrow 207"/>
            <p:cNvSpPr/>
            <p:nvPr/>
          </p:nvSpPr>
          <p:spPr>
            <a:xfrm>
              <a:off x="755576" y="1772816"/>
              <a:ext cx="1080120" cy="504056"/>
            </a:xfrm>
            <a:prstGeom prst="rightArrow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Oval 208"/>
            <p:cNvSpPr/>
            <p:nvPr/>
          </p:nvSpPr>
          <p:spPr>
            <a:xfrm>
              <a:off x="1187624" y="1628800"/>
              <a:ext cx="72008" cy="7200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3491880" y="2518630"/>
            <a:ext cx="2843428" cy="4366754"/>
            <a:chOff x="3491880" y="2518630"/>
            <a:chExt cx="2843428" cy="4366754"/>
          </a:xfrm>
        </p:grpSpPr>
        <p:sp>
          <p:nvSpPr>
            <p:cNvPr id="258" name="Freeform 257"/>
            <p:cNvSpPr/>
            <p:nvPr/>
          </p:nvSpPr>
          <p:spPr>
            <a:xfrm>
              <a:off x="4247878" y="5686982"/>
              <a:ext cx="900186" cy="112639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4751934" y="5758990"/>
              <a:ext cx="900186" cy="112639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Oval 10"/>
            <p:cNvSpPr/>
            <p:nvPr/>
          </p:nvSpPr>
          <p:spPr>
            <a:xfrm flipH="1">
              <a:off x="3910455" y="3294110"/>
              <a:ext cx="2424853" cy="2730776"/>
            </a:xfrm>
            <a:prstGeom prst="ellipse">
              <a:avLst/>
            </a:pr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Oval 220"/>
            <p:cNvSpPr/>
            <p:nvPr/>
          </p:nvSpPr>
          <p:spPr>
            <a:xfrm rot="21409781" flipH="1">
              <a:off x="4376894" y="3692165"/>
              <a:ext cx="139774" cy="3446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Chord 221"/>
            <p:cNvSpPr/>
            <p:nvPr/>
          </p:nvSpPr>
          <p:spPr>
            <a:xfrm flipH="1">
              <a:off x="3650649" y="4122988"/>
              <a:ext cx="692815" cy="603151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3" name="Group 29"/>
            <p:cNvGrpSpPr/>
            <p:nvPr/>
          </p:nvGrpSpPr>
          <p:grpSpPr>
            <a:xfrm flipH="1">
              <a:off x="4430066" y="2518630"/>
              <a:ext cx="1385630" cy="1206303"/>
              <a:chOff x="6156176" y="2132856"/>
              <a:chExt cx="1152128" cy="1008112"/>
            </a:xfrm>
          </p:grpSpPr>
          <p:sp>
            <p:nvSpPr>
              <p:cNvPr id="232" name="Chord 231"/>
              <p:cNvSpPr/>
              <p:nvPr/>
            </p:nvSpPr>
            <p:spPr>
              <a:xfrm>
                <a:off x="6300192" y="2132856"/>
                <a:ext cx="864096" cy="1008112"/>
              </a:xfrm>
              <a:prstGeom prst="chord">
                <a:avLst>
                  <a:gd name="adj1" fmla="val 8868550"/>
                  <a:gd name="adj2" fmla="val 1928325"/>
                </a:avLst>
              </a:prstGeom>
              <a:solidFill>
                <a:srgbClr val="FF99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Freeform 232"/>
              <p:cNvSpPr/>
              <p:nvPr/>
            </p:nvSpPr>
            <p:spPr>
              <a:xfrm>
                <a:off x="6156176" y="2708920"/>
                <a:ext cx="1152128" cy="202691"/>
              </a:xfrm>
              <a:custGeom>
                <a:avLst/>
                <a:gdLst>
                  <a:gd name="connsiteX0" fmla="*/ 0 w 1133475"/>
                  <a:gd name="connsiteY0" fmla="*/ 0 h 109537"/>
                  <a:gd name="connsiteX1" fmla="*/ 195263 w 1133475"/>
                  <a:gd name="connsiteY1" fmla="*/ 92869 h 109537"/>
                  <a:gd name="connsiteX2" fmla="*/ 964406 w 1133475"/>
                  <a:gd name="connsiteY2" fmla="*/ 97631 h 109537"/>
                  <a:gd name="connsiteX3" fmla="*/ 1133475 w 1133475"/>
                  <a:gd name="connsiteY3" fmla="*/ 21431 h 109537"/>
                  <a:gd name="connsiteX0" fmla="*/ 0 w 1133475"/>
                  <a:gd name="connsiteY0" fmla="*/ 7874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  <a:gd name="connsiteX0" fmla="*/ 0 w 1133475"/>
                  <a:gd name="connsiteY0" fmla="*/ 0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3475" h="122296">
                    <a:moveTo>
                      <a:pt x="0" y="0"/>
                    </a:moveTo>
                    <a:cubicBezTo>
                      <a:pt x="17264" y="38298"/>
                      <a:pt x="34529" y="83159"/>
                      <a:pt x="195263" y="100743"/>
                    </a:cubicBezTo>
                    <a:cubicBezTo>
                      <a:pt x="355997" y="118327"/>
                      <a:pt x="808037" y="122296"/>
                      <a:pt x="964406" y="105505"/>
                    </a:cubicBezTo>
                    <a:cubicBezTo>
                      <a:pt x="1120775" y="88714"/>
                      <a:pt x="1127125" y="32147"/>
                      <a:pt x="1133475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5" name="Group 32"/>
            <p:cNvGrpSpPr/>
            <p:nvPr/>
          </p:nvGrpSpPr>
          <p:grpSpPr>
            <a:xfrm flipH="1">
              <a:off x="3491880" y="4209152"/>
              <a:ext cx="2843428" cy="1608401"/>
              <a:chOff x="112217" y="2636912"/>
              <a:chExt cx="2364262" cy="1344147"/>
            </a:xfrm>
          </p:grpSpPr>
          <p:cxnSp>
            <p:nvCxnSpPr>
              <p:cNvPr id="226" name="Straight Connector 225"/>
              <p:cNvCxnSpPr/>
              <p:nvPr/>
            </p:nvCxnSpPr>
            <p:spPr>
              <a:xfrm flipH="1" flipV="1">
                <a:off x="184225" y="2636912"/>
                <a:ext cx="964159" cy="38804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H="1" flipV="1">
                <a:off x="112217" y="2852936"/>
                <a:ext cx="1026022" cy="40461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8" name="Group 41"/>
              <p:cNvGrpSpPr/>
              <p:nvPr/>
            </p:nvGrpSpPr>
            <p:grpSpPr>
              <a:xfrm>
                <a:off x="1078245" y="2701592"/>
                <a:ext cx="1398234" cy="1279467"/>
                <a:chOff x="1014649" y="2774761"/>
                <a:chExt cx="1454163" cy="1077447"/>
              </a:xfrm>
            </p:grpSpPr>
            <p:sp>
              <p:nvSpPr>
                <p:cNvPr id="229" name="Freeform 228"/>
                <p:cNvSpPr/>
                <p:nvPr/>
              </p:nvSpPr>
              <p:spPr>
                <a:xfrm>
                  <a:off x="1014649" y="2774761"/>
                  <a:ext cx="1454163" cy="1077447"/>
                </a:xfrm>
                <a:custGeom>
                  <a:avLst/>
                  <a:gdLst>
                    <a:gd name="connsiteX0" fmla="*/ 409575 w 2260600"/>
                    <a:gd name="connsiteY0" fmla="*/ 60325 h 1258887"/>
                    <a:gd name="connsiteX1" fmla="*/ 1114425 w 2260600"/>
                    <a:gd name="connsiteY1" fmla="*/ 260350 h 1258887"/>
                    <a:gd name="connsiteX2" fmla="*/ 2047875 w 2260600"/>
                    <a:gd name="connsiteY2" fmla="*/ 88900 h 1258887"/>
                    <a:gd name="connsiteX3" fmla="*/ 2105025 w 2260600"/>
                    <a:gd name="connsiteY3" fmla="*/ 774700 h 1258887"/>
                    <a:gd name="connsiteX4" fmla="*/ 1114425 w 2260600"/>
                    <a:gd name="connsiteY4" fmla="*/ 1231900 h 1258887"/>
                    <a:gd name="connsiteX5" fmla="*/ 152400 w 2260600"/>
                    <a:gd name="connsiteY5" fmla="*/ 612775 h 1258887"/>
                    <a:gd name="connsiteX6" fmla="*/ 200025 w 2260600"/>
                    <a:gd name="connsiteY6" fmla="*/ 88900 h 1258887"/>
                    <a:gd name="connsiteX7" fmla="*/ 409575 w 2260600"/>
                    <a:gd name="connsiteY7" fmla="*/ 60325 h 1258887"/>
                    <a:gd name="connsiteX0" fmla="*/ 200025 w 2260600"/>
                    <a:gd name="connsiteY0" fmla="*/ 85725 h 1255712"/>
                    <a:gd name="connsiteX1" fmla="*/ 1114425 w 2260600"/>
                    <a:gd name="connsiteY1" fmla="*/ 257175 h 1255712"/>
                    <a:gd name="connsiteX2" fmla="*/ 2047875 w 2260600"/>
                    <a:gd name="connsiteY2" fmla="*/ 85725 h 1255712"/>
                    <a:gd name="connsiteX3" fmla="*/ 2105025 w 2260600"/>
                    <a:gd name="connsiteY3" fmla="*/ 771525 h 1255712"/>
                    <a:gd name="connsiteX4" fmla="*/ 1114425 w 2260600"/>
                    <a:gd name="connsiteY4" fmla="*/ 1228725 h 1255712"/>
                    <a:gd name="connsiteX5" fmla="*/ 152400 w 2260600"/>
                    <a:gd name="connsiteY5" fmla="*/ 609600 h 1255712"/>
                    <a:gd name="connsiteX6" fmla="*/ 200025 w 2260600"/>
                    <a:gd name="connsiteY6" fmla="*/ 85725 h 1255712"/>
                    <a:gd name="connsiteX0" fmla="*/ 228217 w 2254961"/>
                    <a:gd name="connsiteY0" fmla="*/ 86493 h 1255712"/>
                    <a:gd name="connsiteX1" fmla="*/ 1108786 w 2254961"/>
                    <a:gd name="connsiteY1" fmla="*/ 257175 h 1255712"/>
                    <a:gd name="connsiteX2" fmla="*/ 2042236 w 2254961"/>
                    <a:gd name="connsiteY2" fmla="*/ 85725 h 1255712"/>
                    <a:gd name="connsiteX3" fmla="*/ 2099386 w 2254961"/>
                    <a:gd name="connsiteY3" fmla="*/ 771525 h 1255712"/>
                    <a:gd name="connsiteX4" fmla="*/ 1108786 w 2254961"/>
                    <a:gd name="connsiteY4" fmla="*/ 1228725 h 1255712"/>
                    <a:gd name="connsiteX5" fmla="*/ 146761 w 2254961"/>
                    <a:gd name="connsiteY5" fmla="*/ 609600 h 1255712"/>
                    <a:gd name="connsiteX6" fmla="*/ 228217 w 2254961"/>
                    <a:gd name="connsiteY6" fmla="*/ 86493 h 1255712"/>
                    <a:gd name="connsiteX0" fmla="*/ 146762 w 2173506"/>
                    <a:gd name="connsiteY0" fmla="*/ 86493 h 1234885"/>
                    <a:gd name="connsiteX1" fmla="*/ 1027331 w 2173506"/>
                    <a:gd name="connsiteY1" fmla="*/ 257175 h 1234885"/>
                    <a:gd name="connsiteX2" fmla="*/ 1960781 w 2173506"/>
                    <a:gd name="connsiteY2" fmla="*/ 85725 h 1234885"/>
                    <a:gd name="connsiteX3" fmla="*/ 2017931 w 2173506"/>
                    <a:gd name="connsiteY3" fmla="*/ 771525 h 1234885"/>
                    <a:gd name="connsiteX4" fmla="*/ 1027331 w 2173506"/>
                    <a:gd name="connsiteY4" fmla="*/ 1228725 h 1234885"/>
                    <a:gd name="connsiteX5" fmla="*/ 146761 w 2173506"/>
                    <a:gd name="connsiteY5" fmla="*/ 734565 h 1234885"/>
                    <a:gd name="connsiteX6" fmla="*/ 146762 w 2173506"/>
                    <a:gd name="connsiteY6" fmla="*/ 86493 h 1234885"/>
                    <a:gd name="connsiteX0" fmla="*/ 146762 w 2177356"/>
                    <a:gd name="connsiteY0" fmla="*/ 86493 h 1100766"/>
                    <a:gd name="connsiteX1" fmla="*/ 1027331 w 2177356"/>
                    <a:gd name="connsiteY1" fmla="*/ 257175 h 1100766"/>
                    <a:gd name="connsiteX2" fmla="*/ 1960781 w 2177356"/>
                    <a:gd name="connsiteY2" fmla="*/ 85725 h 1100766"/>
                    <a:gd name="connsiteX3" fmla="*/ 2017931 w 2177356"/>
                    <a:gd name="connsiteY3" fmla="*/ 771525 h 1100766"/>
                    <a:gd name="connsiteX4" fmla="*/ 1004230 w 2177356"/>
                    <a:gd name="connsiteY4" fmla="*/ 1094606 h 1100766"/>
                    <a:gd name="connsiteX5" fmla="*/ 146761 w 2177356"/>
                    <a:gd name="connsiteY5" fmla="*/ 734565 h 1100766"/>
                    <a:gd name="connsiteX6" fmla="*/ 146762 w 2177356"/>
                    <a:gd name="connsiteY6" fmla="*/ 86493 h 1100766"/>
                    <a:gd name="connsiteX0" fmla="*/ 146762 w 2112834"/>
                    <a:gd name="connsiteY0" fmla="*/ 92334 h 1112448"/>
                    <a:gd name="connsiteX1" fmla="*/ 1027331 w 2112834"/>
                    <a:gd name="connsiteY1" fmla="*/ 263016 h 1112448"/>
                    <a:gd name="connsiteX2" fmla="*/ 1960781 w 2112834"/>
                    <a:gd name="connsiteY2" fmla="*/ 91566 h 1112448"/>
                    <a:gd name="connsiteX3" fmla="*/ 1939650 w 2112834"/>
                    <a:gd name="connsiteY3" fmla="*/ 812415 h 1112448"/>
                    <a:gd name="connsiteX4" fmla="*/ 1004230 w 2112834"/>
                    <a:gd name="connsiteY4" fmla="*/ 1100447 h 1112448"/>
                    <a:gd name="connsiteX5" fmla="*/ 146761 w 2112834"/>
                    <a:gd name="connsiteY5" fmla="*/ 740406 h 1112448"/>
                    <a:gd name="connsiteX6" fmla="*/ 146762 w 2112834"/>
                    <a:gd name="connsiteY6" fmla="*/ 92334 h 1112448"/>
                    <a:gd name="connsiteX0" fmla="*/ 146762 w 2169654"/>
                    <a:gd name="connsiteY0" fmla="*/ 91565 h 1111679"/>
                    <a:gd name="connsiteX1" fmla="*/ 1027331 w 2169654"/>
                    <a:gd name="connsiteY1" fmla="*/ 262247 h 1111679"/>
                    <a:gd name="connsiteX2" fmla="*/ 2017602 w 2169654"/>
                    <a:gd name="connsiteY2" fmla="*/ 91566 h 1111679"/>
                    <a:gd name="connsiteX3" fmla="*/ 1939650 w 2169654"/>
                    <a:gd name="connsiteY3" fmla="*/ 811646 h 1111679"/>
                    <a:gd name="connsiteX4" fmla="*/ 1004230 w 2169654"/>
                    <a:gd name="connsiteY4" fmla="*/ 1099678 h 1111679"/>
                    <a:gd name="connsiteX5" fmla="*/ 146761 w 2169654"/>
                    <a:gd name="connsiteY5" fmla="*/ 739637 h 1111679"/>
                    <a:gd name="connsiteX6" fmla="*/ 146762 w 2169654"/>
                    <a:gd name="connsiteY6" fmla="*/ 91565 h 1111679"/>
                    <a:gd name="connsiteX0" fmla="*/ 146762 w 2035498"/>
                    <a:gd name="connsiteY0" fmla="*/ 79565 h 1099679"/>
                    <a:gd name="connsiteX1" fmla="*/ 1027331 w 2035498"/>
                    <a:gd name="connsiteY1" fmla="*/ 250247 h 1099679"/>
                    <a:gd name="connsiteX2" fmla="*/ 1579312 w 2035498"/>
                    <a:gd name="connsiteY2" fmla="*/ 163528 h 1099679"/>
                    <a:gd name="connsiteX3" fmla="*/ 1939650 w 2035498"/>
                    <a:gd name="connsiteY3" fmla="*/ 799646 h 1099679"/>
                    <a:gd name="connsiteX4" fmla="*/ 1004230 w 2035498"/>
                    <a:gd name="connsiteY4" fmla="*/ 1087678 h 1099679"/>
                    <a:gd name="connsiteX5" fmla="*/ 146761 w 2035498"/>
                    <a:gd name="connsiteY5" fmla="*/ 727637 h 1099679"/>
                    <a:gd name="connsiteX6" fmla="*/ 146762 w 2035498"/>
                    <a:gd name="connsiteY6" fmla="*/ 79565 h 1099679"/>
                    <a:gd name="connsiteX0" fmla="*/ 146762 w 1584523"/>
                    <a:gd name="connsiteY0" fmla="*/ 79565 h 1120430"/>
                    <a:gd name="connsiteX1" fmla="*/ 1027331 w 1584523"/>
                    <a:gd name="connsiteY1" fmla="*/ 250247 h 1120430"/>
                    <a:gd name="connsiteX2" fmla="*/ 1579312 w 1584523"/>
                    <a:gd name="connsiteY2" fmla="*/ 163528 h 1120430"/>
                    <a:gd name="connsiteX3" fmla="*/ 1058595 w 1584523"/>
                    <a:gd name="connsiteY3" fmla="*/ 924151 h 1120430"/>
                    <a:gd name="connsiteX4" fmla="*/ 1004230 w 1584523"/>
                    <a:gd name="connsiteY4" fmla="*/ 1087678 h 1120430"/>
                    <a:gd name="connsiteX5" fmla="*/ 146761 w 1584523"/>
                    <a:gd name="connsiteY5" fmla="*/ 727637 h 1120430"/>
                    <a:gd name="connsiteX6" fmla="*/ 146762 w 1584523"/>
                    <a:gd name="connsiteY6" fmla="*/ 79565 h 1120430"/>
                    <a:gd name="connsiteX0" fmla="*/ 146762 w 1584523"/>
                    <a:gd name="connsiteY0" fmla="*/ 79565 h 1060673"/>
                    <a:gd name="connsiteX1" fmla="*/ 1027331 w 1584523"/>
                    <a:gd name="connsiteY1" fmla="*/ 250247 h 1060673"/>
                    <a:gd name="connsiteX2" fmla="*/ 1579312 w 1584523"/>
                    <a:gd name="connsiteY2" fmla="*/ 163528 h 1060673"/>
                    <a:gd name="connsiteX3" fmla="*/ 1058595 w 1584523"/>
                    <a:gd name="connsiteY3" fmla="*/ 924151 h 1060673"/>
                    <a:gd name="connsiteX4" fmla="*/ 711451 w 1584523"/>
                    <a:gd name="connsiteY4" fmla="*/ 982661 h 1060673"/>
                    <a:gd name="connsiteX5" fmla="*/ 146761 w 1584523"/>
                    <a:gd name="connsiteY5" fmla="*/ 727637 h 1060673"/>
                    <a:gd name="connsiteX6" fmla="*/ 146762 w 1584523"/>
                    <a:gd name="connsiteY6" fmla="*/ 79565 h 1060673"/>
                    <a:gd name="connsiteX0" fmla="*/ 137508 w 1584522"/>
                    <a:gd name="connsiteY0" fmla="*/ 84266 h 1065374"/>
                    <a:gd name="connsiteX1" fmla="*/ 962555 w 1584522"/>
                    <a:gd name="connsiteY1" fmla="*/ 226740 h 1065374"/>
                    <a:gd name="connsiteX2" fmla="*/ 1570058 w 1584522"/>
                    <a:gd name="connsiteY2" fmla="*/ 168229 h 1065374"/>
                    <a:gd name="connsiteX3" fmla="*/ 1049341 w 1584522"/>
                    <a:gd name="connsiteY3" fmla="*/ 928852 h 1065374"/>
                    <a:gd name="connsiteX4" fmla="*/ 702197 w 1584522"/>
                    <a:gd name="connsiteY4" fmla="*/ 987362 h 1065374"/>
                    <a:gd name="connsiteX5" fmla="*/ 137507 w 1584522"/>
                    <a:gd name="connsiteY5" fmla="*/ 732338 h 1065374"/>
                    <a:gd name="connsiteX6" fmla="*/ 137508 w 1584522"/>
                    <a:gd name="connsiteY6" fmla="*/ 84266 h 1065374"/>
                    <a:gd name="connsiteX0" fmla="*/ 137508 w 1584522"/>
                    <a:gd name="connsiteY0" fmla="*/ 84266 h 1055623"/>
                    <a:gd name="connsiteX1" fmla="*/ 962555 w 1584522"/>
                    <a:gd name="connsiteY1" fmla="*/ 226740 h 1055623"/>
                    <a:gd name="connsiteX2" fmla="*/ 1570058 w 1584522"/>
                    <a:gd name="connsiteY2" fmla="*/ 168229 h 1055623"/>
                    <a:gd name="connsiteX3" fmla="*/ 1049341 w 1584522"/>
                    <a:gd name="connsiteY3" fmla="*/ 928852 h 1055623"/>
                    <a:gd name="connsiteX4" fmla="*/ 528625 w 1584522"/>
                    <a:gd name="connsiteY4" fmla="*/ 928853 h 1055623"/>
                    <a:gd name="connsiteX5" fmla="*/ 137507 w 1584522"/>
                    <a:gd name="connsiteY5" fmla="*/ 732338 h 1055623"/>
                    <a:gd name="connsiteX6" fmla="*/ 137508 w 1584522"/>
                    <a:gd name="connsiteY6" fmla="*/ 84266 h 1055623"/>
                    <a:gd name="connsiteX0" fmla="*/ 194787 w 1641801"/>
                    <a:gd name="connsiteY0" fmla="*/ 97516 h 1068873"/>
                    <a:gd name="connsiteX1" fmla="*/ 1019834 w 1641801"/>
                    <a:gd name="connsiteY1" fmla="*/ 239990 h 1068873"/>
                    <a:gd name="connsiteX2" fmla="*/ 1627337 w 1641801"/>
                    <a:gd name="connsiteY2" fmla="*/ 181479 h 1068873"/>
                    <a:gd name="connsiteX3" fmla="*/ 1106620 w 1641801"/>
                    <a:gd name="connsiteY3" fmla="*/ 942102 h 1068873"/>
                    <a:gd name="connsiteX4" fmla="*/ 585904 w 1641801"/>
                    <a:gd name="connsiteY4" fmla="*/ 942103 h 1068873"/>
                    <a:gd name="connsiteX5" fmla="*/ 65187 w 1641801"/>
                    <a:gd name="connsiteY5" fmla="*/ 825084 h 1068873"/>
                    <a:gd name="connsiteX6" fmla="*/ 194787 w 1641801"/>
                    <a:gd name="connsiteY6" fmla="*/ 97516 h 1068873"/>
                    <a:gd name="connsiteX0" fmla="*/ 180322 w 1627336"/>
                    <a:gd name="connsiteY0" fmla="*/ 97516 h 1078624"/>
                    <a:gd name="connsiteX1" fmla="*/ 1005369 w 1627336"/>
                    <a:gd name="connsiteY1" fmla="*/ 239990 h 1078624"/>
                    <a:gd name="connsiteX2" fmla="*/ 1612872 w 1627336"/>
                    <a:gd name="connsiteY2" fmla="*/ 181479 h 1078624"/>
                    <a:gd name="connsiteX3" fmla="*/ 1092155 w 1627336"/>
                    <a:gd name="connsiteY3" fmla="*/ 942102 h 1078624"/>
                    <a:gd name="connsiteX4" fmla="*/ 484652 w 1627336"/>
                    <a:gd name="connsiteY4" fmla="*/ 1000613 h 1078624"/>
                    <a:gd name="connsiteX5" fmla="*/ 50722 w 1627336"/>
                    <a:gd name="connsiteY5" fmla="*/ 825084 h 1078624"/>
                    <a:gd name="connsiteX6" fmla="*/ 180322 w 1627336"/>
                    <a:gd name="connsiteY6" fmla="*/ 97516 h 1078624"/>
                    <a:gd name="connsiteX0" fmla="*/ 180322 w 1685194"/>
                    <a:gd name="connsiteY0" fmla="*/ 97516 h 1039618"/>
                    <a:gd name="connsiteX1" fmla="*/ 1005369 w 1685194"/>
                    <a:gd name="connsiteY1" fmla="*/ 239990 h 1039618"/>
                    <a:gd name="connsiteX2" fmla="*/ 1612872 w 1685194"/>
                    <a:gd name="connsiteY2" fmla="*/ 181479 h 1039618"/>
                    <a:gd name="connsiteX3" fmla="*/ 1439301 w 1685194"/>
                    <a:gd name="connsiteY3" fmla="*/ 415518 h 1039618"/>
                    <a:gd name="connsiteX4" fmla="*/ 1092155 w 1685194"/>
                    <a:gd name="connsiteY4" fmla="*/ 942102 h 1039618"/>
                    <a:gd name="connsiteX5" fmla="*/ 484652 w 1685194"/>
                    <a:gd name="connsiteY5" fmla="*/ 1000613 h 1039618"/>
                    <a:gd name="connsiteX6" fmla="*/ 50722 w 1685194"/>
                    <a:gd name="connsiteY6" fmla="*/ 825084 h 1039618"/>
                    <a:gd name="connsiteX7" fmla="*/ 180322 w 1685194"/>
                    <a:gd name="connsiteY7" fmla="*/ 97516 h 103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5194" h="1039618">
                      <a:moveTo>
                        <a:pt x="180322" y="97516"/>
                      </a:moveTo>
                      <a:cubicBezTo>
                        <a:pt x="339430" y="0"/>
                        <a:pt x="766611" y="225996"/>
                        <a:pt x="1005369" y="239990"/>
                      </a:cubicBezTo>
                      <a:cubicBezTo>
                        <a:pt x="1244127" y="253984"/>
                        <a:pt x="1540550" y="152224"/>
                        <a:pt x="1612872" y="181479"/>
                      </a:cubicBezTo>
                      <a:cubicBezTo>
                        <a:pt x="1685194" y="210734"/>
                        <a:pt x="1526087" y="288748"/>
                        <a:pt x="1439301" y="415518"/>
                      </a:cubicBezTo>
                      <a:cubicBezTo>
                        <a:pt x="1352515" y="542288"/>
                        <a:pt x="1251263" y="844586"/>
                        <a:pt x="1092155" y="942102"/>
                      </a:cubicBezTo>
                      <a:cubicBezTo>
                        <a:pt x="933047" y="1039618"/>
                        <a:pt x="658224" y="1020116"/>
                        <a:pt x="484652" y="1000613"/>
                      </a:cubicBezTo>
                      <a:cubicBezTo>
                        <a:pt x="311080" y="981110"/>
                        <a:pt x="101444" y="975600"/>
                        <a:pt x="50722" y="825084"/>
                      </a:cubicBezTo>
                      <a:cubicBezTo>
                        <a:pt x="0" y="674568"/>
                        <a:pt x="21214" y="195032"/>
                        <a:pt x="180322" y="97516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0" name="Freeform 229"/>
                <p:cNvSpPr/>
                <p:nvPr/>
              </p:nvSpPr>
              <p:spPr>
                <a:xfrm>
                  <a:off x="1115616" y="2924947"/>
                  <a:ext cx="1215901" cy="246344"/>
                </a:xfrm>
                <a:custGeom>
                  <a:avLst/>
                  <a:gdLst>
                    <a:gd name="connsiteX0" fmla="*/ 0 w 1724025"/>
                    <a:gd name="connsiteY0" fmla="*/ 9525 h 287337"/>
                    <a:gd name="connsiteX1" fmla="*/ 800100 w 1724025"/>
                    <a:gd name="connsiteY1" fmla="*/ 285750 h 287337"/>
                    <a:gd name="connsiteX2" fmla="*/ 1724025 w 1724025"/>
                    <a:gd name="connsiteY2" fmla="*/ 0 h 287337"/>
                    <a:gd name="connsiteX0" fmla="*/ 0 w 1713309"/>
                    <a:gd name="connsiteY0" fmla="*/ 0 h 351528"/>
                    <a:gd name="connsiteX1" fmla="*/ 789384 w 1713309"/>
                    <a:gd name="connsiteY1" fmla="*/ 342131 h 351528"/>
                    <a:gd name="connsiteX2" fmla="*/ 1713309 w 1713309"/>
                    <a:gd name="connsiteY2" fmla="*/ 56381 h 351528"/>
                    <a:gd name="connsiteX0" fmla="*/ 0 w 1728192"/>
                    <a:gd name="connsiteY0" fmla="*/ 0 h 342131"/>
                    <a:gd name="connsiteX1" fmla="*/ 789384 w 1728192"/>
                    <a:gd name="connsiteY1" fmla="*/ 342131 h 342131"/>
                    <a:gd name="connsiteX2" fmla="*/ 1728192 w 1728192"/>
                    <a:gd name="connsiteY2" fmla="*/ 0 h 342131"/>
                    <a:gd name="connsiteX0" fmla="*/ 0 w 1728192"/>
                    <a:gd name="connsiteY0" fmla="*/ 0 h 288033"/>
                    <a:gd name="connsiteX1" fmla="*/ 792087 w 1728192"/>
                    <a:gd name="connsiteY1" fmla="*/ 288033 h 288033"/>
                    <a:gd name="connsiteX2" fmla="*/ 1728192 w 1728192"/>
                    <a:gd name="connsiteY2" fmla="*/ 0 h 288033"/>
                    <a:gd name="connsiteX0" fmla="*/ 0 w 1728192"/>
                    <a:gd name="connsiteY0" fmla="*/ 0 h 280453"/>
                    <a:gd name="connsiteX1" fmla="*/ 766572 w 1728192"/>
                    <a:gd name="connsiteY1" fmla="*/ 280453 h 280453"/>
                    <a:gd name="connsiteX2" fmla="*/ 1728192 w 1728192"/>
                    <a:gd name="connsiteY2" fmla="*/ 0 h 280453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246344"/>
                    <a:gd name="connsiteX1" fmla="*/ 691683 w 1215901"/>
                    <a:gd name="connsiteY1" fmla="*/ 219815 h 246344"/>
                    <a:gd name="connsiteX2" fmla="*/ 1215901 w 1215901"/>
                    <a:gd name="connsiteY2" fmla="*/ 159176 h 246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5901" h="246344">
                      <a:moveTo>
                        <a:pt x="0" y="0"/>
                      </a:moveTo>
                      <a:cubicBezTo>
                        <a:pt x="256381" y="138906"/>
                        <a:pt x="489033" y="193286"/>
                        <a:pt x="691683" y="219815"/>
                      </a:cubicBezTo>
                      <a:cubicBezTo>
                        <a:pt x="894333" y="246344"/>
                        <a:pt x="991095" y="222634"/>
                        <a:pt x="1215901" y="159176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1" name="Freeform 230"/>
                <p:cNvSpPr/>
                <p:nvPr/>
              </p:nvSpPr>
              <p:spPr>
                <a:xfrm>
                  <a:off x="1058416" y="3569233"/>
                  <a:ext cx="973548" cy="193193"/>
                </a:xfrm>
                <a:custGeom>
                  <a:avLst/>
                  <a:gdLst>
                    <a:gd name="connsiteX0" fmla="*/ 0 w 1752600"/>
                    <a:gd name="connsiteY0" fmla="*/ 9525 h 268288"/>
                    <a:gd name="connsiteX1" fmla="*/ 809625 w 1752600"/>
                    <a:gd name="connsiteY1" fmla="*/ 266700 h 268288"/>
                    <a:gd name="connsiteX2" fmla="*/ 1752600 w 1752600"/>
                    <a:gd name="connsiteY2" fmla="*/ 0 h 268288"/>
                    <a:gd name="connsiteX0" fmla="*/ 0 w 1752600"/>
                    <a:gd name="connsiteY0" fmla="*/ 0 h 267589"/>
                    <a:gd name="connsiteX1" fmla="*/ 809625 w 1752600"/>
                    <a:gd name="connsiteY1" fmla="*/ 257175 h 267589"/>
                    <a:gd name="connsiteX2" fmla="*/ 1752600 w 1752600"/>
                    <a:gd name="connsiteY2" fmla="*/ 62483 h 267589"/>
                    <a:gd name="connsiteX0" fmla="*/ 0 w 1752600"/>
                    <a:gd name="connsiteY0" fmla="*/ 0 h 360929"/>
                    <a:gd name="connsiteX1" fmla="*/ 838200 w 1752600"/>
                    <a:gd name="connsiteY1" fmla="*/ 350515 h 360929"/>
                    <a:gd name="connsiteX2" fmla="*/ 1752600 w 1752600"/>
                    <a:gd name="connsiteY2" fmla="*/ 62483 h 360929"/>
                    <a:gd name="connsiteX0" fmla="*/ 0 w 1813129"/>
                    <a:gd name="connsiteY0" fmla="*/ 68219 h 299401"/>
                    <a:gd name="connsiteX1" fmla="*/ 898729 w 1813129"/>
                    <a:gd name="connsiteY1" fmla="*/ 288032 h 299401"/>
                    <a:gd name="connsiteX2" fmla="*/ 1813129 w 1813129"/>
                    <a:gd name="connsiteY2" fmla="*/ 0 h 299401"/>
                    <a:gd name="connsiteX0" fmla="*/ 0 w 1813129"/>
                    <a:gd name="connsiteY0" fmla="*/ 68219 h 200864"/>
                    <a:gd name="connsiteX1" fmla="*/ 792480 w 1813129"/>
                    <a:gd name="connsiteY1" fmla="*/ 189494 h 200864"/>
                    <a:gd name="connsiteX2" fmla="*/ 1813129 w 1813129"/>
                    <a:gd name="connsiteY2" fmla="*/ 0 h 200864"/>
                    <a:gd name="connsiteX0" fmla="*/ 0 w 1030224"/>
                    <a:gd name="connsiteY0" fmla="*/ 0 h 193193"/>
                    <a:gd name="connsiteX1" fmla="*/ 792480 w 1030224"/>
                    <a:gd name="connsiteY1" fmla="*/ 121275 h 193193"/>
                    <a:gd name="connsiteX2" fmla="*/ 1030224 w 1030224"/>
                    <a:gd name="connsiteY2" fmla="*/ 60637 h 193193"/>
                    <a:gd name="connsiteX0" fmla="*/ 0 w 1030224"/>
                    <a:gd name="connsiteY0" fmla="*/ 0 h 193193"/>
                    <a:gd name="connsiteX1" fmla="*/ 475488 w 1030224"/>
                    <a:gd name="connsiteY1" fmla="*/ 121275 h 193193"/>
                    <a:gd name="connsiteX2" fmla="*/ 1030224 w 1030224"/>
                    <a:gd name="connsiteY2" fmla="*/ 60637 h 193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0224" h="193193">
                      <a:moveTo>
                        <a:pt x="0" y="0"/>
                      </a:moveTo>
                      <a:cubicBezTo>
                        <a:pt x="258762" y="129381"/>
                        <a:pt x="303784" y="111169"/>
                        <a:pt x="475488" y="121275"/>
                      </a:cubicBezTo>
                      <a:cubicBezTo>
                        <a:pt x="647192" y="131381"/>
                        <a:pt x="704786" y="193193"/>
                        <a:pt x="1030224" y="60637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242" name="Group 241"/>
          <p:cNvGrpSpPr/>
          <p:nvPr/>
        </p:nvGrpSpPr>
        <p:grpSpPr>
          <a:xfrm>
            <a:off x="971600" y="2420888"/>
            <a:ext cx="576064" cy="1008112"/>
            <a:chOff x="971600" y="2420888"/>
            <a:chExt cx="576064" cy="1008112"/>
          </a:xfrm>
        </p:grpSpPr>
        <p:sp>
          <p:nvSpPr>
            <p:cNvPr id="238" name="Flowchart: Data 237"/>
            <p:cNvSpPr/>
            <p:nvPr/>
          </p:nvSpPr>
          <p:spPr>
            <a:xfrm rot="16200000" flipV="1">
              <a:off x="755576" y="2636912"/>
              <a:ext cx="1008112" cy="576064"/>
            </a:xfrm>
            <a:prstGeom prst="flowChartInputOutpu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Oval 238"/>
            <p:cNvSpPr/>
            <p:nvPr/>
          </p:nvSpPr>
          <p:spPr>
            <a:xfrm rot="1557883">
              <a:off x="1043608" y="2636912"/>
              <a:ext cx="432048" cy="57606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1087041" y="2790453"/>
              <a:ext cx="348192" cy="247650"/>
            </a:xfrm>
            <a:custGeom>
              <a:avLst/>
              <a:gdLst>
                <a:gd name="connsiteX0" fmla="*/ 5292 w 348192"/>
                <a:gd name="connsiteY0" fmla="*/ 127000 h 247650"/>
                <a:gd name="connsiteX1" fmla="*/ 348192 w 348192"/>
                <a:gd name="connsiteY1" fmla="*/ 0 h 247650"/>
                <a:gd name="connsiteX2" fmla="*/ 348192 w 348192"/>
                <a:gd name="connsiteY2" fmla="*/ 123825 h 247650"/>
                <a:gd name="connsiteX3" fmla="*/ 2117 w 348192"/>
                <a:gd name="connsiteY3" fmla="*/ 247650 h 247650"/>
                <a:gd name="connsiteX4" fmla="*/ 5292 w 348192"/>
                <a:gd name="connsiteY4" fmla="*/ 12700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92" h="247650">
                  <a:moveTo>
                    <a:pt x="5292" y="127000"/>
                  </a:moveTo>
                  <a:lnTo>
                    <a:pt x="348192" y="0"/>
                  </a:lnTo>
                  <a:lnTo>
                    <a:pt x="348192" y="123825"/>
                  </a:lnTo>
                  <a:lnTo>
                    <a:pt x="2117" y="247650"/>
                  </a:lnTo>
                  <a:cubicBezTo>
                    <a:pt x="1059" y="207433"/>
                    <a:pt x="0" y="167217"/>
                    <a:pt x="5292" y="1270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3" name="Group 242"/>
          <p:cNvGrpSpPr/>
          <p:nvPr/>
        </p:nvGrpSpPr>
        <p:grpSpPr>
          <a:xfrm flipH="1">
            <a:off x="3491880" y="2492896"/>
            <a:ext cx="2843428" cy="3506256"/>
            <a:chOff x="899592" y="0"/>
            <a:chExt cx="2364262" cy="2930192"/>
          </a:xfrm>
        </p:grpSpPr>
        <p:sp>
          <p:nvSpPr>
            <p:cNvPr id="244" name="Oval 10"/>
            <p:cNvSpPr/>
            <p:nvPr/>
          </p:nvSpPr>
          <p:spPr>
            <a:xfrm>
              <a:off x="899592" y="648072"/>
              <a:ext cx="2016224" cy="2282120"/>
            </a:xfrm>
            <a:prstGeom prst="ellipse">
              <a:avLst/>
            </a:pr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Oval 244"/>
            <p:cNvSpPr/>
            <p:nvPr/>
          </p:nvSpPr>
          <p:spPr>
            <a:xfrm rot="190219">
              <a:off x="2411760" y="980728"/>
              <a:ext cx="116220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Chord 245"/>
            <p:cNvSpPr/>
            <p:nvPr/>
          </p:nvSpPr>
          <p:spPr>
            <a:xfrm>
              <a:off x="2555776" y="1340768"/>
              <a:ext cx="576064" cy="504056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7" name="Group 29"/>
            <p:cNvGrpSpPr/>
            <p:nvPr/>
          </p:nvGrpSpPr>
          <p:grpSpPr>
            <a:xfrm>
              <a:off x="1331640" y="0"/>
              <a:ext cx="1152128" cy="1008112"/>
              <a:chOff x="6156176" y="2132856"/>
              <a:chExt cx="1152128" cy="1008112"/>
            </a:xfrm>
          </p:grpSpPr>
          <p:sp>
            <p:nvSpPr>
              <p:cNvPr id="256" name="Chord 255"/>
              <p:cNvSpPr/>
              <p:nvPr/>
            </p:nvSpPr>
            <p:spPr>
              <a:xfrm>
                <a:off x="6300192" y="2132856"/>
                <a:ext cx="864096" cy="1008112"/>
              </a:xfrm>
              <a:prstGeom prst="chord">
                <a:avLst>
                  <a:gd name="adj1" fmla="val 8868550"/>
                  <a:gd name="adj2" fmla="val 1928325"/>
                </a:avLst>
              </a:prstGeom>
              <a:solidFill>
                <a:srgbClr val="FF99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Freeform 256"/>
              <p:cNvSpPr/>
              <p:nvPr/>
            </p:nvSpPr>
            <p:spPr>
              <a:xfrm>
                <a:off x="6156176" y="2708920"/>
                <a:ext cx="1152128" cy="202691"/>
              </a:xfrm>
              <a:custGeom>
                <a:avLst/>
                <a:gdLst>
                  <a:gd name="connsiteX0" fmla="*/ 0 w 1133475"/>
                  <a:gd name="connsiteY0" fmla="*/ 0 h 109537"/>
                  <a:gd name="connsiteX1" fmla="*/ 195263 w 1133475"/>
                  <a:gd name="connsiteY1" fmla="*/ 92869 h 109537"/>
                  <a:gd name="connsiteX2" fmla="*/ 964406 w 1133475"/>
                  <a:gd name="connsiteY2" fmla="*/ 97631 h 109537"/>
                  <a:gd name="connsiteX3" fmla="*/ 1133475 w 1133475"/>
                  <a:gd name="connsiteY3" fmla="*/ 21431 h 109537"/>
                  <a:gd name="connsiteX0" fmla="*/ 0 w 1133475"/>
                  <a:gd name="connsiteY0" fmla="*/ 7874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  <a:gd name="connsiteX0" fmla="*/ 0 w 1133475"/>
                  <a:gd name="connsiteY0" fmla="*/ 0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3475" h="122296">
                    <a:moveTo>
                      <a:pt x="0" y="0"/>
                    </a:moveTo>
                    <a:cubicBezTo>
                      <a:pt x="17264" y="38298"/>
                      <a:pt x="34529" y="83159"/>
                      <a:pt x="195263" y="100743"/>
                    </a:cubicBezTo>
                    <a:cubicBezTo>
                      <a:pt x="355997" y="118327"/>
                      <a:pt x="808037" y="122296"/>
                      <a:pt x="964406" y="105505"/>
                    </a:cubicBezTo>
                    <a:cubicBezTo>
                      <a:pt x="1120775" y="88714"/>
                      <a:pt x="1127125" y="32147"/>
                      <a:pt x="1133475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8" name="Freeform 247"/>
            <p:cNvSpPr/>
            <p:nvPr/>
          </p:nvSpPr>
          <p:spPr>
            <a:xfrm flipH="1">
              <a:off x="1115616" y="1844824"/>
              <a:ext cx="720080" cy="100811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9" name="Group 32"/>
            <p:cNvGrpSpPr/>
            <p:nvPr/>
          </p:nvGrpSpPr>
          <p:grpSpPr>
            <a:xfrm>
              <a:off x="899592" y="1412776"/>
              <a:ext cx="2364262" cy="1344147"/>
              <a:chOff x="112217" y="2636912"/>
              <a:chExt cx="2364262" cy="1344147"/>
            </a:xfrm>
          </p:grpSpPr>
          <p:cxnSp>
            <p:nvCxnSpPr>
              <p:cNvPr id="250" name="Straight Connector 249"/>
              <p:cNvCxnSpPr/>
              <p:nvPr/>
            </p:nvCxnSpPr>
            <p:spPr>
              <a:xfrm flipH="1" flipV="1">
                <a:off x="184225" y="2636912"/>
                <a:ext cx="964159" cy="38804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flipH="1" flipV="1">
                <a:off x="112217" y="2852936"/>
                <a:ext cx="1026022" cy="40461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2" name="Group 41"/>
              <p:cNvGrpSpPr/>
              <p:nvPr/>
            </p:nvGrpSpPr>
            <p:grpSpPr>
              <a:xfrm>
                <a:off x="1078245" y="2701592"/>
                <a:ext cx="1398234" cy="1279467"/>
                <a:chOff x="1014649" y="2774761"/>
                <a:chExt cx="1454163" cy="1077447"/>
              </a:xfrm>
            </p:grpSpPr>
            <p:sp>
              <p:nvSpPr>
                <p:cNvPr id="253" name="Freeform 252"/>
                <p:cNvSpPr/>
                <p:nvPr/>
              </p:nvSpPr>
              <p:spPr>
                <a:xfrm>
                  <a:off x="1014649" y="2774761"/>
                  <a:ext cx="1454163" cy="1077447"/>
                </a:xfrm>
                <a:custGeom>
                  <a:avLst/>
                  <a:gdLst>
                    <a:gd name="connsiteX0" fmla="*/ 409575 w 2260600"/>
                    <a:gd name="connsiteY0" fmla="*/ 60325 h 1258887"/>
                    <a:gd name="connsiteX1" fmla="*/ 1114425 w 2260600"/>
                    <a:gd name="connsiteY1" fmla="*/ 260350 h 1258887"/>
                    <a:gd name="connsiteX2" fmla="*/ 2047875 w 2260600"/>
                    <a:gd name="connsiteY2" fmla="*/ 88900 h 1258887"/>
                    <a:gd name="connsiteX3" fmla="*/ 2105025 w 2260600"/>
                    <a:gd name="connsiteY3" fmla="*/ 774700 h 1258887"/>
                    <a:gd name="connsiteX4" fmla="*/ 1114425 w 2260600"/>
                    <a:gd name="connsiteY4" fmla="*/ 1231900 h 1258887"/>
                    <a:gd name="connsiteX5" fmla="*/ 152400 w 2260600"/>
                    <a:gd name="connsiteY5" fmla="*/ 612775 h 1258887"/>
                    <a:gd name="connsiteX6" fmla="*/ 200025 w 2260600"/>
                    <a:gd name="connsiteY6" fmla="*/ 88900 h 1258887"/>
                    <a:gd name="connsiteX7" fmla="*/ 409575 w 2260600"/>
                    <a:gd name="connsiteY7" fmla="*/ 60325 h 1258887"/>
                    <a:gd name="connsiteX0" fmla="*/ 200025 w 2260600"/>
                    <a:gd name="connsiteY0" fmla="*/ 85725 h 1255712"/>
                    <a:gd name="connsiteX1" fmla="*/ 1114425 w 2260600"/>
                    <a:gd name="connsiteY1" fmla="*/ 257175 h 1255712"/>
                    <a:gd name="connsiteX2" fmla="*/ 2047875 w 2260600"/>
                    <a:gd name="connsiteY2" fmla="*/ 85725 h 1255712"/>
                    <a:gd name="connsiteX3" fmla="*/ 2105025 w 2260600"/>
                    <a:gd name="connsiteY3" fmla="*/ 771525 h 1255712"/>
                    <a:gd name="connsiteX4" fmla="*/ 1114425 w 2260600"/>
                    <a:gd name="connsiteY4" fmla="*/ 1228725 h 1255712"/>
                    <a:gd name="connsiteX5" fmla="*/ 152400 w 2260600"/>
                    <a:gd name="connsiteY5" fmla="*/ 609600 h 1255712"/>
                    <a:gd name="connsiteX6" fmla="*/ 200025 w 2260600"/>
                    <a:gd name="connsiteY6" fmla="*/ 85725 h 1255712"/>
                    <a:gd name="connsiteX0" fmla="*/ 228217 w 2254961"/>
                    <a:gd name="connsiteY0" fmla="*/ 86493 h 1255712"/>
                    <a:gd name="connsiteX1" fmla="*/ 1108786 w 2254961"/>
                    <a:gd name="connsiteY1" fmla="*/ 257175 h 1255712"/>
                    <a:gd name="connsiteX2" fmla="*/ 2042236 w 2254961"/>
                    <a:gd name="connsiteY2" fmla="*/ 85725 h 1255712"/>
                    <a:gd name="connsiteX3" fmla="*/ 2099386 w 2254961"/>
                    <a:gd name="connsiteY3" fmla="*/ 771525 h 1255712"/>
                    <a:gd name="connsiteX4" fmla="*/ 1108786 w 2254961"/>
                    <a:gd name="connsiteY4" fmla="*/ 1228725 h 1255712"/>
                    <a:gd name="connsiteX5" fmla="*/ 146761 w 2254961"/>
                    <a:gd name="connsiteY5" fmla="*/ 609600 h 1255712"/>
                    <a:gd name="connsiteX6" fmla="*/ 228217 w 2254961"/>
                    <a:gd name="connsiteY6" fmla="*/ 86493 h 1255712"/>
                    <a:gd name="connsiteX0" fmla="*/ 146762 w 2173506"/>
                    <a:gd name="connsiteY0" fmla="*/ 86493 h 1234885"/>
                    <a:gd name="connsiteX1" fmla="*/ 1027331 w 2173506"/>
                    <a:gd name="connsiteY1" fmla="*/ 257175 h 1234885"/>
                    <a:gd name="connsiteX2" fmla="*/ 1960781 w 2173506"/>
                    <a:gd name="connsiteY2" fmla="*/ 85725 h 1234885"/>
                    <a:gd name="connsiteX3" fmla="*/ 2017931 w 2173506"/>
                    <a:gd name="connsiteY3" fmla="*/ 771525 h 1234885"/>
                    <a:gd name="connsiteX4" fmla="*/ 1027331 w 2173506"/>
                    <a:gd name="connsiteY4" fmla="*/ 1228725 h 1234885"/>
                    <a:gd name="connsiteX5" fmla="*/ 146761 w 2173506"/>
                    <a:gd name="connsiteY5" fmla="*/ 734565 h 1234885"/>
                    <a:gd name="connsiteX6" fmla="*/ 146762 w 2173506"/>
                    <a:gd name="connsiteY6" fmla="*/ 86493 h 1234885"/>
                    <a:gd name="connsiteX0" fmla="*/ 146762 w 2177356"/>
                    <a:gd name="connsiteY0" fmla="*/ 86493 h 1100766"/>
                    <a:gd name="connsiteX1" fmla="*/ 1027331 w 2177356"/>
                    <a:gd name="connsiteY1" fmla="*/ 257175 h 1100766"/>
                    <a:gd name="connsiteX2" fmla="*/ 1960781 w 2177356"/>
                    <a:gd name="connsiteY2" fmla="*/ 85725 h 1100766"/>
                    <a:gd name="connsiteX3" fmla="*/ 2017931 w 2177356"/>
                    <a:gd name="connsiteY3" fmla="*/ 771525 h 1100766"/>
                    <a:gd name="connsiteX4" fmla="*/ 1004230 w 2177356"/>
                    <a:gd name="connsiteY4" fmla="*/ 1094606 h 1100766"/>
                    <a:gd name="connsiteX5" fmla="*/ 146761 w 2177356"/>
                    <a:gd name="connsiteY5" fmla="*/ 734565 h 1100766"/>
                    <a:gd name="connsiteX6" fmla="*/ 146762 w 2177356"/>
                    <a:gd name="connsiteY6" fmla="*/ 86493 h 1100766"/>
                    <a:gd name="connsiteX0" fmla="*/ 146762 w 2112834"/>
                    <a:gd name="connsiteY0" fmla="*/ 92334 h 1112448"/>
                    <a:gd name="connsiteX1" fmla="*/ 1027331 w 2112834"/>
                    <a:gd name="connsiteY1" fmla="*/ 263016 h 1112448"/>
                    <a:gd name="connsiteX2" fmla="*/ 1960781 w 2112834"/>
                    <a:gd name="connsiteY2" fmla="*/ 91566 h 1112448"/>
                    <a:gd name="connsiteX3" fmla="*/ 1939650 w 2112834"/>
                    <a:gd name="connsiteY3" fmla="*/ 812415 h 1112448"/>
                    <a:gd name="connsiteX4" fmla="*/ 1004230 w 2112834"/>
                    <a:gd name="connsiteY4" fmla="*/ 1100447 h 1112448"/>
                    <a:gd name="connsiteX5" fmla="*/ 146761 w 2112834"/>
                    <a:gd name="connsiteY5" fmla="*/ 740406 h 1112448"/>
                    <a:gd name="connsiteX6" fmla="*/ 146762 w 2112834"/>
                    <a:gd name="connsiteY6" fmla="*/ 92334 h 1112448"/>
                    <a:gd name="connsiteX0" fmla="*/ 146762 w 2169654"/>
                    <a:gd name="connsiteY0" fmla="*/ 91565 h 1111679"/>
                    <a:gd name="connsiteX1" fmla="*/ 1027331 w 2169654"/>
                    <a:gd name="connsiteY1" fmla="*/ 262247 h 1111679"/>
                    <a:gd name="connsiteX2" fmla="*/ 2017602 w 2169654"/>
                    <a:gd name="connsiteY2" fmla="*/ 91566 h 1111679"/>
                    <a:gd name="connsiteX3" fmla="*/ 1939650 w 2169654"/>
                    <a:gd name="connsiteY3" fmla="*/ 811646 h 1111679"/>
                    <a:gd name="connsiteX4" fmla="*/ 1004230 w 2169654"/>
                    <a:gd name="connsiteY4" fmla="*/ 1099678 h 1111679"/>
                    <a:gd name="connsiteX5" fmla="*/ 146761 w 2169654"/>
                    <a:gd name="connsiteY5" fmla="*/ 739637 h 1111679"/>
                    <a:gd name="connsiteX6" fmla="*/ 146762 w 2169654"/>
                    <a:gd name="connsiteY6" fmla="*/ 91565 h 1111679"/>
                    <a:gd name="connsiteX0" fmla="*/ 146762 w 2035498"/>
                    <a:gd name="connsiteY0" fmla="*/ 79565 h 1099679"/>
                    <a:gd name="connsiteX1" fmla="*/ 1027331 w 2035498"/>
                    <a:gd name="connsiteY1" fmla="*/ 250247 h 1099679"/>
                    <a:gd name="connsiteX2" fmla="*/ 1579312 w 2035498"/>
                    <a:gd name="connsiteY2" fmla="*/ 163528 h 1099679"/>
                    <a:gd name="connsiteX3" fmla="*/ 1939650 w 2035498"/>
                    <a:gd name="connsiteY3" fmla="*/ 799646 h 1099679"/>
                    <a:gd name="connsiteX4" fmla="*/ 1004230 w 2035498"/>
                    <a:gd name="connsiteY4" fmla="*/ 1087678 h 1099679"/>
                    <a:gd name="connsiteX5" fmla="*/ 146761 w 2035498"/>
                    <a:gd name="connsiteY5" fmla="*/ 727637 h 1099679"/>
                    <a:gd name="connsiteX6" fmla="*/ 146762 w 2035498"/>
                    <a:gd name="connsiteY6" fmla="*/ 79565 h 1099679"/>
                    <a:gd name="connsiteX0" fmla="*/ 146762 w 1584523"/>
                    <a:gd name="connsiteY0" fmla="*/ 79565 h 1120430"/>
                    <a:gd name="connsiteX1" fmla="*/ 1027331 w 1584523"/>
                    <a:gd name="connsiteY1" fmla="*/ 250247 h 1120430"/>
                    <a:gd name="connsiteX2" fmla="*/ 1579312 w 1584523"/>
                    <a:gd name="connsiteY2" fmla="*/ 163528 h 1120430"/>
                    <a:gd name="connsiteX3" fmla="*/ 1058595 w 1584523"/>
                    <a:gd name="connsiteY3" fmla="*/ 924151 h 1120430"/>
                    <a:gd name="connsiteX4" fmla="*/ 1004230 w 1584523"/>
                    <a:gd name="connsiteY4" fmla="*/ 1087678 h 1120430"/>
                    <a:gd name="connsiteX5" fmla="*/ 146761 w 1584523"/>
                    <a:gd name="connsiteY5" fmla="*/ 727637 h 1120430"/>
                    <a:gd name="connsiteX6" fmla="*/ 146762 w 1584523"/>
                    <a:gd name="connsiteY6" fmla="*/ 79565 h 1120430"/>
                    <a:gd name="connsiteX0" fmla="*/ 146762 w 1584523"/>
                    <a:gd name="connsiteY0" fmla="*/ 79565 h 1060673"/>
                    <a:gd name="connsiteX1" fmla="*/ 1027331 w 1584523"/>
                    <a:gd name="connsiteY1" fmla="*/ 250247 h 1060673"/>
                    <a:gd name="connsiteX2" fmla="*/ 1579312 w 1584523"/>
                    <a:gd name="connsiteY2" fmla="*/ 163528 h 1060673"/>
                    <a:gd name="connsiteX3" fmla="*/ 1058595 w 1584523"/>
                    <a:gd name="connsiteY3" fmla="*/ 924151 h 1060673"/>
                    <a:gd name="connsiteX4" fmla="*/ 711451 w 1584523"/>
                    <a:gd name="connsiteY4" fmla="*/ 982661 h 1060673"/>
                    <a:gd name="connsiteX5" fmla="*/ 146761 w 1584523"/>
                    <a:gd name="connsiteY5" fmla="*/ 727637 h 1060673"/>
                    <a:gd name="connsiteX6" fmla="*/ 146762 w 1584523"/>
                    <a:gd name="connsiteY6" fmla="*/ 79565 h 1060673"/>
                    <a:gd name="connsiteX0" fmla="*/ 137508 w 1584522"/>
                    <a:gd name="connsiteY0" fmla="*/ 84266 h 1065374"/>
                    <a:gd name="connsiteX1" fmla="*/ 962555 w 1584522"/>
                    <a:gd name="connsiteY1" fmla="*/ 226740 h 1065374"/>
                    <a:gd name="connsiteX2" fmla="*/ 1570058 w 1584522"/>
                    <a:gd name="connsiteY2" fmla="*/ 168229 h 1065374"/>
                    <a:gd name="connsiteX3" fmla="*/ 1049341 w 1584522"/>
                    <a:gd name="connsiteY3" fmla="*/ 928852 h 1065374"/>
                    <a:gd name="connsiteX4" fmla="*/ 702197 w 1584522"/>
                    <a:gd name="connsiteY4" fmla="*/ 987362 h 1065374"/>
                    <a:gd name="connsiteX5" fmla="*/ 137507 w 1584522"/>
                    <a:gd name="connsiteY5" fmla="*/ 732338 h 1065374"/>
                    <a:gd name="connsiteX6" fmla="*/ 137508 w 1584522"/>
                    <a:gd name="connsiteY6" fmla="*/ 84266 h 1065374"/>
                    <a:gd name="connsiteX0" fmla="*/ 137508 w 1584522"/>
                    <a:gd name="connsiteY0" fmla="*/ 84266 h 1055623"/>
                    <a:gd name="connsiteX1" fmla="*/ 962555 w 1584522"/>
                    <a:gd name="connsiteY1" fmla="*/ 226740 h 1055623"/>
                    <a:gd name="connsiteX2" fmla="*/ 1570058 w 1584522"/>
                    <a:gd name="connsiteY2" fmla="*/ 168229 h 1055623"/>
                    <a:gd name="connsiteX3" fmla="*/ 1049341 w 1584522"/>
                    <a:gd name="connsiteY3" fmla="*/ 928852 h 1055623"/>
                    <a:gd name="connsiteX4" fmla="*/ 528625 w 1584522"/>
                    <a:gd name="connsiteY4" fmla="*/ 928853 h 1055623"/>
                    <a:gd name="connsiteX5" fmla="*/ 137507 w 1584522"/>
                    <a:gd name="connsiteY5" fmla="*/ 732338 h 1055623"/>
                    <a:gd name="connsiteX6" fmla="*/ 137508 w 1584522"/>
                    <a:gd name="connsiteY6" fmla="*/ 84266 h 1055623"/>
                    <a:gd name="connsiteX0" fmla="*/ 194787 w 1641801"/>
                    <a:gd name="connsiteY0" fmla="*/ 97516 h 1068873"/>
                    <a:gd name="connsiteX1" fmla="*/ 1019834 w 1641801"/>
                    <a:gd name="connsiteY1" fmla="*/ 239990 h 1068873"/>
                    <a:gd name="connsiteX2" fmla="*/ 1627337 w 1641801"/>
                    <a:gd name="connsiteY2" fmla="*/ 181479 h 1068873"/>
                    <a:gd name="connsiteX3" fmla="*/ 1106620 w 1641801"/>
                    <a:gd name="connsiteY3" fmla="*/ 942102 h 1068873"/>
                    <a:gd name="connsiteX4" fmla="*/ 585904 w 1641801"/>
                    <a:gd name="connsiteY4" fmla="*/ 942103 h 1068873"/>
                    <a:gd name="connsiteX5" fmla="*/ 65187 w 1641801"/>
                    <a:gd name="connsiteY5" fmla="*/ 825084 h 1068873"/>
                    <a:gd name="connsiteX6" fmla="*/ 194787 w 1641801"/>
                    <a:gd name="connsiteY6" fmla="*/ 97516 h 1068873"/>
                    <a:gd name="connsiteX0" fmla="*/ 180322 w 1627336"/>
                    <a:gd name="connsiteY0" fmla="*/ 97516 h 1078624"/>
                    <a:gd name="connsiteX1" fmla="*/ 1005369 w 1627336"/>
                    <a:gd name="connsiteY1" fmla="*/ 239990 h 1078624"/>
                    <a:gd name="connsiteX2" fmla="*/ 1612872 w 1627336"/>
                    <a:gd name="connsiteY2" fmla="*/ 181479 h 1078624"/>
                    <a:gd name="connsiteX3" fmla="*/ 1092155 w 1627336"/>
                    <a:gd name="connsiteY3" fmla="*/ 942102 h 1078624"/>
                    <a:gd name="connsiteX4" fmla="*/ 484652 w 1627336"/>
                    <a:gd name="connsiteY4" fmla="*/ 1000613 h 1078624"/>
                    <a:gd name="connsiteX5" fmla="*/ 50722 w 1627336"/>
                    <a:gd name="connsiteY5" fmla="*/ 825084 h 1078624"/>
                    <a:gd name="connsiteX6" fmla="*/ 180322 w 1627336"/>
                    <a:gd name="connsiteY6" fmla="*/ 97516 h 1078624"/>
                    <a:gd name="connsiteX0" fmla="*/ 180322 w 1685194"/>
                    <a:gd name="connsiteY0" fmla="*/ 97516 h 1039618"/>
                    <a:gd name="connsiteX1" fmla="*/ 1005369 w 1685194"/>
                    <a:gd name="connsiteY1" fmla="*/ 239990 h 1039618"/>
                    <a:gd name="connsiteX2" fmla="*/ 1612872 w 1685194"/>
                    <a:gd name="connsiteY2" fmla="*/ 181479 h 1039618"/>
                    <a:gd name="connsiteX3" fmla="*/ 1439301 w 1685194"/>
                    <a:gd name="connsiteY3" fmla="*/ 415518 h 1039618"/>
                    <a:gd name="connsiteX4" fmla="*/ 1092155 w 1685194"/>
                    <a:gd name="connsiteY4" fmla="*/ 942102 h 1039618"/>
                    <a:gd name="connsiteX5" fmla="*/ 484652 w 1685194"/>
                    <a:gd name="connsiteY5" fmla="*/ 1000613 h 1039618"/>
                    <a:gd name="connsiteX6" fmla="*/ 50722 w 1685194"/>
                    <a:gd name="connsiteY6" fmla="*/ 825084 h 1039618"/>
                    <a:gd name="connsiteX7" fmla="*/ 180322 w 1685194"/>
                    <a:gd name="connsiteY7" fmla="*/ 97516 h 103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5194" h="1039618">
                      <a:moveTo>
                        <a:pt x="180322" y="97516"/>
                      </a:moveTo>
                      <a:cubicBezTo>
                        <a:pt x="339430" y="0"/>
                        <a:pt x="766611" y="225996"/>
                        <a:pt x="1005369" y="239990"/>
                      </a:cubicBezTo>
                      <a:cubicBezTo>
                        <a:pt x="1244127" y="253984"/>
                        <a:pt x="1540550" y="152224"/>
                        <a:pt x="1612872" y="181479"/>
                      </a:cubicBezTo>
                      <a:cubicBezTo>
                        <a:pt x="1685194" y="210734"/>
                        <a:pt x="1526087" y="288748"/>
                        <a:pt x="1439301" y="415518"/>
                      </a:cubicBezTo>
                      <a:cubicBezTo>
                        <a:pt x="1352515" y="542288"/>
                        <a:pt x="1251263" y="844586"/>
                        <a:pt x="1092155" y="942102"/>
                      </a:cubicBezTo>
                      <a:cubicBezTo>
                        <a:pt x="933047" y="1039618"/>
                        <a:pt x="658224" y="1020116"/>
                        <a:pt x="484652" y="1000613"/>
                      </a:cubicBezTo>
                      <a:cubicBezTo>
                        <a:pt x="311080" y="981110"/>
                        <a:pt x="101444" y="975600"/>
                        <a:pt x="50722" y="825084"/>
                      </a:cubicBezTo>
                      <a:cubicBezTo>
                        <a:pt x="0" y="674568"/>
                        <a:pt x="21214" y="195032"/>
                        <a:pt x="180322" y="97516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4" name="Freeform 253"/>
                <p:cNvSpPr/>
                <p:nvPr/>
              </p:nvSpPr>
              <p:spPr>
                <a:xfrm>
                  <a:off x="1115616" y="2924947"/>
                  <a:ext cx="1215901" cy="246344"/>
                </a:xfrm>
                <a:custGeom>
                  <a:avLst/>
                  <a:gdLst>
                    <a:gd name="connsiteX0" fmla="*/ 0 w 1724025"/>
                    <a:gd name="connsiteY0" fmla="*/ 9525 h 287337"/>
                    <a:gd name="connsiteX1" fmla="*/ 800100 w 1724025"/>
                    <a:gd name="connsiteY1" fmla="*/ 285750 h 287337"/>
                    <a:gd name="connsiteX2" fmla="*/ 1724025 w 1724025"/>
                    <a:gd name="connsiteY2" fmla="*/ 0 h 287337"/>
                    <a:gd name="connsiteX0" fmla="*/ 0 w 1713309"/>
                    <a:gd name="connsiteY0" fmla="*/ 0 h 351528"/>
                    <a:gd name="connsiteX1" fmla="*/ 789384 w 1713309"/>
                    <a:gd name="connsiteY1" fmla="*/ 342131 h 351528"/>
                    <a:gd name="connsiteX2" fmla="*/ 1713309 w 1713309"/>
                    <a:gd name="connsiteY2" fmla="*/ 56381 h 351528"/>
                    <a:gd name="connsiteX0" fmla="*/ 0 w 1728192"/>
                    <a:gd name="connsiteY0" fmla="*/ 0 h 342131"/>
                    <a:gd name="connsiteX1" fmla="*/ 789384 w 1728192"/>
                    <a:gd name="connsiteY1" fmla="*/ 342131 h 342131"/>
                    <a:gd name="connsiteX2" fmla="*/ 1728192 w 1728192"/>
                    <a:gd name="connsiteY2" fmla="*/ 0 h 342131"/>
                    <a:gd name="connsiteX0" fmla="*/ 0 w 1728192"/>
                    <a:gd name="connsiteY0" fmla="*/ 0 h 288033"/>
                    <a:gd name="connsiteX1" fmla="*/ 792087 w 1728192"/>
                    <a:gd name="connsiteY1" fmla="*/ 288033 h 288033"/>
                    <a:gd name="connsiteX2" fmla="*/ 1728192 w 1728192"/>
                    <a:gd name="connsiteY2" fmla="*/ 0 h 288033"/>
                    <a:gd name="connsiteX0" fmla="*/ 0 w 1728192"/>
                    <a:gd name="connsiteY0" fmla="*/ 0 h 280453"/>
                    <a:gd name="connsiteX1" fmla="*/ 766572 w 1728192"/>
                    <a:gd name="connsiteY1" fmla="*/ 280453 h 280453"/>
                    <a:gd name="connsiteX2" fmla="*/ 1728192 w 1728192"/>
                    <a:gd name="connsiteY2" fmla="*/ 0 h 280453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246344"/>
                    <a:gd name="connsiteX1" fmla="*/ 691683 w 1215901"/>
                    <a:gd name="connsiteY1" fmla="*/ 219815 h 246344"/>
                    <a:gd name="connsiteX2" fmla="*/ 1215901 w 1215901"/>
                    <a:gd name="connsiteY2" fmla="*/ 159176 h 246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5901" h="246344">
                      <a:moveTo>
                        <a:pt x="0" y="0"/>
                      </a:moveTo>
                      <a:cubicBezTo>
                        <a:pt x="256381" y="138906"/>
                        <a:pt x="489033" y="193286"/>
                        <a:pt x="691683" y="219815"/>
                      </a:cubicBezTo>
                      <a:cubicBezTo>
                        <a:pt x="894333" y="246344"/>
                        <a:pt x="991095" y="222634"/>
                        <a:pt x="1215901" y="159176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5" name="Freeform 254"/>
                <p:cNvSpPr/>
                <p:nvPr/>
              </p:nvSpPr>
              <p:spPr>
                <a:xfrm>
                  <a:off x="1058416" y="3569233"/>
                  <a:ext cx="973548" cy="193193"/>
                </a:xfrm>
                <a:custGeom>
                  <a:avLst/>
                  <a:gdLst>
                    <a:gd name="connsiteX0" fmla="*/ 0 w 1752600"/>
                    <a:gd name="connsiteY0" fmla="*/ 9525 h 268288"/>
                    <a:gd name="connsiteX1" fmla="*/ 809625 w 1752600"/>
                    <a:gd name="connsiteY1" fmla="*/ 266700 h 268288"/>
                    <a:gd name="connsiteX2" fmla="*/ 1752600 w 1752600"/>
                    <a:gd name="connsiteY2" fmla="*/ 0 h 268288"/>
                    <a:gd name="connsiteX0" fmla="*/ 0 w 1752600"/>
                    <a:gd name="connsiteY0" fmla="*/ 0 h 267589"/>
                    <a:gd name="connsiteX1" fmla="*/ 809625 w 1752600"/>
                    <a:gd name="connsiteY1" fmla="*/ 257175 h 267589"/>
                    <a:gd name="connsiteX2" fmla="*/ 1752600 w 1752600"/>
                    <a:gd name="connsiteY2" fmla="*/ 62483 h 267589"/>
                    <a:gd name="connsiteX0" fmla="*/ 0 w 1752600"/>
                    <a:gd name="connsiteY0" fmla="*/ 0 h 360929"/>
                    <a:gd name="connsiteX1" fmla="*/ 838200 w 1752600"/>
                    <a:gd name="connsiteY1" fmla="*/ 350515 h 360929"/>
                    <a:gd name="connsiteX2" fmla="*/ 1752600 w 1752600"/>
                    <a:gd name="connsiteY2" fmla="*/ 62483 h 360929"/>
                    <a:gd name="connsiteX0" fmla="*/ 0 w 1813129"/>
                    <a:gd name="connsiteY0" fmla="*/ 68219 h 299401"/>
                    <a:gd name="connsiteX1" fmla="*/ 898729 w 1813129"/>
                    <a:gd name="connsiteY1" fmla="*/ 288032 h 299401"/>
                    <a:gd name="connsiteX2" fmla="*/ 1813129 w 1813129"/>
                    <a:gd name="connsiteY2" fmla="*/ 0 h 299401"/>
                    <a:gd name="connsiteX0" fmla="*/ 0 w 1813129"/>
                    <a:gd name="connsiteY0" fmla="*/ 68219 h 200864"/>
                    <a:gd name="connsiteX1" fmla="*/ 792480 w 1813129"/>
                    <a:gd name="connsiteY1" fmla="*/ 189494 h 200864"/>
                    <a:gd name="connsiteX2" fmla="*/ 1813129 w 1813129"/>
                    <a:gd name="connsiteY2" fmla="*/ 0 h 200864"/>
                    <a:gd name="connsiteX0" fmla="*/ 0 w 1030224"/>
                    <a:gd name="connsiteY0" fmla="*/ 0 h 193193"/>
                    <a:gd name="connsiteX1" fmla="*/ 792480 w 1030224"/>
                    <a:gd name="connsiteY1" fmla="*/ 121275 h 193193"/>
                    <a:gd name="connsiteX2" fmla="*/ 1030224 w 1030224"/>
                    <a:gd name="connsiteY2" fmla="*/ 60637 h 193193"/>
                    <a:gd name="connsiteX0" fmla="*/ 0 w 1030224"/>
                    <a:gd name="connsiteY0" fmla="*/ 0 h 193193"/>
                    <a:gd name="connsiteX1" fmla="*/ 475488 w 1030224"/>
                    <a:gd name="connsiteY1" fmla="*/ 121275 h 193193"/>
                    <a:gd name="connsiteX2" fmla="*/ 1030224 w 1030224"/>
                    <a:gd name="connsiteY2" fmla="*/ 60637 h 193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0224" h="193193">
                      <a:moveTo>
                        <a:pt x="0" y="0"/>
                      </a:moveTo>
                      <a:cubicBezTo>
                        <a:pt x="258762" y="129381"/>
                        <a:pt x="303784" y="111169"/>
                        <a:pt x="475488" y="121275"/>
                      </a:cubicBezTo>
                      <a:cubicBezTo>
                        <a:pt x="647192" y="131381"/>
                        <a:pt x="704786" y="193193"/>
                        <a:pt x="1030224" y="60637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260" name="Freeform 259"/>
          <p:cNvSpPr/>
          <p:nvPr/>
        </p:nvSpPr>
        <p:spPr>
          <a:xfrm rot="12353020" flipH="1">
            <a:off x="5295523" y="3199212"/>
            <a:ext cx="873944" cy="120630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Freeform 223"/>
          <p:cNvSpPr/>
          <p:nvPr/>
        </p:nvSpPr>
        <p:spPr>
          <a:xfrm>
            <a:off x="5209483" y="4726139"/>
            <a:ext cx="866019" cy="120630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24" grpId="0" animBg="1"/>
      <p:bldP spid="2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eeform 86"/>
          <p:cNvSpPr/>
          <p:nvPr/>
        </p:nvSpPr>
        <p:spPr>
          <a:xfrm>
            <a:off x="-479685" y="1628800"/>
            <a:ext cx="8169639" cy="5321508"/>
          </a:xfrm>
          <a:custGeom>
            <a:avLst/>
            <a:gdLst>
              <a:gd name="connsiteX0" fmla="*/ 0 w 8169639"/>
              <a:gd name="connsiteY0" fmla="*/ 0 h 5321508"/>
              <a:gd name="connsiteX1" fmla="*/ 8154649 w 8169639"/>
              <a:gd name="connsiteY1" fmla="*/ 0 h 5321508"/>
              <a:gd name="connsiteX2" fmla="*/ 8169639 w 8169639"/>
              <a:gd name="connsiteY2" fmla="*/ 3792512 h 5321508"/>
              <a:gd name="connsiteX3" fmla="*/ 6955436 w 8169639"/>
              <a:gd name="connsiteY3" fmla="*/ 5276538 h 5321508"/>
              <a:gd name="connsiteX4" fmla="*/ 194872 w 8169639"/>
              <a:gd name="connsiteY4" fmla="*/ 5321508 h 5321508"/>
              <a:gd name="connsiteX5" fmla="*/ 0 w 8169639"/>
              <a:gd name="connsiteY5" fmla="*/ 0 h 532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9639" h="5321508">
                <a:moveTo>
                  <a:pt x="0" y="0"/>
                </a:moveTo>
                <a:lnTo>
                  <a:pt x="8154649" y="0"/>
                </a:lnTo>
                <a:cubicBezTo>
                  <a:pt x="8159646" y="1264171"/>
                  <a:pt x="8164642" y="2528341"/>
                  <a:pt x="8169639" y="3792512"/>
                </a:cubicBezTo>
                <a:lnTo>
                  <a:pt x="6955436" y="5276538"/>
                </a:lnTo>
                <a:lnTo>
                  <a:pt x="194872" y="5321508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Group 72"/>
          <p:cNvGrpSpPr/>
          <p:nvPr/>
        </p:nvGrpSpPr>
        <p:grpSpPr>
          <a:xfrm>
            <a:off x="2987824" y="3212976"/>
            <a:ext cx="1944216" cy="2232248"/>
            <a:chOff x="251520" y="3551680"/>
            <a:chExt cx="2088232" cy="2397600"/>
          </a:xfrm>
        </p:grpSpPr>
        <p:sp>
          <p:nvSpPr>
            <p:cNvPr id="74" name="Rectangle 73"/>
            <p:cNvSpPr/>
            <p:nvPr/>
          </p:nvSpPr>
          <p:spPr>
            <a:xfrm>
              <a:off x="683568" y="5301208"/>
              <a:ext cx="144016" cy="304034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763688" y="5301208"/>
              <a:ext cx="144016" cy="304034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406204" y="3551680"/>
              <a:ext cx="1778864" cy="1314813"/>
            </a:xfrm>
            <a:prstGeom prst="roundRect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185068" y="3629022"/>
              <a:ext cx="154684" cy="2320258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51520" y="3629022"/>
              <a:ext cx="154684" cy="2320258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406204" y="4866493"/>
              <a:ext cx="1778864" cy="464052"/>
            </a:xfrm>
            <a:prstGeom prst="round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652120" y="3212976"/>
            <a:ext cx="1800200" cy="2066896"/>
            <a:chOff x="251520" y="3551680"/>
            <a:chExt cx="2088232" cy="2397600"/>
          </a:xfrm>
        </p:grpSpPr>
        <p:sp>
          <p:nvSpPr>
            <p:cNvPr id="81" name="Rectangle 80"/>
            <p:cNvSpPr/>
            <p:nvPr/>
          </p:nvSpPr>
          <p:spPr>
            <a:xfrm>
              <a:off x="683568" y="5301208"/>
              <a:ext cx="144016" cy="304034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763688" y="5301208"/>
              <a:ext cx="144016" cy="304034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06204" y="3551680"/>
              <a:ext cx="1778864" cy="1314813"/>
            </a:xfrm>
            <a:prstGeom prst="roundRect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185068" y="3629022"/>
              <a:ext cx="154684" cy="2320258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51520" y="3629022"/>
              <a:ext cx="154684" cy="2320258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06204" y="4866493"/>
              <a:ext cx="1778864" cy="464052"/>
            </a:xfrm>
            <a:prstGeom prst="round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51520" y="3429000"/>
            <a:ext cx="2088232" cy="2397600"/>
            <a:chOff x="251520" y="3551680"/>
            <a:chExt cx="2088232" cy="2397600"/>
          </a:xfrm>
        </p:grpSpPr>
        <p:sp>
          <p:nvSpPr>
            <p:cNvPr id="69" name="Rectangle 68"/>
            <p:cNvSpPr/>
            <p:nvPr/>
          </p:nvSpPr>
          <p:spPr>
            <a:xfrm>
              <a:off x="683568" y="5301208"/>
              <a:ext cx="144016" cy="304034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763688" y="5301208"/>
              <a:ext cx="144016" cy="304034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06204" y="3551680"/>
              <a:ext cx="1778864" cy="1314813"/>
            </a:xfrm>
            <a:prstGeom prst="roundRect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185068" y="3629022"/>
              <a:ext cx="154684" cy="2320258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1520" y="3629022"/>
              <a:ext cx="154684" cy="2320258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06204" y="4866493"/>
              <a:ext cx="1778864" cy="464052"/>
            </a:xfrm>
            <a:prstGeom prst="round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-468560" y="-1971600"/>
            <a:ext cx="5040560" cy="36004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 rot="19484117" flipH="1">
            <a:off x="5218251" y="2463014"/>
            <a:ext cx="1168896" cy="864096"/>
            <a:chOff x="5943642" y="3782247"/>
            <a:chExt cx="1128381" cy="720080"/>
          </a:xfrm>
          <a:solidFill>
            <a:srgbClr val="669900"/>
          </a:solidFill>
        </p:grpSpPr>
        <p:sp>
          <p:nvSpPr>
            <p:cNvPr id="25" name="Freeform 24"/>
            <p:cNvSpPr/>
            <p:nvPr/>
          </p:nvSpPr>
          <p:spPr>
            <a:xfrm rot="5400000">
              <a:off x="6147793" y="3578096"/>
              <a:ext cx="720080" cy="112838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 rot="19238807" flipH="1">
              <a:off x="6256266" y="4098132"/>
              <a:ext cx="208702" cy="151036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 rot="19238807" flipH="1">
              <a:off x="6232763" y="4215028"/>
              <a:ext cx="227584" cy="148186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 rot="19238807" flipH="1">
              <a:off x="6276374" y="4350274"/>
              <a:ext cx="141122" cy="102590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Freeform 1"/>
          <p:cNvSpPr/>
          <p:nvPr/>
        </p:nvSpPr>
        <p:spPr>
          <a:xfrm>
            <a:off x="3210294" y="3013976"/>
            <a:ext cx="520608" cy="13619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66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5436092" y="3013976"/>
            <a:ext cx="510506" cy="13619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66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3975069" y="3661113"/>
            <a:ext cx="790330" cy="7371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flipH="1">
            <a:off x="4623373" y="5132505"/>
            <a:ext cx="737886" cy="96079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66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3730902" y="5132504"/>
            <a:ext cx="697371" cy="96079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66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rot="4454761">
            <a:off x="2823961" y="3059433"/>
            <a:ext cx="856233" cy="135504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642342" y="2348880"/>
            <a:ext cx="1859315" cy="2875148"/>
          </a:xfrm>
          <a:prstGeom prst="rect">
            <a:avLst/>
          </a:prstGeom>
          <a:solidFill>
            <a:srgbClr val="66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11"/>
          <p:cNvGrpSpPr/>
          <p:nvPr/>
        </p:nvGrpSpPr>
        <p:grpSpPr>
          <a:xfrm>
            <a:off x="3891499" y="1665294"/>
            <a:ext cx="1369490" cy="1437574"/>
            <a:chOff x="827584" y="1124744"/>
            <a:chExt cx="1072119" cy="1368152"/>
          </a:xfrm>
        </p:grpSpPr>
        <p:sp>
          <p:nvSpPr>
            <p:cNvPr id="11" name="Chord 10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hord 11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043964" y="2866161"/>
            <a:ext cx="1156908" cy="2075007"/>
            <a:chOff x="4043964" y="2866161"/>
            <a:chExt cx="1156908" cy="2075007"/>
          </a:xfrm>
        </p:grpSpPr>
        <p:sp>
          <p:nvSpPr>
            <p:cNvPr id="15" name="Chord 14"/>
            <p:cNvSpPr/>
            <p:nvPr/>
          </p:nvSpPr>
          <p:spPr>
            <a:xfrm>
              <a:off x="4247059" y="3324765"/>
              <a:ext cx="747222" cy="53605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4771163" y="2866161"/>
              <a:ext cx="115820" cy="3137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rc 16"/>
            <p:cNvSpPr/>
            <p:nvPr/>
          </p:nvSpPr>
          <p:spPr>
            <a:xfrm>
              <a:off x="4043964" y="4068832"/>
              <a:ext cx="1156908" cy="872336"/>
            </a:xfrm>
            <a:prstGeom prst="arc">
              <a:avLst>
                <a:gd name="adj1" fmla="val 12798324"/>
                <a:gd name="adj2" fmla="val 1965414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4357854" y="2881670"/>
              <a:ext cx="115820" cy="3137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117"/>
          <p:cNvGrpSpPr/>
          <p:nvPr/>
        </p:nvGrpSpPr>
        <p:grpSpPr>
          <a:xfrm>
            <a:off x="3635896" y="3697654"/>
            <a:ext cx="1872208" cy="918269"/>
            <a:chOff x="3923928" y="3573016"/>
            <a:chExt cx="1296144" cy="607098"/>
          </a:xfrm>
        </p:grpSpPr>
        <p:sp>
          <p:nvSpPr>
            <p:cNvPr id="31" name="Freeform 30"/>
            <p:cNvSpPr/>
            <p:nvPr/>
          </p:nvSpPr>
          <p:spPr>
            <a:xfrm>
              <a:off x="3923928" y="3573016"/>
              <a:ext cx="1296144" cy="607098"/>
            </a:xfrm>
            <a:custGeom>
              <a:avLst/>
              <a:gdLst>
                <a:gd name="connsiteX0" fmla="*/ 179010 w 1524001"/>
                <a:gd name="connsiteY0" fmla="*/ 74991 h 648306"/>
                <a:gd name="connsiteX1" fmla="*/ 91924 w 1524001"/>
                <a:gd name="connsiteY1" fmla="*/ 524934 h 648306"/>
                <a:gd name="connsiteX2" fmla="*/ 730553 w 1524001"/>
                <a:gd name="connsiteY2" fmla="*/ 641048 h 648306"/>
                <a:gd name="connsiteX3" fmla="*/ 1427239 w 1524001"/>
                <a:gd name="connsiteY3" fmla="*/ 553963 h 648306"/>
                <a:gd name="connsiteX4" fmla="*/ 1311124 w 1524001"/>
                <a:gd name="connsiteY4" fmla="*/ 74991 h 648306"/>
                <a:gd name="connsiteX5" fmla="*/ 730553 w 1524001"/>
                <a:gd name="connsiteY5" fmla="*/ 104020 h 648306"/>
                <a:gd name="connsiteX6" fmla="*/ 179010 w 1524001"/>
                <a:gd name="connsiteY6" fmla="*/ 74991 h 648306"/>
                <a:gd name="connsiteX0" fmla="*/ 158576 w 1528088"/>
                <a:gd name="connsiteY0" fmla="*/ 70152 h 684508"/>
                <a:gd name="connsiteX1" fmla="*/ 96011 w 1528088"/>
                <a:gd name="connsiteY1" fmla="*/ 561136 h 684508"/>
                <a:gd name="connsiteX2" fmla="*/ 734640 w 1528088"/>
                <a:gd name="connsiteY2" fmla="*/ 677250 h 684508"/>
                <a:gd name="connsiteX3" fmla="*/ 1431326 w 1528088"/>
                <a:gd name="connsiteY3" fmla="*/ 590165 h 684508"/>
                <a:gd name="connsiteX4" fmla="*/ 1315211 w 1528088"/>
                <a:gd name="connsiteY4" fmla="*/ 111193 h 684508"/>
                <a:gd name="connsiteX5" fmla="*/ 734640 w 1528088"/>
                <a:gd name="connsiteY5" fmla="*/ 140222 h 684508"/>
                <a:gd name="connsiteX6" fmla="*/ 158576 w 1528088"/>
                <a:gd name="connsiteY6" fmla="*/ 70152 h 684508"/>
                <a:gd name="connsiteX0" fmla="*/ 158576 w 1527337"/>
                <a:gd name="connsiteY0" fmla="*/ 74991 h 696187"/>
                <a:gd name="connsiteX1" fmla="*/ 96011 w 1527337"/>
                <a:gd name="connsiteY1" fmla="*/ 565975 h 696187"/>
                <a:gd name="connsiteX2" fmla="*/ 734640 w 1527337"/>
                <a:gd name="connsiteY2" fmla="*/ 682089 h 696187"/>
                <a:gd name="connsiteX3" fmla="*/ 1431326 w 1527337"/>
                <a:gd name="connsiteY3" fmla="*/ 595004 h 696187"/>
                <a:gd name="connsiteX4" fmla="*/ 1310704 w 1527337"/>
                <a:gd name="connsiteY4" fmla="*/ 74991 h 696187"/>
                <a:gd name="connsiteX5" fmla="*/ 734640 w 1527337"/>
                <a:gd name="connsiteY5" fmla="*/ 145061 h 696187"/>
                <a:gd name="connsiteX6" fmla="*/ 158576 w 1527337"/>
                <a:gd name="connsiteY6" fmla="*/ 74991 h 696187"/>
                <a:gd name="connsiteX0" fmla="*/ 168018 w 1536779"/>
                <a:gd name="connsiteY0" fmla="*/ 74991 h 696187"/>
                <a:gd name="connsiteX1" fmla="*/ 96011 w 1536779"/>
                <a:gd name="connsiteY1" fmla="*/ 579048 h 696187"/>
                <a:gd name="connsiteX2" fmla="*/ 744082 w 1536779"/>
                <a:gd name="connsiteY2" fmla="*/ 682089 h 696187"/>
                <a:gd name="connsiteX3" fmla="*/ 1440768 w 1536779"/>
                <a:gd name="connsiteY3" fmla="*/ 595004 h 696187"/>
                <a:gd name="connsiteX4" fmla="*/ 1320146 w 1536779"/>
                <a:gd name="connsiteY4" fmla="*/ 74991 h 696187"/>
                <a:gd name="connsiteX5" fmla="*/ 744082 w 1536779"/>
                <a:gd name="connsiteY5" fmla="*/ 145061 h 696187"/>
                <a:gd name="connsiteX6" fmla="*/ 168018 w 1536779"/>
                <a:gd name="connsiteY6" fmla="*/ 74991 h 696187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28158"/>
                <a:gd name="connsiteY0" fmla="*/ 72331 h 679429"/>
                <a:gd name="connsiteX1" fmla="*/ 96011 w 1428158"/>
                <a:gd name="connsiteY1" fmla="*/ 576388 h 679429"/>
                <a:gd name="connsiteX2" fmla="*/ 744082 w 1428158"/>
                <a:gd name="connsiteY2" fmla="*/ 679429 h 679429"/>
                <a:gd name="connsiteX3" fmla="*/ 1392155 w 1428158"/>
                <a:gd name="connsiteY3" fmla="*/ 576388 h 679429"/>
                <a:gd name="connsiteX4" fmla="*/ 1320146 w 1428158"/>
                <a:gd name="connsiteY4" fmla="*/ 72331 h 679429"/>
                <a:gd name="connsiteX5" fmla="*/ 744082 w 1428158"/>
                <a:gd name="connsiteY5" fmla="*/ 142401 h 679429"/>
                <a:gd name="connsiteX6" fmla="*/ 168018 w 1428158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0 h 607098"/>
                <a:gd name="connsiteX1" fmla="*/ 96011 w 1392155"/>
                <a:gd name="connsiteY1" fmla="*/ 504057 h 607098"/>
                <a:gd name="connsiteX2" fmla="*/ 744082 w 1392155"/>
                <a:gd name="connsiteY2" fmla="*/ 607098 h 607098"/>
                <a:gd name="connsiteX3" fmla="*/ 1392155 w 1392155"/>
                <a:gd name="connsiteY3" fmla="*/ 504057 h 607098"/>
                <a:gd name="connsiteX4" fmla="*/ 1320146 w 1392155"/>
                <a:gd name="connsiteY4" fmla="*/ 0 h 607098"/>
                <a:gd name="connsiteX5" fmla="*/ 744082 w 1392155"/>
                <a:gd name="connsiteY5" fmla="*/ 70070 h 607098"/>
                <a:gd name="connsiteX6" fmla="*/ 168018 w 1392155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4" h="607098">
                  <a:moveTo>
                    <a:pt x="72007" y="0"/>
                  </a:moveTo>
                  <a:cubicBezTo>
                    <a:pt x="17707" y="145867"/>
                    <a:pt x="33137" y="291630"/>
                    <a:pt x="0" y="504057"/>
                  </a:cubicBezTo>
                  <a:cubicBezTo>
                    <a:pt x="207255" y="593820"/>
                    <a:pt x="432047" y="607098"/>
                    <a:pt x="648071" y="607098"/>
                  </a:cubicBezTo>
                  <a:cubicBezTo>
                    <a:pt x="864095" y="607098"/>
                    <a:pt x="1081269" y="586200"/>
                    <a:pt x="1296144" y="504057"/>
                  </a:cubicBezTo>
                  <a:cubicBezTo>
                    <a:pt x="1285867" y="356018"/>
                    <a:pt x="1244527" y="191587"/>
                    <a:pt x="1224135" y="0"/>
                  </a:cubicBezTo>
                  <a:cubicBezTo>
                    <a:pt x="1148895" y="19109"/>
                    <a:pt x="840092" y="70070"/>
                    <a:pt x="648071" y="70070"/>
                  </a:cubicBezTo>
                  <a:cubicBezTo>
                    <a:pt x="456050" y="70070"/>
                    <a:pt x="219255" y="34349"/>
                    <a:pt x="72007" y="0"/>
                  </a:cubicBezTo>
                  <a:close/>
                </a:path>
              </a:pathLst>
            </a:custGeom>
            <a:solidFill>
              <a:srgbClr val="99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000500" y="3665220"/>
              <a:ext cx="1150620" cy="86360"/>
            </a:xfrm>
            <a:custGeom>
              <a:avLst/>
              <a:gdLst>
                <a:gd name="connsiteX0" fmla="*/ 0 w 1150620"/>
                <a:gd name="connsiteY0" fmla="*/ 15240 h 86360"/>
                <a:gd name="connsiteX1" fmla="*/ 579120 w 1150620"/>
                <a:gd name="connsiteY1" fmla="*/ 83820 h 86360"/>
                <a:gd name="connsiteX2" fmla="*/ 1150620 w 1150620"/>
                <a:gd name="connsiteY2" fmla="*/ 0 h 8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620" h="86360">
                  <a:moveTo>
                    <a:pt x="0" y="15240"/>
                  </a:moveTo>
                  <a:cubicBezTo>
                    <a:pt x="193675" y="50800"/>
                    <a:pt x="387350" y="86360"/>
                    <a:pt x="579120" y="83820"/>
                  </a:cubicBezTo>
                  <a:cubicBezTo>
                    <a:pt x="770890" y="81280"/>
                    <a:pt x="960755" y="40640"/>
                    <a:pt x="115062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947160" y="4015740"/>
              <a:ext cx="1272540" cy="100330"/>
            </a:xfrm>
            <a:custGeom>
              <a:avLst/>
              <a:gdLst>
                <a:gd name="connsiteX0" fmla="*/ 0 w 1272540"/>
                <a:gd name="connsiteY0" fmla="*/ 0 h 100330"/>
                <a:gd name="connsiteX1" fmla="*/ 624840 w 1272540"/>
                <a:gd name="connsiteY1" fmla="*/ 99060 h 100330"/>
                <a:gd name="connsiteX2" fmla="*/ 1272540 w 1272540"/>
                <a:gd name="connsiteY2" fmla="*/ 7620 h 10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2540" h="100330">
                  <a:moveTo>
                    <a:pt x="0" y="0"/>
                  </a:moveTo>
                  <a:cubicBezTo>
                    <a:pt x="206375" y="48895"/>
                    <a:pt x="412750" y="97790"/>
                    <a:pt x="624840" y="99060"/>
                  </a:cubicBezTo>
                  <a:cubicBezTo>
                    <a:pt x="836930" y="100330"/>
                    <a:pt x="1054735" y="53975"/>
                    <a:pt x="1272540" y="762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7668344" y="-171400"/>
            <a:ext cx="2304256" cy="5616624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/>
          <p:cNvGrpSpPr/>
          <p:nvPr/>
        </p:nvGrpSpPr>
        <p:grpSpPr>
          <a:xfrm>
            <a:off x="35496" y="-1827584"/>
            <a:ext cx="4104456" cy="2160240"/>
            <a:chOff x="4860032" y="238667"/>
            <a:chExt cx="4464496" cy="3203114"/>
          </a:xfrm>
        </p:grpSpPr>
        <p:sp>
          <p:nvSpPr>
            <p:cNvPr id="58" name="Rounded Rectangle 57"/>
            <p:cNvSpPr/>
            <p:nvPr/>
          </p:nvSpPr>
          <p:spPr>
            <a:xfrm>
              <a:off x="4860032" y="238667"/>
              <a:ext cx="4464496" cy="3203114"/>
            </a:xfrm>
            <a:prstGeom prst="roundRect">
              <a:avLst>
                <a:gd name="adj" fmla="val 3504"/>
              </a:avLst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988815" y="452209"/>
              <a:ext cx="4206930" cy="2776031"/>
            </a:xfrm>
            <a:prstGeom prst="roundRect">
              <a:avLst>
                <a:gd name="adj" fmla="val 3504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83568" y="3526051"/>
            <a:ext cx="1274161" cy="1919173"/>
            <a:chOff x="701600" y="3637776"/>
            <a:chExt cx="1274161" cy="1919173"/>
          </a:xfrm>
        </p:grpSpPr>
        <p:grpSp>
          <p:nvGrpSpPr>
            <p:cNvPr id="64" name="Group 63"/>
            <p:cNvGrpSpPr/>
            <p:nvPr/>
          </p:nvGrpSpPr>
          <p:grpSpPr>
            <a:xfrm rot="21348375">
              <a:off x="747850" y="3756749"/>
              <a:ext cx="1152128" cy="1800200"/>
              <a:chOff x="-1476672" y="1196752"/>
              <a:chExt cx="1152128" cy="18002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-1476672" y="1196752"/>
                <a:ext cx="1152128" cy="18002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700" b="1" dirty="0" smtClean="0">
                    <a:solidFill>
                      <a:schemeClr val="tx1"/>
                    </a:solidFill>
                  </a:rPr>
                  <a:t>NO ENTRY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Use One-Way System</a:t>
                </a:r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-1332656" y="1268760"/>
                <a:ext cx="864096" cy="86409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-1188640" y="1628800"/>
                <a:ext cx="576064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5" name="Rectangle 64"/>
            <p:cNvSpPr/>
            <p:nvPr/>
          </p:nvSpPr>
          <p:spPr>
            <a:xfrm rot="18717888">
              <a:off x="557584" y="3781792"/>
              <a:ext cx="432048" cy="144016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 rot="2387476">
              <a:off x="1543713" y="3766600"/>
              <a:ext cx="432048" cy="144016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6084168" y="-675456"/>
            <a:ext cx="792088" cy="2304256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9" name="Group 63"/>
          <p:cNvGrpSpPr/>
          <p:nvPr/>
        </p:nvGrpSpPr>
        <p:grpSpPr>
          <a:xfrm rot="263651">
            <a:off x="8131663" y="524564"/>
            <a:ext cx="1152128" cy="1107560"/>
            <a:chOff x="-1476672" y="1196752"/>
            <a:chExt cx="1152128" cy="1107560"/>
          </a:xfrm>
        </p:grpSpPr>
        <p:sp>
          <p:nvSpPr>
            <p:cNvPr id="92" name="Rectangle 91"/>
            <p:cNvSpPr/>
            <p:nvPr/>
          </p:nvSpPr>
          <p:spPr>
            <a:xfrm>
              <a:off x="-1476672" y="1196752"/>
              <a:ext cx="1152128" cy="11075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-1332656" y="1268760"/>
              <a:ext cx="864096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-1188640" y="1628800"/>
              <a:ext cx="57606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2.96296E-6 L 0.0217 -2.96296E-6 L -0.02899 -2.96296E-6 L 0.02604 -2.96296E-6 L -0.02899 -2.96296E-6 L 0.01736 -2.96296E-6 L -0.02899 -2.96296E-6 L -0.00382 -2.96296E-6 Z " pathEditMode="relative" rAng="0" ptsTypes="AAAAAA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539552" y="3212976"/>
            <a:ext cx="2860196" cy="3506256"/>
            <a:chOff x="899592" y="0"/>
            <a:chExt cx="2364262" cy="2930192"/>
          </a:xfrm>
        </p:grpSpPr>
        <p:sp>
          <p:nvSpPr>
            <p:cNvPr id="82" name="Oval 10"/>
            <p:cNvSpPr/>
            <p:nvPr/>
          </p:nvSpPr>
          <p:spPr>
            <a:xfrm>
              <a:off x="899592" y="648072"/>
              <a:ext cx="2016224" cy="2282120"/>
            </a:xfrm>
            <a:prstGeom prst="ellipse">
              <a:avLst/>
            </a:pr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 rot="190219">
              <a:off x="2411760" y="980728"/>
              <a:ext cx="116220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Chord 83"/>
            <p:cNvSpPr/>
            <p:nvPr/>
          </p:nvSpPr>
          <p:spPr>
            <a:xfrm>
              <a:off x="2555776" y="1340768"/>
              <a:ext cx="576064" cy="504056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5" name="Group 29"/>
            <p:cNvGrpSpPr/>
            <p:nvPr/>
          </p:nvGrpSpPr>
          <p:grpSpPr>
            <a:xfrm>
              <a:off x="1331640" y="0"/>
              <a:ext cx="1152128" cy="1008112"/>
              <a:chOff x="6156176" y="2132856"/>
              <a:chExt cx="1152128" cy="1008112"/>
            </a:xfrm>
          </p:grpSpPr>
          <p:sp>
            <p:nvSpPr>
              <p:cNvPr id="94" name="Chord 93"/>
              <p:cNvSpPr/>
              <p:nvPr/>
            </p:nvSpPr>
            <p:spPr>
              <a:xfrm>
                <a:off x="6300192" y="2132856"/>
                <a:ext cx="864096" cy="1008112"/>
              </a:xfrm>
              <a:prstGeom prst="chord">
                <a:avLst>
                  <a:gd name="adj1" fmla="val 8868550"/>
                  <a:gd name="adj2" fmla="val 1928325"/>
                </a:avLst>
              </a:prstGeom>
              <a:solidFill>
                <a:srgbClr val="FF99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6156176" y="2708920"/>
                <a:ext cx="1152128" cy="202691"/>
              </a:xfrm>
              <a:custGeom>
                <a:avLst/>
                <a:gdLst>
                  <a:gd name="connsiteX0" fmla="*/ 0 w 1133475"/>
                  <a:gd name="connsiteY0" fmla="*/ 0 h 109537"/>
                  <a:gd name="connsiteX1" fmla="*/ 195263 w 1133475"/>
                  <a:gd name="connsiteY1" fmla="*/ 92869 h 109537"/>
                  <a:gd name="connsiteX2" fmla="*/ 964406 w 1133475"/>
                  <a:gd name="connsiteY2" fmla="*/ 97631 h 109537"/>
                  <a:gd name="connsiteX3" fmla="*/ 1133475 w 1133475"/>
                  <a:gd name="connsiteY3" fmla="*/ 21431 h 109537"/>
                  <a:gd name="connsiteX0" fmla="*/ 0 w 1133475"/>
                  <a:gd name="connsiteY0" fmla="*/ 7874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  <a:gd name="connsiteX0" fmla="*/ 0 w 1133475"/>
                  <a:gd name="connsiteY0" fmla="*/ 0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3475" h="122296">
                    <a:moveTo>
                      <a:pt x="0" y="0"/>
                    </a:moveTo>
                    <a:cubicBezTo>
                      <a:pt x="17264" y="38298"/>
                      <a:pt x="34529" y="83159"/>
                      <a:pt x="195263" y="100743"/>
                    </a:cubicBezTo>
                    <a:cubicBezTo>
                      <a:pt x="355997" y="118327"/>
                      <a:pt x="808037" y="122296"/>
                      <a:pt x="964406" y="105505"/>
                    </a:cubicBezTo>
                    <a:cubicBezTo>
                      <a:pt x="1120775" y="88714"/>
                      <a:pt x="1127125" y="32147"/>
                      <a:pt x="1133475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6" name="Freeform 85"/>
            <p:cNvSpPr/>
            <p:nvPr/>
          </p:nvSpPr>
          <p:spPr>
            <a:xfrm flipH="1">
              <a:off x="1115616" y="1844824"/>
              <a:ext cx="720080" cy="100811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7" name="Group 32"/>
            <p:cNvGrpSpPr/>
            <p:nvPr/>
          </p:nvGrpSpPr>
          <p:grpSpPr>
            <a:xfrm>
              <a:off x="899592" y="1412776"/>
              <a:ext cx="2364262" cy="1344147"/>
              <a:chOff x="112217" y="2636912"/>
              <a:chExt cx="2364262" cy="1344147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flipH="1" flipV="1">
                <a:off x="184225" y="2636912"/>
                <a:ext cx="964159" cy="38804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 flipV="1">
                <a:off x="112217" y="2852936"/>
                <a:ext cx="1026022" cy="40461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oup 41"/>
              <p:cNvGrpSpPr/>
              <p:nvPr/>
            </p:nvGrpSpPr>
            <p:grpSpPr>
              <a:xfrm>
                <a:off x="1078245" y="2701592"/>
                <a:ext cx="1398234" cy="1279467"/>
                <a:chOff x="1014649" y="2774761"/>
                <a:chExt cx="1454163" cy="1077447"/>
              </a:xfrm>
            </p:grpSpPr>
            <p:sp>
              <p:nvSpPr>
                <p:cNvPr id="91" name="Freeform 90"/>
                <p:cNvSpPr/>
                <p:nvPr/>
              </p:nvSpPr>
              <p:spPr>
                <a:xfrm>
                  <a:off x="1014649" y="2774761"/>
                  <a:ext cx="1454163" cy="1077447"/>
                </a:xfrm>
                <a:custGeom>
                  <a:avLst/>
                  <a:gdLst>
                    <a:gd name="connsiteX0" fmla="*/ 409575 w 2260600"/>
                    <a:gd name="connsiteY0" fmla="*/ 60325 h 1258887"/>
                    <a:gd name="connsiteX1" fmla="*/ 1114425 w 2260600"/>
                    <a:gd name="connsiteY1" fmla="*/ 260350 h 1258887"/>
                    <a:gd name="connsiteX2" fmla="*/ 2047875 w 2260600"/>
                    <a:gd name="connsiteY2" fmla="*/ 88900 h 1258887"/>
                    <a:gd name="connsiteX3" fmla="*/ 2105025 w 2260600"/>
                    <a:gd name="connsiteY3" fmla="*/ 774700 h 1258887"/>
                    <a:gd name="connsiteX4" fmla="*/ 1114425 w 2260600"/>
                    <a:gd name="connsiteY4" fmla="*/ 1231900 h 1258887"/>
                    <a:gd name="connsiteX5" fmla="*/ 152400 w 2260600"/>
                    <a:gd name="connsiteY5" fmla="*/ 612775 h 1258887"/>
                    <a:gd name="connsiteX6" fmla="*/ 200025 w 2260600"/>
                    <a:gd name="connsiteY6" fmla="*/ 88900 h 1258887"/>
                    <a:gd name="connsiteX7" fmla="*/ 409575 w 2260600"/>
                    <a:gd name="connsiteY7" fmla="*/ 60325 h 1258887"/>
                    <a:gd name="connsiteX0" fmla="*/ 200025 w 2260600"/>
                    <a:gd name="connsiteY0" fmla="*/ 85725 h 1255712"/>
                    <a:gd name="connsiteX1" fmla="*/ 1114425 w 2260600"/>
                    <a:gd name="connsiteY1" fmla="*/ 257175 h 1255712"/>
                    <a:gd name="connsiteX2" fmla="*/ 2047875 w 2260600"/>
                    <a:gd name="connsiteY2" fmla="*/ 85725 h 1255712"/>
                    <a:gd name="connsiteX3" fmla="*/ 2105025 w 2260600"/>
                    <a:gd name="connsiteY3" fmla="*/ 771525 h 1255712"/>
                    <a:gd name="connsiteX4" fmla="*/ 1114425 w 2260600"/>
                    <a:gd name="connsiteY4" fmla="*/ 1228725 h 1255712"/>
                    <a:gd name="connsiteX5" fmla="*/ 152400 w 2260600"/>
                    <a:gd name="connsiteY5" fmla="*/ 609600 h 1255712"/>
                    <a:gd name="connsiteX6" fmla="*/ 200025 w 2260600"/>
                    <a:gd name="connsiteY6" fmla="*/ 85725 h 1255712"/>
                    <a:gd name="connsiteX0" fmla="*/ 228217 w 2254961"/>
                    <a:gd name="connsiteY0" fmla="*/ 86493 h 1255712"/>
                    <a:gd name="connsiteX1" fmla="*/ 1108786 w 2254961"/>
                    <a:gd name="connsiteY1" fmla="*/ 257175 h 1255712"/>
                    <a:gd name="connsiteX2" fmla="*/ 2042236 w 2254961"/>
                    <a:gd name="connsiteY2" fmla="*/ 85725 h 1255712"/>
                    <a:gd name="connsiteX3" fmla="*/ 2099386 w 2254961"/>
                    <a:gd name="connsiteY3" fmla="*/ 771525 h 1255712"/>
                    <a:gd name="connsiteX4" fmla="*/ 1108786 w 2254961"/>
                    <a:gd name="connsiteY4" fmla="*/ 1228725 h 1255712"/>
                    <a:gd name="connsiteX5" fmla="*/ 146761 w 2254961"/>
                    <a:gd name="connsiteY5" fmla="*/ 609600 h 1255712"/>
                    <a:gd name="connsiteX6" fmla="*/ 228217 w 2254961"/>
                    <a:gd name="connsiteY6" fmla="*/ 86493 h 1255712"/>
                    <a:gd name="connsiteX0" fmla="*/ 146762 w 2173506"/>
                    <a:gd name="connsiteY0" fmla="*/ 86493 h 1234885"/>
                    <a:gd name="connsiteX1" fmla="*/ 1027331 w 2173506"/>
                    <a:gd name="connsiteY1" fmla="*/ 257175 h 1234885"/>
                    <a:gd name="connsiteX2" fmla="*/ 1960781 w 2173506"/>
                    <a:gd name="connsiteY2" fmla="*/ 85725 h 1234885"/>
                    <a:gd name="connsiteX3" fmla="*/ 2017931 w 2173506"/>
                    <a:gd name="connsiteY3" fmla="*/ 771525 h 1234885"/>
                    <a:gd name="connsiteX4" fmla="*/ 1027331 w 2173506"/>
                    <a:gd name="connsiteY4" fmla="*/ 1228725 h 1234885"/>
                    <a:gd name="connsiteX5" fmla="*/ 146761 w 2173506"/>
                    <a:gd name="connsiteY5" fmla="*/ 734565 h 1234885"/>
                    <a:gd name="connsiteX6" fmla="*/ 146762 w 2173506"/>
                    <a:gd name="connsiteY6" fmla="*/ 86493 h 1234885"/>
                    <a:gd name="connsiteX0" fmla="*/ 146762 w 2177356"/>
                    <a:gd name="connsiteY0" fmla="*/ 86493 h 1100766"/>
                    <a:gd name="connsiteX1" fmla="*/ 1027331 w 2177356"/>
                    <a:gd name="connsiteY1" fmla="*/ 257175 h 1100766"/>
                    <a:gd name="connsiteX2" fmla="*/ 1960781 w 2177356"/>
                    <a:gd name="connsiteY2" fmla="*/ 85725 h 1100766"/>
                    <a:gd name="connsiteX3" fmla="*/ 2017931 w 2177356"/>
                    <a:gd name="connsiteY3" fmla="*/ 771525 h 1100766"/>
                    <a:gd name="connsiteX4" fmla="*/ 1004230 w 2177356"/>
                    <a:gd name="connsiteY4" fmla="*/ 1094606 h 1100766"/>
                    <a:gd name="connsiteX5" fmla="*/ 146761 w 2177356"/>
                    <a:gd name="connsiteY5" fmla="*/ 734565 h 1100766"/>
                    <a:gd name="connsiteX6" fmla="*/ 146762 w 2177356"/>
                    <a:gd name="connsiteY6" fmla="*/ 86493 h 1100766"/>
                    <a:gd name="connsiteX0" fmla="*/ 146762 w 2112834"/>
                    <a:gd name="connsiteY0" fmla="*/ 92334 h 1112448"/>
                    <a:gd name="connsiteX1" fmla="*/ 1027331 w 2112834"/>
                    <a:gd name="connsiteY1" fmla="*/ 263016 h 1112448"/>
                    <a:gd name="connsiteX2" fmla="*/ 1960781 w 2112834"/>
                    <a:gd name="connsiteY2" fmla="*/ 91566 h 1112448"/>
                    <a:gd name="connsiteX3" fmla="*/ 1939650 w 2112834"/>
                    <a:gd name="connsiteY3" fmla="*/ 812415 h 1112448"/>
                    <a:gd name="connsiteX4" fmla="*/ 1004230 w 2112834"/>
                    <a:gd name="connsiteY4" fmla="*/ 1100447 h 1112448"/>
                    <a:gd name="connsiteX5" fmla="*/ 146761 w 2112834"/>
                    <a:gd name="connsiteY5" fmla="*/ 740406 h 1112448"/>
                    <a:gd name="connsiteX6" fmla="*/ 146762 w 2112834"/>
                    <a:gd name="connsiteY6" fmla="*/ 92334 h 1112448"/>
                    <a:gd name="connsiteX0" fmla="*/ 146762 w 2169654"/>
                    <a:gd name="connsiteY0" fmla="*/ 91565 h 1111679"/>
                    <a:gd name="connsiteX1" fmla="*/ 1027331 w 2169654"/>
                    <a:gd name="connsiteY1" fmla="*/ 262247 h 1111679"/>
                    <a:gd name="connsiteX2" fmla="*/ 2017602 w 2169654"/>
                    <a:gd name="connsiteY2" fmla="*/ 91566 h 1111679"/>
                    <a:gd name="connsiteX3" fmla="*/ 1939650 w 2169654"/>
                    <a:gd name="connsiteY3" fmla="*/ 811646 h 1111679"/>
                    <a:gd name="connsiteX4" fmla="*/ 1004230 w 2169654"/>
                    <a:gd name="connsiteY4" fmla="*/ 1099678 h 1111679"/>
                    <a:gd name="connsiteX5" fmla="*/ 146761 w 2169654"/>
                    <a:gd name="connsiteY5" fmla="*/ 739637 h 1111679"/>
                    <a:gd name="connsiteX6" fmla="*/ 146762 w 2169654"/>
                    <a:gd name="connsiteY6" fmla="*/ 91565 h 1111679"/>
                    <a:gd name="connsiteX0" fmla="*/ 146762 w 2035498"/>
                    <a:gd name="connsiteY0" fmla="*/ 79565 h 1099679"/>
                    <a:gd name="connsiteX1" fmla="*/ 1027331 w 2035498"/>
                    <a:gd name="connsiteY1" fmla="*/ 250247 h 1099679"/>
                    <a:gd name="connsiteX2" fmla="*/ 1579312 w 2035498"/>
                    <a:gd name="connsiteY2" fmla="*/ 163528 h 1099679"/>
                    <a:gd name="connsiteX3" fmla="*/ 1939650 w 2035498"/>
                    <a:gd name="connsiteY3" fmla="*/ 799646 h 1099679"/>
                    <a:gd name="connsiteX4" fmla="*/ 1004230 w 2035498"/>
                    <a:gd name="connsiteY4" fmla="*/ 1087678 h 1099679"/>
                    <a:gd name="connsiteX5" fmla="*/ 146761 w 2035498"/>
                    <a:gd name="connsiteY5" fmla="*/ 727637 h 1099679"/>
                    <a:gd name="connsiteX6" fmla="*/ 146762 w 2035498"/>
                    <a:gd name="connsiteY6" fmla="*/ 79565 h 1099679"/>
                    <a:gd name="connsiteX0" fmla="*/ 146762 w 1584523"/>
                    <a:gd name="connsiteY0" fmla="*/ 79565 h 1120430"/>
                    <a:gd name="connsiteX1" fmla="*/ 1027331 w 1584523"/>
                    <a:gd name="connsiteY1" fmla="*/ 250247 h 1120430"/>
                    <a:gd name="connsiteX2" fmla="*/ 1579312 w 1584523"/>
                    <a:gd name="connsiteY2" fmla="*/ 163528 h 1120430"/>
                    <a:gd name="connsiteX3" fmla="*/ 1058595 w 1584523"/>
                    <a:gd name="connsiteY3" fmla="*/ 924151 h 1120430"/>
                    <a:gd name="connsiteX4" fmla="*/ 1004230 w 1584523"/>
                    <a:gd name="connsiteY4" fmla="*/ 1087678 h 1120430"/>
                    <a:gd name="connsiteX5" fmla="*/ 146761 w 1584523"/>
                    <a:gd name="connsiteY5" fmla="*/ 727637 h 1120430"/>
                    <a:gd name="connsiteX6" fmla="*/ 146762 w 1584523"/>
                    <a:gd name="connsiteY6" fmla="*/ 79565 h 1120430"/>
                    <a:gd name="connsiteX0" fmla="*/ 146762 w 1584523"/>
                    <a:gd name="connsiteY0" fmla="*/ 79565 h 1060673"/>
                    <a:gd name="connsiteX1" fmla="*/ 1027331 w 1584523"/>
                    <a:gd name="connsiteY1" fmla="*/ 250247 h 1060673"/>
                    <a:gd name="connsiteX2" fmla="*/ 1579312 w 1584523"/>
                    <a:gd name="connsiteY2" fmla="*/ 163528 h 1060673"/>
                    <a:gd name="connsiteX3" fmla="*/ 1058595 w 1584523"/>
                    <a:gd name="connsiteY3" fmla="*/ 924151 h 1060673"/>
                    <a:gd name="connsiteX4" fmla="*/ 711451 w 1584523"/>
                    <a:gd name="connsiteY4" fmla="*/ 982661 h 1060673"/>
                    <a:gd name="connsiteX5" fmla="*/ 146761 w 1584523"/>
                    <a:gd name="connsiteY5" fmla="*/ 727637 h 1060673"/>
                    <a:gd name="connsiteX6" fmla="*/ 146762 w 1584523"/>
                    <a:gd name="connsiteY6" fmla="*/ 79565 h 1060673"/>
                    <a:gd name="connsiteX0" fmla="*/ 137508 w 1584522"/>
                    <a:gd name="connsiteY0" fmla="*/ 84266 h 1065374"/>
                    <a:gd name="connsiteX1" fmla="*/ 962555 w 1584522"/>
                    <a:gd name="connsiteY1" fmla="*/ 226740 h 1065374"/>
                    <a:gd name="connsiteX2" fmla="*/ 1570058 w 1584522"/>
                    <a:gd name="connsiteY2" fmla="*/ 168229 h 1065374"/>
                    <a:gd name="connsiteX3" fmla="*/ 1049341 w 1584522"/>
                    <a:gd name="connsiteY3" fmla="*/ 928852 h 1065374"/>
                    <a:gd name="connsiteX4" fmla="*/ 702197 w 1584522"/>
                    <a:gd name="connsiteY4" fmla="*/ 987362 h 1065374"/>
                    <a:gd name="connsiteX5" fmla="*/ 137507 w 1584522"/>
                    <a:gd name="connsiteY5" fmla="*/ 732338 h 1065374"/>
                    <a:gd name="connsiteX6" fmla="*/ 137508 w 1584522"/>
                    <a:gd name="connsiteY6" fmla="*/ 84266 h 1065374"/>
                    <a:gd name="connsiteX0" fmla="*/ 137508 w 1584522"/>
                    <a:gd name="connsiteY0" fmla="*/ 84266 h 1055623"/>
                    <a:gd name="connsiteX1" fmla="*/ 962555 w 1584522"/>
                    <a:gd name="connsiteY1" fmla="*/ 226740 h 1055623"/>
                    <a:gd name="connsiteX2" fmla="*/ 1570058 w 1584522"/>
                    <a:gd name="connsiteY2" fmla="*/ 168229 h 1055623"/>
                    <a:gd name="connsiteX3" fmla="*/ 1049341 w 1584522"/>
                    <a:gd name="connsiteY3" fmla="*/ 928852 h 1055623"/>
                    <a:gd name="connsiteX4" fmla="*/ 528625 w 1584522"/>
                    <a:gd name="connsiteY4" fmla="*/ 928853 h 1055623"/>
                    <a:gd name="connsiteX5" fmla="*/ 137507 w 1584522"/>
                    <a:gd name="connsiteY5" fmla="*/ 732338 h 1055623"/>
                    <a:gd name="connsiteX6" fmla="*/ 137508 w 1584522"/>
                    <a:gd name="connsiteY6" fmla="*/ 84266 h 1055623"/>
                    <a:gd name="connsiteX0" fmla="*/ 194787 w 1641801"/>
                    <a:gd name="connsiteY0" fmla="*/ 97516 h 1068873"/>
                    <a:gd name="connsiteX1" fmla="*/ 1019834 w 1641801"/>
                    <a:gd name="connsiteY1" fmla="*/ 239990 h 1068873"/>
                    <a:gd name="connsiteX2" fmla="*/ 1627337 w 1641801"/>
                    <a:gd name="connsiteY2" fmla="*/ 181479 h 1068873"/>
                    <a:gd name="connsiteX3" fmla="*/ 1106620 w 1641801"/>
                    <a:gd name="connsiteY3" fmla="*/ 942102 h 1068873"/>
                    <a:gd name="connsiteX4" fmla="*/ 585904 w 1641801"/>
                    <a:gd name="connsiteY4" fmla="*/ 942103 h 1068873"/>
                    <a:gd name="connsiteX5" fmla="*/ 65187 w 1641801"/>
                    <a:gd name="connsiteY5" fmla="*/ 825084 h 1068873"/>
                    <a:gd name="connsiteX6" fmla="*/ 194787 w 1641801"/>
                    <a:gd name="connsiteY6" fmla="*/ 97516 h 1068873"/>
                    <a:gd name="connsiteX0" fmla="*/ 180322 w 1627336"/>
                    <a:gd name="connsiteY0" fmla="*/ 97516 h 1078624"/>
                    <a:gd name="connsiteX1" fmla="*/ 1005369 w 1627336"/>
                    <a:gd name="connsiteY1" fmla="*/ 239990 h 1078624"/>
                    <a:gd name="connsiteX2" fmla="*/ 1612872 w 1627336"/>
                    <a:gd name="connsiteY2" fmla="*/ 181479 h 1078624"/>
                    <a:gd name="connsiteX3" fmla="*/ 1092155 w 1627336"/>
                    <a:gd name="connsiteY3" fmla="*/ 942102 h 1078624"/>
                    <a:gd name="connsiteX4" fmla="*/ 484652 w 1627336"/>
                    <a:gd name="connsiteY4" fmla="*/ 1000613 h 1078624"/>
                    <a:gd name="connsiteX5" fmla="*/ 50722 w 1627336"/>
                    <a:gd name="connsiteY5" fmla="*/ 825084 h 1078624"/>
                    <a:gd name="connsiteX6" fmla="*/ 180322 w 1627336"/>
                    <a:gd name="connsiteY6" fmla="*/ 97516 h 1078624"/>
                    <a:gd name="connsiteX0" fmla="*/ 180322 w 1685194"/>
                    <a:gd name="connsiteY0" fmla="*/ 97516 h 1039618"/>
                    <a:gd name="connsiteX1" fmla="*/ 1005369 w 1685194"/>
                    <a:gd name="connsiteY1" fmla="*/ 239990 h 1039618"/>
                    <a:gd name="connsiteX2" fmla="*/ 1612872 w 1685194"/>
                    <a:gd name="connsiteY2" fmla="*/ 181479 h 1039618"/>
                    <a:gd name="connsiteX3" fmla="*/ 1439301 w 1685194"/>
                    <a:gd name="connsiteY3" fmla="*/ 415518 h 1039618"/>
                    <a:gd name="connsiteX4" fmla="*/ 1092155 w 1685194"/>
                    <a:gd name="connsiteY4" fmla="*/ 942102 h 1039618"/>
                    <a:gd name="connsiteX5" fmla="*/ 484652 w 1685194"/>
                    <a:gd name="connsiteY5" fmla="*/ 1000613 h 1039618"/>
                    <a:gd name="connsiteX6" fmla="*/ 50722 w 1685194"/>
                    <a:gd name="connsiteY6" fmla="*/ 825084 h 1039618"/>
                    <a:gd name="connsiteX7" fmla="*/ 180322 w 1685194"/>
                    <a:gd name="connsiteY7" fmla="*/ 97516 h 103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5194" h="1039618">
                      <a:moveTo>
                        <a:pt x="180322" y="97516"/>
                      </a:moveTo>
                      <a:cubicBezTo>
                        <a:pt x="339430" y="0"/>
                        <a:pt x="766611" y="225996"/>
                        <a:pt x="1005369" y="239990"/>
                      </a:cubicBezTo>
                      <a:cubicBezTo>
                        <a:pt x="1244127" y="253984"/>
                        <a:pt x="1540550" y="152224"/>
                        <a:pt x="1612872" y="181479"/>
                      </a:cubicBezTo>
                      <a:cubicBezTo>
                        <a:pt x="1685194" y="210734"/>
                        <a:pt x="1526087" y="288748"/>
                        <a:pt x="1439301" y="415518"/>
                      </a:cubicBezTo>
                      <a:cubicBezTo>
                        <a:pt x="1352515" y="542288"/>
                        <a:pt x="1251263" y="844586"/>
                        <a:pt x="1092155" y="942102"/>
                      </a:cubicBezTo>
                      <a:cubicBezTo>
                        <a:pt x="933047" y="1039618"/>
                        <a:pt x="658224" y="1020116"/>
                        <a:pt x="484652" y="1000613"/>
                      </a:cubicBezTo>
                      <a:cubicBezTo>
                        <a:pt x="311080" y="981110"/>
                        <a:pt x="101444" y="975600"/>
                        <a:pt x="50722" y="825084"/>
                      </a:cubicBezTo>
                      <a:cubicBezTo>
                        <a:pt x="0" y="674568"/>
                        <a:pt x="21214" y="195032"/>
                        <a:pt x="180322" y="97516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1115616" y="2924947"/>
                  <a:ext cx="1215901" cy="246344"/>
                </a:xfrm>
                <a:custGeom>
                  <a:avLst/>
                  <a:gdLst>
                    <a:gd name="connsiteX0" fmla="*/ 0 w 1724025"/>
                    <a:gd name="connsiteY0" fmla="*/ 9525 h 287337"/>
                    <a:gd name="connsiteX1" fmla="*/ 800100 w 1724025"/>
                    <a:gd name="connsiteY1" fmla="*/ 285750 h 287337"/>
                    <a:gd name="connsiteX2" fmla="*/ 1724025 w 1724025"/>
                    <a:gd name="connsiteY2" fmla="*/ 0 h 287337"/>
                    <a:gd name="connsiteX0" fmla="*/ 0 w 1713309"/>
                    <a:gd name="connsiteY0" fmla="*/ 0 h 351528"/>
                    <a:gd name="connsiteX1" fmla="*/ 789384 w 1713309"/>
                    <a:gd name="connsiteY1" fmla="*/ 342131 h 351528"/>
                    <a:gd name="connsiteX2" fmla="*/ 1713309 w 1713309"/>
                    <a:gd name="connsiteY2" fmla="*/ 56381 h 351528"/>
                    <a:gd name="connsiteX0" fmla="*/ 0 w 1728192"/>
                    <a:gd name="connsiteY0" fmla="*/ 0 h 342131"/>
                    <a:gd name="connsiteX1" fmla="*/ 789384 w 1728192"/>
                    <a:gd name="connsiteY1" fmla="*/ 342131 h 342131"/>
                    <a:gd name="connsiteX2" fmla="*/ 1728192 w 1728192"/>
                    <a:gd name="connsiteY2" fmla="*/ 0 h 342131"/>
                    <a:gd name="connsiteX0" fmla="*/ 0 w 1728192"/>
                    <a:gd name="connsiteY0" fmla="*/ 0 h 288033"/>
                    <a:gd name="connsiteX1" fmla="*/ 792087 w 1728192"/>
                    <a:gd name="connsiteY1" fmla="*/ 288033 h 288033"/>
                    <a:gd name="connsiteX2" fmla="*/ 1728192 w 1728192"/>
                    <a:gd name="connsiteY2" fmla="*/ 0 h 288033"/>
                    <a:gd name="connsiteX0" fmla="*/ 0 w 1728192"/>
                    <a:gd name="connsiteY0" fmla="*/ 0 h 280453"/>
                    <a:gd name="connsiteX1" fmla="*/ 766572 w 1728192"/>
                    <a:gd name="connsiteY1" fmla="*/ 280453 h 280453"/>
                    <a:gd name="connsiteX2" fmla="*/ 1728192 w 1728192"/>
                    <a:gd name="connsiteY2" fmla="*/ 0 h 280453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246344"/>
                    <a:gd name="connsiteX1" fmla="*/ 691683 w 1215901"/>
                    <a:gd name="connsiteY1" fmla="*/ 219815 h 246344"/>
                    <a:gd name="connsiteX2" fmla="*/ 1215901 w 1215901"/>
                    <a:gd name="connsiteY2" fmla="*/ 159176 h 246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5901" h="246344">
                      <a:moveTo>
                        <a:pt x="0" y="0"/>
                      </a:moveTo>
                      <a:cubicBezTo>
                        <a:pt x="256381" y="138906"/>
                        <a:pt x="489033" y="193286"/>
                        <a:pt x="691683" y="219815"/>
                      </a:cubicBezTo>
                      <a:cubicBezTo>
                        <a:pt x="894333" y="246344"/>
                        <a:pt x="991095" y="222634"/>
                        <a:pt x="1215901" y="159176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1058416" y="3569233"/>
                  <a:ext cx="973548" cy="193193"/>
                </a:xfrm>
                <a:custGeom>
                  <a:avLst/>
                  <a:gdLst>
                    <a:gd name="connsiteX0" fmla="*/ 0 w 1752600"/>
                    <a:gd name="connsiteY0" fmla="*/ 9525 h 268288"/>
                    <a:gd name="connsiteX1" fmla="*/ 809625 w 1752600"/>
                    <a:gd name="connsiteY1" fmla="*/ 266700 h 268288"/>
                    <a:gd name="connsiteX2" fmla="*/ 1752600 w 1752600"/>
                    <a:gd name="connsiteY2" fmla="*/ 0 h 268288"/>
                    <a:gd name="connsiteX0" fmla="*/ 0 w 1752600"/>
                    <a:gd name="connsiteY0" fmla="*/ 0 h 267589"/>
                    <a:gd name="connsiteX1" fmla="*/ 809625 w 1752600"/>
                    <a:gd name="connsiteY1" fmla="*/ 257175 h 267589"/>
                    <a:gd name="connsiteX2" fmla="*/ 1752600 w 1752600"/>
                    <a:gd name="connsiteY2" fmla="*/ 62483 h 267589"/>
                    <a:gd name="connsiteX0" fmla="*/ 0 w 1752600"/>
                    <a:gd name="connsiteY0" fmla="*/ 0 h 360929"/>
                    <a:gd name="connsiteX1" fmla="*/ 838200 w 1752600"/>
                    <a:gd name="connsiteY1" fmla="*/ 350515 h 360929"/>
                    <a:gd name="connsiteX2" fmla="*/ 1752600 w 1752600"/>
                    <a:gd name="connsiteY2" fmla="*/ 62483 h 360929"/>
                    <a:gd name="connsiteX0" fmla="*/ 0 w 1813129"/>
                    <a:gd name="connsiteY0" fmla="*/ 68219 h 299401"/>
                    <a:gd name="connsiteX1" fmla="*/ 898729 w 1813129"/>
                    <a:gd name="connsiteY1" fmla="*/ 288032 h 299401"/>
                    <a:gd name="connsiteX2" fmla="*/ 1813129 w 1813129"/>
                    <a:gd name="connsiteY2" fmla="*/ 0 h 299401"/>
                    <a:gd name="connsiteX0" fmla="*/ 0 w 1813129"/>
                    <a:gd name="connsiteY0" fmla="*/ 68219 h 200864"/>
                    <a:gd name="connsiteX1" fmla="*/ 792480 w 1813129"/>
                    <a:gd name="connsiteY1" fmla="*/ 189494 h 200864"/>
                    <a:gd name="connsiteX2" fmla="*/ 1813129 w 1813129"/>
                    <a:gd name="connsiteY2" fmla="*/ 0 h 200864"/>
                    <a:gd name="connsiteX0" fmla="*/ 0 w 1030224"/>
                    <a:gd name="connsiteY0" fmla="*/ 0 h 193193"/>
                    <a:gd name="connsiteX1" fmla="*/ 792480 w 1030224"/>
                    <a:gd name="connsiteY1" fmla="*/ 121275 h 193193"/>
                    <a:gd name="connsiteX2" fmla="*/ 1030224 w 1030224"/>
                    <a:gd name="connsiteY2" fmla="*/ 60637 h 193193"/>
                    <a:gd name="connsiteX0" fmla="*/ 0 w 1030224"/>
                    <a:gd name="connsiteY0" fmla="*/ 0 h 193193"/>
                    <a:gd name="connsiteX1" fmla="*/ 475488 w 1030224"/>
                    <a:gd name="connsiteY1" fmla="*/ 121275 h 193193"/>
                    <a:gd name="connsiteX2" fmla="*/ 1030224 w 1030224"/>
                    <a:gd name="connsiteY2" fmla="*/ 60637 h 193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0224" h="193193">
                      <a:moveTo>
                        <a:pt x="0" y="0"/>
                      </a:moveTo>
                      <a:cubicBezTo>
                        <a:pt x="258762" y="129381"/>
                        <a:pt x="303784" y="111169"/>
                        <a:pt x="475488" y="121275"/>
                      </a:cubicBezTo>
                      <a:cubicBezTo>
                        <a:pt x="647192" y="131381"/>
                        <a:pt x="704786" y="193193"/>
                        <a:pt x="1030224" y="60637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77" name="Freeform 76"/>
          <p:cNvSpPr/>
          <p:nvPr/>
        </p:nvSpPr>
        <p:spPr>
          <a:xfrm>
            <a:off x="3848100" y="3057525"/>
            <a:ext cx="5562600" cy="4248150"/>
          </a:xfrm>
          <a:custGeom>
            <a:avLst/>
            <a:gdLst>
              <a:gd name="connsiteX0" fmla="*/ 0 w 5562600"/>
              <a:gd name="connsiteY0" fmla="*/ 3886200 h 4248150"/>
              <a:gd name="connsiteX1" fmla="*/ 0 w 5562600"/>
              <a:gd name="connsiteY1" fmla="*/ 3257550 h 4248150"/>
              <a:gd name="connsiteX2" fmla="*/ 857250 w 5562600"/>
              <a:gd name="connsiteY2" fmla="*/ 3248025 h 4248150"/>
              <a:gd name="connsiteX3" fmla="*/ 866775 w 5562600"/>
              <a:gd name="connsiteY3" fmla="*/ 2600325 h 4248150"/>
              <a:gd name="connsiteX4" fmla="*/ 1752600 w 5562600"/>
              <a:gd name="connsiteY4" fmla="*/ 2609850 h 4248150"/>
              <a:gd name="connsiteX5" fmla="*/ 1752600 w 5562600"/>
              <a:gd name="connsiteY5" fmla="*/ 1962150 h 4248150"/>
              <a:gd name="connsiteX6" fmla="*/ 2667000 w 5562600"/>
              <a:gd name="connsiteY6" fmla="*/ 1962150 h 4248150"/>
              <a:gd name="connsiteX7" fmla="*/ 2667000 w 5562600"/>
              <a:gd name="connsiteY7" fmla="*/ 1295400 h 4248150"/>
              <a:gd name="connsiteX8" fmla="*/ 3571875 w 5562600"/>
              <a:gd name="connsiteY8" fmla="*/ 1295400 h 4248150"/>
              <a:gd name="connsiteX9" fmla="*/ 3543300 w 5562600"/>
              <a:gd name="connsiteY9" fmla="*/ 647700 h 4248150"/>
              <a:gd name="connsiteX10" fmla="*/ 4400550 w 5562600"/>
              <a:gd name="connsiteY10" fmla="*/ 657225 h 4248150"/>
              <a:gd name="connsiteX11" fmla="*/ 4400550 w 5562600"/>
              <a:gd name="connsiteY11" fmla="*/ 0 h 4248150"/>
              <a:gd name="connsiteX12" fmla="*/ 5514975 w 5562600"/>
              <a:gd name="connsiteY12" fmla="*/ 0 h 4248150"/>
              <a:gd name="connsiteX13" fmla="*/ 5562600 w 5562600"/>
              <a:gd name="connsiteY13" fmla="*/ 1181100 h 4248150"/>
              <a:gd name="connsiteX14" fmla="*/ 1057275 w 5562600"/>
              <a:gd name="connsiteY14" fmla="*/ 4248150 h 4248150"/>
              <a:gd name="connsiteX15" fmla="*/ 0 w 5562600"/>
              <a:gd name="connsiteY15" fmla="*/ 3886200 h 424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62600" h="4248150">
                <a:moveTo>
                  <a:pt x="0" y="3886200"/>
                </a:moveTo>
                <a:lnTo>
                  <a:pt x="0" y="3257550"/>
                </a:lnTo>
                <a:lnTo>
                  <a:pt x="857250" y="3248025"/>
                </a:lnTo>
                <a:lnTo>
                  <a:pt x="866775" y="2600325"/>
                </a:lnTo>
                <a:lnTo>
                  <a:pt x="1752600" y="2609850"/>
                </a:lnTo>
                <a:lnTo>
                  <a:pt x="1752600" y="1962150"/>
                </a:lnTo>
                <a:lnTo>
                  <a:pt x="2667000" y="1962150"/>
                </a:lnTo>
                <a:lnTo>
                  <a:pt x="2667000" y="1295400"/>
                </a:lnTo>
                <a:lnTo>
                  <a:pt x="3571875" y="1295400"/>
                </a:lnTo>
                <a:lnTo>
                  <a:pt x="3543300" y="647700"/>
                </a:lnTo>
                <a:lnTo>
                  <a:pt x="4400550" y="657225"/>
                </a:lnTo>
                <a:lnTo>
                  <a:pt x="4400550" y="0"/>
                </a:lnTo>
                <a:lnTo>
                  <a:pt x="5514975" y="0"/>
                </a:lnTo>
                <a:lnTo>
                  <a:pt x="5562600" y="1181100"/>
                </a:lnTo>
                <a:lnTo>
                  <a:pt x="1057275" y="4248150"/>
                </a:lnTo>
                <a:lnTo>
                  <a:pt x="0" y="3886200"/>
                </a:lnTo>
                <a:close/>
              </a:path>
            </a:pathLst>
          </a:custGeom>
          <a:solidFill>
            <a:srgbClr val="3333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6" name="Group 75"/>
          <p:cNvGrpSpPr/>
          <p:nvPr/>
        </p:nvGrpSpPr>
        <p:grpSpPr>
          <a:xfrm>
            <a:off x="2987824" y="3068960"/>
            <a:ext cx="6120680" cy="3888432"/>
            <a:chOff x="2987824" y="3068960"/>
            <a:chExt cx="6120680" cy="388843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987824" y="6957392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851920" y="6309320"/>
              <a:ext cx="0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851920" y="6309320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716016" y="5661248"/>
              <a:ext cx="0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716016" y="5661248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5580112" y="5013176"/>
              <a:ext cx="0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580112" y="5013176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652120" y="5013176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6516216" y="4365104"/>
              <a:ext cx="0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516216" y="4365104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7380312" y="3717032"/>
              <a:ext cx="0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380312" y="3717032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8244408" y="3068960"/>
              <a:ext cx="0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244408" y="3068960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-4140968" y="-1395536"/>
            <a:ext cx="144016" cy="429309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-2988840" y="-1539552"/>
            <a:ext cx="144016" cy="429309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-3780928" y="3600400"/>
            <a:ext cx="144016" cy="429309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4140968" y="3312368"/>
            <a:ext cx="144016" cy="429309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-2988840" y="3068960"/>
            <a:ext cx="144016" cy="429309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-2628800" y="3429000"/>
            <a:ext cx="144016" cy="429309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-4212976" y="1484784"/>
            <a:ext cx="1800200" cy="72008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-3780928" y="-1107504"/>
            <a:ext cx="144016" cy="429309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-3780928" y="-1107504"/>
            <a:ext cx="144016" cy="4293096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9"/>
          <p:cNvGrpSpPr/>
          <p:nvPr/>
        </p:nvGrpSpPr>
        <p:grpSpPr>
          <a:xfrm>
            <a:off x="-2628800" y="-1224136"/>
            <a:ext cx="144016" cy="9333656"/>
            <a:chOff x="5364088" y="-1728192"/>
            <a:chExt cx="144016" cy="9333656"/>
          </a:xfrm>
        </p:grpSpPr>
        <p:sp>
          <p:nvSpPr>
            <p:cNvPr id="11" name="Rectangle 10"/>
            <p:cNvSpPr/>
            <p:nvPr/>
          </p:nvSpPr>
          <p:spPr>
            <a:xfrm>
              <a:off x="5364088" y="-1728192"/>
              <a:ext cx="144016" cy="42930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64088" y="2564904"/>
              <a:ext cx="144016" cy="504056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2" name="Straight Connector 21"/>
          <p:cNvCxnSpPr>
            <a:stCxn id="9" idx="2"/>
            <a:endCxn id="14" idx="0"/>
          </p:cNvCxnSpPr>
          <p:nvPr/>
        </p:nvCxnSpPr>
        <p:spPr>
          <a:xfrm>
            <a:off x="-4068960" y="2897560"/>
            <a:ext cx="0" cy="4148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2"/>
          </p:cNvCxnSpPr>
          <p:nvPr/>
        </p:nvCxnSpPr>
        <p:spPr>
          <a:xfrm>
            <a:off x="-3708920" y="3185592"/>
            <a:ext cx="0" cy="4148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2"/>
            <a:endCxn id="15" idx="0"/>
          </p:cNvCxnSpPr>
          <p:nvPr/>
        </p:nvCxnSpPr>
        <p:spPr>
          <a:xfrm>
            <a:off x="-2916832" y="2753544"/>
            <a:ext cx="0" cy="3154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9" idx="0"/>
            <a:endCxn id="16" idx="0"/>
          </p:cNvCxnSpPr>
          <p:nvPr/>
        </p:nvCxnSpPr>
        <p:spPr>
          <a:xfrm>
            <a:off x="-2556792" y="3068960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0"/>
          <p:cNvGrpSpPr/>
          <p:nvPr/>
        </p:nvGrpSpPr>
        <p:grpSpPr>
          <a:xfrm>
            <a:off x="1175889" y="836712"/>
            <a:ext cx="8568952" cy="6336704"/>
            <a:chOff x="527817" y="2636912"/>
            <a:chExt cx="8568952" cy="6336704"/>
          </a:xfrm>
          <a:solidFill>
            <a:srgbClr val="0000CC"/>
          </a:solidFill>
        </p:grpSpPr>
        <p:sp>
          <p:nvSpPr>
            <p:cNvPr id="33" name="Rectangle 32"/>
            <p:cNvSpPr/>
            <p:nvPr/>
          </p:nvSpPr>
          <p:spPr>
            <a:xfrm rot="19638626">
              <a:off x="607901" y="5499637"/>
              <a:ext cx="848886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 rot="19638626">
              <a:off x="607901" y="6003693"/>
              <a:ext cx="848886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 rot="19638626">
              <a:off x="607901" y="6507749"/>
              <a:ext cx="848886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 rot="19638626">
              <a:off x="607901" y="7011805"/>
              <a:ext cx="848886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627784" y="6093296"/>
              <a:ext cx="288032" cy="288032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92080" y="4365104"/>
              <a:ext cx="288032" cy="280831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84368" y="2636912"/>
              <a:ext cx="288032" cy="2592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 rot="19638626">
              <a:off x="527817" y="4563533"/>
              <a:ext cx="8568952" cy="2880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Group 80"/>
          <p:cNvGrpSpPr/>
          <p:nvPr/>
        </p:nvGrpSpPr>
        <p:grpSpPr>
          <a:xfrm rot="20891698">
            <a:off x="539552" y="1556792"/>
            <a:ext cx="1512168" cy="936104"/>
            <a:chOff x="539552" y="1556792"/>
            <a:chExt cx="1512168" cy="936104"/>
          </a:xfrm>
        </p:grpSpPr>
        <p:sp>
          <p:nvSpPr>
            <p:cNvPr id="78" name="Rectangle 77"/>
            <p:cNvSpPr/>
            <p:nvPr/>
          </p:nvSpPr>
          <p:spPr>
            <a:xfrm>
              <a:off x="539552" y="1556792"/>
              <a:ext cx="1512168" cy="93610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ight Arrow 78"/>
            <p:cNvSpPr/>
            <p:nvPr/>
          </p:nvSpPr>
          <p:spPr>
            <a:xfrm>
              <a:off x="755576" y="1772816"/>
              <a:ext cx="1080120" cy="504056"/>
            </a:xfrm>
            <a:prstGeom prst="rightArrow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/>
            <p:cNvSpPr/>
            <p:nvPr/>
          </p:nvSpPr>
          <p:spPr>
            <a:xfrm>
              <a:off x="1187624" y="1628800"/>
              <a:ext cx="72008" cy="7200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835696" y="-1539552"/>
            <a:ext cx="2736304" cy="2736304"/>
            <a:chOff x="1835696" y="-1539552"/>
            <a:chExt cx="2736304" cy="2736304"/>
          </a:xfrm>
        </p:grpSpPr>
        <p:sp>
          <p:nvSpPr>
            <p:cNvPr id="96" name="Oval 95"/>
            <p:cNvSpPr/>
            <p:nvPr/>
          </p:nvSpPr>
          <p:spPr>
            <a:xfrm>
              <a:off x="1835696" y="-1539552"/>
              <a:ext cx="2736304" cy="2736304"/>
            </a:xfrm>
            <a:prstGeom prst="ellipse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>
              <a:off x="2195736" y="-1179512"/>
              <a:ext cx="2016224" cy="2016224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41618E-6 L 1.0158 -0.88093 " pathEditMode="relative" ptsTypes="AA">
                                      <p:cBhvr>
                                        <p:cTn id="11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828600" y="5517232"/>
            <a:ext cx="11233248" cy="1340768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39552" y="188640"/>
            <a:ext cx="2664296" cy="5328592"/>
            <a:chOff x="2699792" y="476672"/>
            <a:chExt cx="3096344" cy="4616896"/>
          </a:xfrm>
        </p:grpSpPr>
        <p:sp>
          <p:nvSpPr>
            <p:cNvPr id="5" name="Rectangle 4"/>
            <p:cNvSpPr/>
            <p:nvPr/>
          </p:nvSpPr>
          <p:spPr>
            <a:xfrm>
              <a:off x="2699792" y="476672"/>
              <a:ext cx="3096344" cy="4616896"/>
            </a:xfrm>
            <a:prstGeom prst="rect">
              <a:avLst/>
            </a:prstGeom>
            <a:solidFill>
              <a:srgbClr val="99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59832" y="788624"/>
              <a:ext cx="2376264" cy="4296559"/>
            </a:xfrm>
            <a:prstGeom prst="rect">
              <a:avLst/>
            </a:prstGeom>
            <a:solidFill>
              <a:srgbClr val="99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03848" y="3068960"/>
              <a:ext cx="216024" cy="50405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75856" y="3212976"/>
              <a:ext cx="576064" cy="72008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995936" y="1556792"/>
              <a:ext cx="504056" cy="288032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83968" y="1628800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20272" y="188640"/>
            <a:ext cx="2664296" cy="5328592"/>
            <a:chOff x="2699792" y="476672"/>
            <a:chExt cx="3096344" cy="4616896"/>
          </a:xfrm>
        </p:grpSpPr>
        <p:sp>
          <p:nvSpPr>
            <p:cNvPr id="12" name="Rectangle 11"/>
            <p:cNvSpPr/>
            <p:nvPr/>
          </p:nvSpPr>
          <p:spPr>
            <a:xfrm>
              <a:off x="2699792" y="476672"/>
              <a:ext cx="3096344" cy="4616896"/>
            </a:xfrm>
            <a:prstGeom prst="rect">
              <a:avLst/>
            </a:prstGeom>
            <a:solidFill>
              <a:srgbClr val="99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59832" y="788624"/>
              <a:ext cx="2376264" cy="4296559"/>
            </a:xfrm>
            <a:prstGeom prst="rect">
              <a:avLst/>
            </a:prstGeom>
            <a:solidFill>
              <a:srgbClr val="99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03848" y="3068960"/>
              <a:ext cx="216024" cy="50405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275856" y="3212976"/>
              <a:ext cx="576064" cy="72008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995936" y="1556792"/>
              <a:ext cx="504056" cy="288032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83968" y="1628800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-468560" y="5517232"/>
            <a:ext cx="106571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rot="158939">
            <a:off x="4304792" y="1303203"/>
            <a:ext cx="1512168" cy="936104"/>
            <a:chOff x="539552" y="1556792"/>
            <a:chExt cx="1512168" cy="936104"/>
          </a:xfrm>
        </p:grpSpPr>
        <p:sp>
          <p:nvSpPr>
            <p:cNvPr id="24" name="Rectangle 23"/>
            <p:cNvSpPr/>
            <p:nvPr/>
          </p:nvSpPr>
          <p:spPr>
            <a:xfrm>
              <a:off x="539552" y="1556792"/>
              <a:ext cx="1512168" cy="93610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755576" y="1772816"/>
              <a:ext cx="1080120" cy="504056"/>
            </a:xfrm>
            <a:prstGeom prst="rightArrow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187624" y="1628800"/>
              <a:ext cx="72008" cy="7200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79912" y="2636912"/>
            <a:ext cx="2860196" cy="3506256"/>
            <a:chOff x="899592" y="0"/>
            <a:chExt cx="2364262" cy="2930192"/>
          </a:xfrm>
        </p:grpSpPr>
        <p:sp>
          <p:nvSpPr>
            <p:cNvPr id="28" name="Oval 10"/>
            <p:cNvSpPr/>
            <p:nvPr/>
          </p:nvSpPr>
          <p:spPr>
            <a:xfrm>
              <a:off x="899592" y="648072"/>
              <a:ext cx="2016224" cy="2282120"/>
            </a:xfrm>
            <a:prstGeom prst="ellipse">
              <a:avLst/>
            </a:pr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 rot="190219">
              <a:off x="2411760" y="980728"/>
              <a:ext cx="116220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hord 29"/>
            <p:cNvSpPr/>
            <p:nvPr/>
          </p:nvSpPr>
          <p:spPr>
            <a:xfrm>
              <a:off x="2555776" y="1340768"/>
              <a:ext cx="576064" cy="504056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1" name="Group 29"/>
            <p:cNvGrpSpPr/>
            <p:nvPr/>
          </p:nvGrpSpPr>
          <p:grpSpPr>
            <a:xfrm>
              <a:off x="1331640" y="0"/>
              <a:ext cx="1152128" cy="1008112"/>
              <a:chOff x="6156176" y="2132856"/>
              <a:chExt cx="1152128" cy="1008112"/>
            </a:xfrm>
          </p:grpSpPr>
          <p:sp>
            <p:nvSpPr>
              <p:cNvPr id="40" name="Chord 39"/>
              <p:cNvSpPr/>
              <p:nvPr/>
            </p:nvSpPr>
            <p:spPr>
              <a:xfrm>
                <a:off x="6300192" y="2132856"/>
                <a:ext cx="864096" cy="1008112"/>
              </a:xfrm>
              <a:prstGeom prst="chord">
                <a:avLst>
                  <a:gd name="adj1" fmla="val 8868550"/>
                  <a:gd name="adj2" fmla="val 1928325"/>
                </a:avLst>
              </a:prstGeom>
              <a:solidFill>
                <a:srgbClr val="FF99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6156176" y="2708920"/>
                <a:ext cx="1152128" cy="202691"/>
              </a:xfrm>
              <a:custGeom>
                <a:avLst/>
                <a:gdLst>
                  <a:gd name="connsiteX0" fmla="*/ 0 w 1133475"/>
                  <a:gd name="connsiteY0" fmla="*/ 0 h 109537"/>
                  <a:gd name="connsiteX1" fmla="*/ 195263 w 1133475"/>
                  <a:gd name="connsiteY1" fmla="*/ 92869 h 109537"/>
                  <a:gd name="connsiteX2" fmla="*/ 964406 w 1133475"/>
                  <a:gd name="connsiteY2" fmla="*/ 97631 h 109537"/>
                  <a:gd name="connsiteX3" fmla="*/ 1133475 w 1133475"/>
                  <a:gd name="connsiteY3" fmla="*/ 21431 h 109537"/>
                  <a:gd name="connsiteX0" fmla="*/ 0 w 1133475"/>
                  <a:gd name="connsiteY0" fmla="*/ 7874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  <a:gd name="connsiteX0" fmla="*/ 0 w 1133475"/>
                  <a:gd name="connsiteY0" fmla="*/ 0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3475" h="122296">
                    <a:moveTo>
                      <a:pt x="0" y="0"/>
                    </a:moveTo>
                    <a:cubicBezTo>
                      <a:pt x="17264" y="38298"/>
                      <a:pt x="34529" y="83159"/>
                      <a:pt x="195263" y="100743"/>
                    </a:cubicBezTo>
                    <a:cubicBezTo>
                      <a:pt x="355997" y="118327"/>
                      <a:pt x="808037" y="122296"/>
                      <a:pt x="964406" y="105505"/>
                    </a:cubicBezTo>
                    <a:cubicBezTo>
                      <a:pt x="1120775" y="88714"/>
                      <a:pt x="1127125" y="32147"/>
                      <a:pt x="1133475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2" name="Freeform 31"/>
            <p:cNvSpPr/>
            <p:nvPr/>
          </p:nvSpPr>
          <p:spPr>
            <a:xfrm flipH="1">
              <a:off x="1115616" y="1844824"/>
              <a:ext cx="720080" cy="100811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99592" y="1412776"/>
              <a:ext cx="2364262" cy="1344147"/>
              <a:chOff x="112217" y="2636912"/>
              <a:chExt cx="2364262" cy="1344147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 flipV="1">
                <a:off x="184225" y="2636912"/>
                <a:ext cx="964159" cy="38804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112217" y="2852936"/>
                <a:ext cx="1026022" cy="40461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41"/>
              <p:cNvGrpSpPr/>
              <p:nvPr/>
            </p:nvGrpSpPr>
            <p:grpSpPr>
              <a:xfrm>
                <a:off x="1078245" y="2701592"/>
                <a:ext cx="1398234" cy="1279467"/>
                <a:chOff x="1014649" y="2774761"/>
                <a:chExt cx="1454163" cy="1077447"/>
              </a:xfrm>
            </p:grpSpPr>
            <p:sp>
              <p:nvSpPr>
                <p:cNvPr id="37" name="Freeform 36"/>
                <p:cNvSpPr/>
                <p:nvPr/>
              </p:nvSpPr>
              <p:spPr>
                <a:xfrm>
                  <a:off x="1014649" y="2774761"/>
                  <a:ext cx="1454163" cy="1077447"/>
                </a:xfrm>
                <a:custGeom>
                  <a:avLst/>
                  <a:gdLst>
                    <a:gd name="connsiteX0" fmla="*/ 409575 w 2260600"/>
                    <a:gd name="connsiteY0" fmla="*/ 60325 h 1258887"/>
                    <a:gd name="connsiteX1" fmla="*/ 1114425 w 2260600"/>
                    <a:gd name="connsiteY1" fmla="*/ 260350 h 1258887"/>
                    <a:gd name="connsiteX2" fmla="*/ 2047875 w 2260600"/>
                    <a:gd name="connsiteY2" fmla="*/ 88900 h 1258887"/>
                    <a:gd name="connsiteX3" fmla="*/ 2105025 w 2260600"/>
                    <a:gd name="connsiteY3" fmla="*/ 774700 h 1258887"/>
                    <a:gd name="connsiteX4" fmla="*/ 1114425 w 2260600"/>
                    <a:gd name="connsiteY4" fmla="*/ 1231900 h 1258887"/>
                    <a:gd name="connsiteX5" fmla="*/ 152400 w 2260600"/>
                    <a:gd name="connsiteY5" fmla="*/ 612775 h 1258887"/>
                    <a:gd name="connsiteX6" fmla="*/ 200025 w 2260600"/>
                    <a:gd name="connsiteY6" fmla="*/ 88900 h 1258887"/>
                    <a:gd name="connsiteX7" fmla="*/ 409575 w 2260600"/>
                    <a:gd name="connsiteY7" fmla="*/ 60325 h 1258887"/>
                    <a:gd name="connsiteX0" fmla="*/ 200025 w 2260600"/>
                    <a:gd name="connsiteY0" fmla="*/ 85725 h 1255712"/>
                    <a:gd name="connsiteX1" fmla="*/ 1114425 w 2260600"/>
                    <a:gd name="connsiteY1" fmla="*/ 257175 h 1255712"/>
                    <a:gd name="connsiteX2" fmla="*/ 2047875 w 2260600"/>
                    <a:gd name="connsiteY2" fmla="*/ 85725 h 1255712"/>
                    <a:gd name="connsiteX3" fmla="*/ 2105025 w 2260600"/>
                    <a:gd name="connsiteY3" fmla="*/ 771525 h 1255712"/>
                    <a:gd name="connsiteX4" fmla="*/ 1114425 w 2260600"/>
                    <a:gd name="connsiteY4" fmla="*/ 1228725 h 1255712"/>
                    <a:gd name="connsiteX5" fmla="*/ 152400 w 2260600"/>
                    <a:gd name="connsiteY5" fmla="*/ 609600 h 1255712"/>
                    <a:gd name="connsiteX6" fmla="*/ 200025 w 2260600"/>
                    <a:gd name="connsiteY6" fmla="*/ 85725 h 1255712"/>
                    <a:gd name="connsiteX0" fmla="*/ 228217 w 2254961"/>
                    <a:gd name="connsiteY0" fmla="*/ 86493 h 1255712"/>
                    <a:gd name="connsiteX1" fmla="*/ 1108786 w 2254961"/>
                    <a:gd name="connsiteY1" fmla="*/ 257175 h 1255712"/>
                    <a:gd name="connsiteX2" fmla="*/ 2042236 w 2254961"/>
                    <a:gd name="connsiteY2" fmla="*/ 85725 h 1255712"/>
                    <a:gd name="connsiteX3" fmla="*/ 2099386 w 2254961"/>
                    <a:gd name="connsiteY3" fmla="*/ 771525 h 1255712"/>
                    <a:gd name="connsiteX4" fmla="*/ 1108786 w 2254961"/>
                    <a:gd name="connsiteY4" fmla="*/ 1228725 h 1255712"/>
                    <a:gd name="connsiteX5" fmla="*/ 146761 w 2254961"/>
                    <a:gd name="connsiteY5" fmla="*/ 609600 h 1255712"/>
                    <a:gd name="connsiteX6" fmla="*/ 228217 w 2254961"/>
                    <a:gd name="connsiteY6" fmla="*/ 86493 h 1255712"/>
                    <a:gd name="connsiteX0" fmla="*/ 146762 w 2173506"/>
                    <a:gd name="connsiteY0" fmla="*/ 86493 h 1234885"/>
                    <a:gd name="connsiteX1" fmla="*/ 1027331 w 2173506"/>
                    <a:gd name="connsiteY1" fmla="*/ 257175 h 1234885"/>
                    <a:gd name="connsiteX2" fmla="*/ 1960781 w 2173506"/>
                    <a:gd name="connsiteY2" fmla="*/ 85725 h 1234885"/>
                    <a:gd name="connsiteX3" fmla="*/ 2017931 w 2173506"/>
                    <a:gd name="connsiteY3" fmla="*/ 771525 h 1234885"/>
                    <a:gd name="connsiteX4" fmla="*/ 1027331 w 2173506"/>
                    <a:gd name="connsiteY4" fmla="*/ 1228725 h 1234885"/>
                    <a:gd name="connsiteX5" fmla="*/ 146761 w 2173506"/>
                    <a:gd name="connsiteY5" fmla="*/ 734565 h 1234885"/>
                    <a:gd name="connsiteX6" fmla="*/ 146762 w 2173506"/>
                    <a:gd name="connsiteY6" fmla="*/ 86493 h 1234885"/>
                    <a:gd name="connsiteX0" fmla="*/ 146762 w 2177356"/>
                    <a:gd name="connsiteY0" fmla="*/ 86493 h 1100766"/>
                    <a:gd name="connsiteX1" fmla="*/ 1027331 w 2177356"/>
                    <a:gd name="connsiteY1" fmla="*/ 257175 h 1100766"/>
                    <a:gd name="connsiteX2" fmla="*/ 1960781 w 2177356"/>
                    <a:gd name="connsiteY2" fmla="*/ 85725 h 1100766"/>
                    <a:gd name="connsiteX3" fmla="*/ 2017931 w 2177356"/>
                    <a:gd name="connsiteY3" fmla="*/ 771525 h 1100766"/>
                    <a:gd name="connsiteX4" fmla="*/ 1004230 w 2177356"/>
                    <a:gd name="connsiteY4" fmla="*/ 1094606 h 1100766"/>
                    <a:gd name="connsiteX5" fmla="*/ 146761 w 2177356"/>
                    <a:gd name="connsiteY5" fmla="*/ 734565 h 1100766"/>
                    <a:gd name="connsiteX6" fmla="*/ 146762 w 2177356"/>
                    <a:gd name="connsiteY6" fmla="*/ 86493 h 1100766"/>
                    <a:gd name="connsiteX0" fmla="*/ 146762 w 2112834"/>
                    <a:gd name="connsiteY0" fmla="*/ 92334 h 1112448"/>
                    <a:gd name="connsiteX1" fmla="*/ 1027331 w 2112834"/>
                    <a:gd name="connsiteY1" fmla="*/ 263016 h 1112448"/>
                    <a:gd name="connsiteX2" fmla="*/ 1960781 w 2112834"/>
                    <a:gd name="connsiteY2" fmla="*/ 91566 h 1112448"/>
                    <a:gd name="connsiteX3" fmla="*/ 1939650 w 2112834"/>
                    <a:gd name="connsiteY3" fmla="*/ 812415 h 1112448"/>
                    <a:gd name="connsiteX4" fmla="*/ 1004230 w 2112834"/>
                    <a:gd name="connsiteY4" fmla="*/ 1100447 h 1112448"/>
                    <a:gd name="connsiteX5" fmla="*/ 146761 w 2112834"/>
                    <a:gd name="connsiteY5" fmla="*/ 740406 h 1112448"/>
                    <a:gd name="connsiteX6" fmla="*/ 146762 w 2112834"/>
                    <a:gd name="connsiteY6" fmla="*/ 92334 h 1112448"/>
                    <a:gd name="connsiteX0" fmla="*/ 146762 w 2169654"/>
                    <a:gd name="connsiteY0" fmla="*/ 91565 h 1111679"/>
                    <a:gd name="connsiteX1" fmla="*/ 1027331 w 2169654"/>
                    <a:gd name="connsiteY1" fmla="*/ 262247 h 1111679"/>
                    <a:gd name="connsiteX2" fmla="*/ 2017602 w 2169654"/>
                    <a:gd name="connsiteY2" fmla="*/ 91566 h 1111679"/>
                    <a:gd name="connsiteX3" fmla="*/ 1939650 w 2169654"/>
                    <a:gd name="connsiteY3" fmla="*/ 811646 h 1111679"/>
                    <a:gd name="connsiteX4" fmla="*/ 1004230 w 2169654"/>
                    <a:gd name="connsiteY4" fmla="*/ 1099678 h 1111679"/>
                    <a:gd name="connsiteX5" fmla="*/ 146761 w 2169654"/>
                    <a:gd name="connsiteY5" fmla="*/ 739637 h 1111679"/>
                    <a:gd name="connsiteX6" fmla="*/ 146762 w 2169654"/>
                    <a:gd name="connsiteY6" fmla="*/ 91565 h 1111679"/>
                    <a:gd name="connsiteX0" fmla="*/ 146762 w 2035498"/>
                    <a:gd name="connsiteY0" fmla="*/ 79565 h 1099679"/>
                    <a:gd name="connsiteX1" fmla="*/ 1027331 w 2035498"/>
                    <a:gd name="connsiteY1" fmla="*/ 250247 h 1099679"/>
                    <a:gd name="connsiteX2" fmla="*/ 1579312 w 2035498"/>
                    <a:gd name="connsiteY2" fmla="*/ 163528 h 1099679"/>
                    <a:gd name="connsiteX3" fmla="*/ 1939650 w 2035498"/>
                    <a:gd name="connsiteY3" fmla="*/ 799646 h 1099679"/>
                    <a:gd name="connsiteX4" fmla="*/ 1004230 w 2035498"/>
                    <a:gd name="connsiteY4" fmla="*/ 1087678 h 1099679"/>
                    <a:gd name="connsiteX5" fmla="*/ 146761 w 2035498"/>
                    <a:gd name="connsiteY5" fmla="*/ 727637 h 1099679"/>
                    <a:gd name="connsiteX6" fmla="*/ 146762 w 2035498"/>
                    <a:gd name="connsiteY6" fmla="*/ 79565 h 1099679"/>
                    <a:gd name="connsiteX0" fmla="*/ 146762 w 1584523"/>
                    <a:gd name="connsiteY0" fmla="*/ 79565 h 1120430"/>
                    <a:gd name="connsiteX1" fmla="*/ 1027331 w 1584523"/>
                    <a:gd name="connsiteY1" fmla="*/ 250247 h 1120430"/>
                    <a:gd name="connsiteX2" fmla="*/ 1579312 w 1584523"/>
                    <a:gd name="connsiteY2" fmla="*/ 163528 h 1120430"/>
                    <a:gd name="connsiteX3" fmla="*/ 1058595 w 1584523"/>
                    <a:gd name="connsiteY3" fmla="*/ 924151 h 1120430"/>
                    <a:gd name="connsiteX4" fmla="*/ 1004230 w 1584523"/>
                    <a:gd name="connsiteY4" fmla="*/ 1087678 h 1120430"/>
                    <a:gd name="connsiteX5" fmla="*/ 146761 w 1584523"/>
                    <a:gd name="connsiteY5" fmla="*/ 727637 h 1120430"/>
                    <a:gd name="connsiteX6" fmla="*/ 146762 w 1584523"/>
                    <a:gd name="connsiteY6" fmla="*/ 79565 h 1120430"/>
                    <a:gd name="connsiteX0" fmla="*/ 146762 w 1584523"/>
                    <a:gd name="connsiteY0" fmla="*/ 79565 h 1060673"/>
                    <a:gd name="connsiteX1" fmla="*/ 1027331 w 1584523"/>
                    <a:gd name="connsiteY1" fmla="*/ 250247 h 1060673"/>
                    <a:gd name="connsiteX2" fmla="*/ 1579312 w 1584523"/>
                    <a:gd name="connsiteY2" fmla="*/ 163528 h 1060673"/>
                    <a:gd name="connsiteX3" fmla="*/ 1058595 w 1584523"/>
                    <a:gd name="connsiteY3" fmla="*/ 924151 h 1060673"/>
                    <a:gd name="connsiteX4" fmla="*/ 711451 w 1584523"/>
                    <a:gd name="connsiteY4" fmla="*/ 982661 h 1060673"/>
                    <a:gd name="connsiteX5" fmla="*/ 146761 w 1584523"/>
                    <a:gd name="connsiteY5" fmla="*/ 727637 h 1060673"/>
                    <a:gd name="connsiteX6" fmla="*/ 146762 w 1584523"/>
                    <a:gd name="connsiteY6" fmla="*/ 79565 h 1060673"/>
                    <a:gd name="connsiteX0" fmla="*/ 137508 w 1584522"/>
                    <a:gd name="connsiteY0" fmla="*/ 84266 h 1065374"/>
                    <a:gd name="connsiteX1" fmla="*/ 962555 w 1584522"/>
                    <a:gd name="connsiteY1" fmla="*/ 226740 h 1065374"/>
                    <a:gd name="connsiteX2" fmla="*/ 1570058 w 1584522"/>
                    <a:gd name="connsiteY2" fmla="*/ 168229 h 1065374"/>
                    <a:gd name="connsiteX3" fmla="*/ 1049341 w 1584522"/>
                    <a:gd name="connsiteY3" fmla="*/ 928852 h 1065374"/>
                    <a:gd name="connsiteX4" fmla="*/ 702197 w 1584522"/>
                    <a:gd name="connsiteY4" fmla="*/ 987362 h 1065374"/>
                    <a:gd name="connsiteX5" fmla="*/ 137507 w 1584522"/>
                    <a:gd name="connsiteY5" fmla="*/ 732338 h 1065374"/>
                    <a:gd name="connsiteX6" fmla="*/ 137508 w 1584522"/>
                    <a:gd name="connsiteY6" fmla="*/ 84266 h 1065374"/>
                    <a:gd name="connsiteX0" fmla="*/ 137508 w 1584522"/>
                    <a:gd name="connsiteY0" fmla="*/ 84266 h 1055623"/>
                    <a:gd name="connsiteX1" fmla="*/ 962555 w 1584522"/>
                    <a:gd name="connsiteY1" fmla="*/ 226740 h 1055623"/>
                    <a:gd name="connsiteX2" fmla="*/ 1570058 w 1584522"/>
                    <a:gd name="connsiteY2" fmla="*/ 168229 h 1055623"/>
                    <a:gd name="connsiteX3" fmla="*/ 1049341 w 1584522"/>
                    <a:gd name="connsiteY3" fmla="*/ 928852 h 1055623"/>
                    <a:gd name="connsiteX4" fmla="*/ 528625 w 1584522"/>
                    <a:gd name="connsiteY4" fmla="*/ 928853 h 1055623"/>
                    <a:gd name="connsiteX5" fmla="*/ 137507 w 1584522"/>
                    <a:gd name="connsiteY5" fmla="*/ 732338 h 1055623"/>
                    <a:gd name="connsiteX6" fmla="*/ 137508 w 1584522"/>
                    <a:gd name="connsiteY6" fmla="*/ 84266 h 1055623"/>
                    <a:gd name="connsiteX0" fmla="*/ 194787 w 1641801"/>
                    <a:gd name="connsiteY0" fmla="*/ 97516 h 1068873"/>
                    <a:gd name="connsiteX1" fmla="*/ 1019834 w 1641801"/>
                    <a:gd name="connsiteY1" fmla="*/ 239990 h 1068873"/>
                    <a:gd name="connsiteX2" fmla="*/ 1627337 w 1641801"/>
                    <a:gd name="connsiteY2" fmla="*/ 181479 h 1068873"/>
                    <a:gd name="connsiteX3" fmla="*/ 1106620 w 1641801"/>
                    <a:gd name="connsiteY3" fmla="*/ 942102 h 1068873"/>
                    <a:gd name="connsiteX4" fmla="*/ 585904 w 1641801"/>
                    <a:gd name="connsiteY4" fmla="*/ 942103 h 1068873"/>
                    <a:gd name="connsiteX5" fmla="*/ 65187 w 1641801"/>
                    <a:gd name="connsiteY5" fmla="*/ 825084 h 1068873"/>
                    <a:gd name="connsiteX6" fmla="*/ 194787 w 1641801"/>
                    <a:gd name="connsiteY6" fmla="*/ 97516 h 1068873"/>
                    <a:gd name="connsiteX0" fmla="*/ 180322 w 1627336"/>
                    <a:gd name="connsiteY0" fmla="*/ 97516 h 1078624"/>
                    <a:gd name="connsiteX1" fmla="*/ 1005369 w 1627336"/>
                    <a:gd name="connsiteY1" fmla="*/ 239990 h 1078624"/>
                    <a:gd name="connsiteX2" fmla="*/ 1612872 w 1627336"/>
                    <a:gd name="connsiteY2" fmla="*/ 181479 h 1078624"/>
                    <a:gd name="connsiteX3" fmla="*/ 1092155 w 1627336"/>
                    <a:gd name="connsiteY3" fmla="*/ 942102 h 1078624"/>
                    <a:gd name="connsiteX4" fmla="*/ 484652 w 1627336"/>
                    <a:gd name="connsiteY4" fmla="*/ 1000613 h 1078624"/>
                    <a:gd name="connsiteX5" fmla="*/ 50722 w 1627336"/>
                    <a:gd name="connsiteY5" fmla="*/ 825084 h 1078624"/>
                    <a:gd name="connsiteX6" fmla="*/ 180322 w 1627336"/>
                    <a:gd name="connsiteY6" fmla="*/ 97516 h 1078624"/>
                    <a:gd name="connsiteX0" fmla="*/ 180322 w 1685194"/>
                    <a:gd name="connsiteY0" fmla="*/ 97516 h 1039618"/>
                    <a:gd name="connsiteX1" fmla="*/ 1005369 w 1685194"/>
                    <a:gd name="connsiteY1" fmla="*/ 239990 h 1039618"/>
                    <a:gd name="connsiteX2" fmla="*/ 1612872 w 1685194"/>
                    <a:gd name="connsiteY2" fmla="*/ 181479 h 1039618"/>
                    <a:gd name="connsiteX3" fmla="*/ 1439301 w 1685194"/>
                    <a:gd name="connsiteY3" fmla="*/ 415518 h 1039618"/>
                    <a:gd name="connsiteX4" fmla="*/ 1092155 w 1685194"/>
                    <a:gd name="connsiteY4" fmla="*/ 942102 h 1039618"/>
                    <a:gd name="connsiteX5" fmla="*/ 484652 w 1685194"/>
                    <a:gd name="connsiteY5" fmla="*/ 1000613 h 1039618"/>
                    <a:gd name="connsiteX6" fmla="*/ 50722 w 1685194"/>
                    <a:gd name="connsiteY6" fmla="*/ 825084 h 1039618"/>
                    <a:gd name="connsiteX7" fmla="*/ 180322 w 1685194"/>
                    <a:gd name="connsiteY7" fmla="*/ 97516 h 103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5194" h="1039618">
                      <a:moveTo>
                        <a:pt x="180322" y="97516"/>
                      </a:moveTo>
                      <a:cubicBezTo>
                        <a:pt x="339430" y="0"/>
                        <a:pt x="766611" y="225996"/>
                        <a:pt x="1005369" y="239990"/>
                      </a:cubicBezTo>
                      <a:cubicBezTo>
                        <a:pt x="1244127" y="253984"/>
                        <a:pt x="1540550" y="152224"/>
                        <a:pt x="1612872" y="181479"/>
                      </a:cubicBezTo>
                      <a:cubicBezTo>
                        <a:pt x="1685194" y="210734"/>
                        <a:pt x="1526087" y="288748"/>
                        <a:pt x="1439301" y="415518"/>
                      </a:cubicBezTo>
                      <a:cubicBezTo>
                        <a:pt x="1352515" y="542288"/>
                        <a:pt x="1251263" y="844586"/>
                        <a:pt x="1092155" y="942102"/>
                      </a:cubicBezTo>
                      <a:cubicBezTo>
                        <a:pt x="933047" y="1039618"/>
                        <a:pt x="658224" y="1020116"/>
                        <a:pt x="484652" y="1000613"/>
                      </a:cubicBezTo>
                      <a:cubicBezTo>
                        <a:pt x="311080" y="981110"/>
                        <a:pt x="101444" y="975600"/>
                        <a:pt x="50722" y="825084"/>
                      </a:cubicBezTo>
                      <a:cubicBezTo>
                        <a:pt x="0" y="674568"/>
                        <a:pt x="21214" y="195032"/>
                        <a:pt x="180322" y="97516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1115616" y="2924947"/>
                  <a:ext cx="1215901" cy="246344"/>
                </a:xfrm>
                <a:custGeom>
                  <a:avLst/>
                  <a:gdLst>
                    <a:gd name="connsiteX0" fmla="*/ 0 w 1724025"/>
                    <a:gd name="connsiteY0" fmla="*/ 9525 h 287337"/>
                    <a:gd name="connsiteX1" fmla="*/ 800100 w 1724025"/>
                    <a:gd name="connsiteY1" fmla="*/ 285750 h 287337"/>
                    <a:gd name="connsiteX2" fmla="*/ 1724025 w 1724025"/>
                    <a:gd name="connsiteY2" fmla="*/ 0 h 287337"/>
                    <a:gd name="connsiteX0" fmla="*/ 0 w 1713309"/>
                    <a:gd name="connsiteY0" fmla="*/ 0 h 351528"/>
                    <a:gd name="connsiteX1" fmla="*/ 789384 w 1713309"/>
                    <a:gd name="connsiteY1" fmla="*/ 342131 h 351528"/>
                    <a:gd name="connsiteX2" fmla="*/ 1713309 w 1713309"/>
                    <a:gd name="connsiteY2" fmla="*/ 56381 h 351528"/>
                    <a:gd name="connsiteX0" fmla="*/ 0 w 1728192"/>
                    <a:gd name="connsiteY0" fmla="*/ 0 h 342131"/>
                    <a:gd name="connsiteX1" fmla="*/ 789384 w 1728192"/>
                    <a:gd name="connsiteY1" fmla="*/ 342131 h 342131"/>
                    <a:gd name="connsiteX2" fmla="*/ 1728192 w 1728192"/>
                    <a:gd name="connsiteY2" fmla="*/ 0 h 342131"/>
                    <a:gd name="connsiteX0" fmla="*/ 0 w 1728192"/>
                    <a:gd name="connsiteY0" fmla="*/ 0 h 288033"/>
                    <a:gd name="connsiteX1" fmla="*/ 792087 w 1728192"/>
                    <a:gd name="connsiteY1" fmla="*/ 288033 h 288033"/>
                    <a:gd name="connsiteX2" fmla="*/ 1728192 w 1728192"/>
                    <a:gd name="connsiteY2" fmla="*/ 0 h 288033"/>
                    <a:gd name="connsiteX0" fmla="*/ 0 w 1728192"/>
                    <a:gd name="connsiteY0" fmla="*/ 0 h 280453"/>
                    <a:gd name="connsiteX1" fmla="*/ 766572 w 1728192"/>
                    <a:gd name="connsiteY1" fmla="*/ 280453 h 280453"/>
                    <a:gd name="connsiteX2" fmla="*/ 1728192 w 1728192"/>
                    <a:gd name="connsiteY2" fmla="*/ 0 h 280453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246344"/>
                    <a:gd name="connsiteX1" fmla="*/ 691683 w 1215901"/>
                    <a:gd name="connsiteY1" fmla="*/ 219815 h 246344"/>
                    <a:gd name="connsiteX2" fmla="*/ 1215901 w 1215901"/>
                    <a:gd name="connsiteY2" fmla="*/ 159176 h 246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5901" h="246344">
                      <a:moveTo>
                        <a:pt x="0" y="0"/>
                      </a:moveTo>
                      <a:cubicBezTo>
                        <a:pt x="256381" y="138906"/>
                        <a:pt x="489033" y="193286"/>
                        <a:pt x="691683" y="219815"/>
                      </a:cubicBezTo>
                      <a:cubicBezTo>
                        <a:pt x="894333" y="246344"/>
                        <a:pt x="991095" y="222634"/>
                        <a:pt x="1215901" y="159176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1058416" y="3569233"/>
                  <a:ext cx="973548" cy="193193"/>
                </a:xfrm>
                <a:custGeom>
                  <a:avLst/>
                  <a:gdLst>
                    <a:gd name="connsiteX0" fmla="*/ 0 w 1752600"/>
                    <a:gd name="connsiteY0" fmla="*/ 9525 h 268288"/>
                    <a:gd name="connsiteX1" fmla="*/ 809625 w 1752600"/>
                    <a:gd name="connsiteY1" fmla="*/ 266700 h 268288"/>
                    <a:gd name="connsiteX2" fmla="*/ 1752600 w 1752600"/>
                    <a:gd name="connsiteY2" fmla="*/ 0 h 268288"/>
                    <a:gd name="connsiteX0" fmla="*/ 0 w 1752600"/>
                    <a:gd name="connsiteY0" fmla="*/ 0 h 267589"/>
                    <a:gd name="connsiteX1" fmla="*/ 809625 w 1752600"/>
                    <a:gd name="connsiteY1" fmla="*/ 257175 h 267589"/>
                    <a:gd name="connsiteX2" fmla="*/ 1752600 w 1752600"/>
                    <a:gd name="connsiteY2" fmla="*/ 62483 h 267589"/>
                    <a:gd name="connsiteX0" fmla="*/ 0 w 1752600"/>
                    <a:gd name="connsiteY0" fmla="*/ 0 h 360929"/>
                    <a:gd name="connsiteX1" fmla="*/ 838200 w 1752600"/>
                    <a:gd name="connsiteY1" fmla="*/ 350515 h 360929"/>
                    <a:gd name="connsiteX2" fmla="*/ 1752600 w 1752600"/>
                    <a:gd name="connsiteY2" fmla="*/ 62483 h 360929"/>
                    <a:gd name="connsiteX0" fmla="*/ 0 w 1813129"/>
                    <a:gd name="connsiteY0" fmla="*/ 68219 h 299401"/>
                    <a:gd name="connsiteX1" fmla="*/ 898729 w 1813129"/>
                    <a:gd name="connsiteY1" fmla="*/ 288032 h 299401"/>
                    <a:gd name="connsiteX2" fmla="*/ 1813129 w 1813129"/>
                    <a:gd name="connsiteY2" fmla="*/ 0 h 299401"/>
                    <a:gd name="connsiteX0" fmla="*/ 0 w 1813129"/>
                    <a:gd name="connsiteY0" fmla="*/ 68219 h 200864"/>
                    <a:gd name="connsiteX1" fmla="*/ 792480 w 1813129"/>
                    <a:gd name="connsiteY1" fmla="*/ 189494 h 200864"/>
                    <a:gd name="connsiteX2" fmla="*/ 1813129 w 1813129"/>
                    <a:gd name="connsiteY2" fmla="*/ 0 h 200864"/>
                    <a:gd name="connsiteX0" fmla="*/ 0 w 1030224"/>
                    <a:gd name="connsiteY0" fmla="*/ 0 h 193193"/>
                    <a:gd name="connsiteX1" fmla="*/ 792480 w 1030224"/>
                    <a:gd name="connsiteY1" fmla="*/ 121275 h 193193"/>
                    <a:gd name="connsiteX2" fmla="*/ 1030224 w 1030224"/>
                    <a:gd name="connsiteY2" fmla="*/ 60637 h 193193"/>
                    <a:gd name="connsiteX0" fmla="*/ 0 w 1030224"/>
                    <a:gd name="connsiteY0" fmla="*/ 0 h 193193"/>
                    <a:gd name="connsiteX1" fmla="*/ 475488 w 1030224"/>
                    <a:gd name="connsiteY1" fmla="*/ 121275 h 193193"/>
                    <a:gd name="connsiteX2" fmla="*/ 1030224 w 1030224"/>
                    <a:gd name="connsiteY2" fmla="*/ 60637 h 193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0224" h="193193">
                      <a:moveTo>
                        <a:pt x="0" y="0"/>
                      </a:moveTo>
                      <a:cubicBezTo>
                        <a:pt x="258762" y="129381"/>
                        <a:pt x="303784" y="111169"/>
                        <a:pt x="475488" y="121275"/>
                      </a:cubicBezTo>
                      <a:cubicBezTo>
                        <a:pt x="647192" y="131381"/>
                        <a:pt x="704786" y="193193"/>
                        <a:pt x="1030224" y="60637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42" name="Rectangle 41"/>
          <p:cNvSpPr/>
          <p:nvPr/>
        </p:nvSpPr>
        <p:spPr>
          <a:xfrm>
            <a:off x="3779912" y="692696"/>
            <a:ext cx="2160240" cy="360040"/>
          </a:xfrm>
          <a:prstGeom prst="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Arial Black" pitchFamily="34" charset="0"/>
              </a:rPr>
              <a:t>3L corridor</a:t>
            </a:r>
            <a:endParaRPr lang="en-GB" sz="14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flipH="1">
            <a:off x="3779912" y="5589562"/>
            <a:ext cx="5987008" cy="4248150"/>
          </a:xfrm>
          <a:custGeom>
            <a:avLst/>
            <a:gdLst>
              <a:gd name="connsiteX0" fmla="*/ 0 w 5562600"/>
              <a:gd name="connsiteY0" fmla="*/ 3886200 h 4248150"/>
              <a:gd name="connsiteX1" fmla="*/ 0 w 5562600"/>
              <a:gd name="connsiteY1" fmla="*/ 3257550 h 4248150"/>
              <a:gd name="connsiteX2" fmla="*/ 857250 w 5562600"/>
              <a:gd name="connsiteY2" fmla="*/ 3248025 h 4248150"/>
              <a:gd name="connsiteX3" fmla="*/ 866775 w 5562600"/>
              <a:gd name="connsiteY3" fmla="*/ 2600325 h 4248150"/>
              <a:gd name="connsiteX4" fmla="*/ 1752600 w 5562600"/>
              <a:gd name="connsiteY4" fmla="*/ 2609850 h 4248150"/>
              <a:gd name="connsiteX5" fmla="*/ 1752600 w 5562600"/>
              <a:gd name="connsiteY5" fmla="*/ 1962150 h 4248150"/>
              <a:gd name="connsiteX6" fmla="*/ 2667000 w 5562600"/>
              <a:gd name="connsiteY6" fmla="*/ 1962150 h 4248150"/>
              <a:gd name="connsiteX7" fmla="*/ 2667000 w 5562600"/>
              <a:gd name="connsiteY7" fmla="*/ 1295400 h 4248150"/>
              <a:gd name="connsiteX8" fmla="*/ 3571875 w 5562600"/>
              <a:gd name="connsiteY8" fmla="*/ 1295400 h 4248150"/>
              <a:gd name="connsiteX9" fmla="*/ 3543300 w 5562600"/>
              <a:gd name="connsiteY9" fmla="*/ 647700 h 4248150"/>
              <a:gd name="connsiteX10" fmla="*/ 4400550 w 5562600"/>
              <a:gd name="connsiteY10" fmla="*/ 657225 h 4248150"/>
              <a:gd name="connsiteX11" fmla="*/ 4400550 w 5562600"/>
              <a:gd name="connsiteY11" fmla="*/ 0 h 4248150"/>
              <a:gd name="connsiteX12" fmla="*/ 5514975 w 5562600"/>
              <a:gd name="connsiteY12" fmla="*/ 0 h 4248150"/>
              <a:gd name="connsiteX13" fmla="*/ 5562600 w 5562600"/>
              <a:gd name="connsiteY13" fmla="*/ 1181100 h 4248150"/>
              <a:gd name="connsiteX14" fmla="*/ 1057275 w 5562600"/>
              <a:gd name="connsiteY14" fmla="*/ 4248150 h 4248150"/>
              <a:gd name="connsiteX15" fmla="*/ 0 w 5562600"/>
              <a:gd name="connsiteY15" fmla="*/ 3886200 h 424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62600" h="4248150">
                <a:moveTo>
                  <a:pt x="0" y="3886200"/>
                </a:moveTo>
                <a:lnTo>
                  <a:pt x="0" y="3257550"/>
                </a:lnTo>
                <a:lnTo>
                  <a:pt x="857250" y="3248025"/>
                </a:lnTo>
                <a:lnTo>
                  <a:pt x="866775" y="2600325"/>
                </a:lnTo>
                <a:lnTo>
                  <a:pt x="1752600" y="2609850"/>
                </a:lnTo>
                <a:lnTo>
                  <a:pt x="1752600" y="1962150"/>
                </a:lnTo>
                <a:lnTo>
                  <a:pt x="2667000" y="1962150"/>
                </a:lnTo>
                <a:lnTo>
                  <a:pt x="2667000" y="1295400"/>
                </a:lnTo>
                <a:lnTo>
                  <a:pt x="3571875" y="1295400"/>
                </a:lnTo>
                <a:lnTo>
                  <a:pt x="3543300" y="647700"/>
                </a:lnTo>
                <a:lnTo>
                  <a:pt x="4400550" y="657225"/>
                </a:lnTo>
                <a:lnTo>
                  <a:pt x="4400550" y="0"/>
                </a:lnTo>
                <a:lnTo>
                  <a:pt x="5514975" y="0"/>
                </a:lnTo>
                <a:lnTo>
                  <a:pt x="5562600" y="1181100"/>
                </a:lnTo>
                <a:lnTo>
                  <a:pt x="1057275" y="4248150"/>
                </a:lnTo>
                <a:lnTo>
                  <a:pt x="0" y="3886200"/>
                </a:lnTo>
                <a:close/>
              </a:path>
            </a:pathLst>
          </a:custGeom>
          <a:solidFill>
            <a:srgbClr val="C0C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5517554"/>
            <a:ext cx="3995936" cy="3312368"/>
          </a:xfrm>
          <a:prstGeom prst="rect">
            <a:avLst/>
          </a:prstGeom>
          <a:solidFill>
            <a:srgbClr val="C0C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923928" y="836712"/>
            <a:ext cx="2664296" cy="504056"/>
          </a:xfrm>
          <a:prstGeom prst="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Arial Black" pitchFamily="34" charset="0"/>
              </a:rPr>
              <a:t>Access to roof only</a:t>
            </a:r>
            <a:endParaRPr lang="en-GB" sz="1600" b="1" dirty="0">
              <a:latin typeface="Arial Black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9552" y="188640"/>
            <a:ext cx="2664296" cy="5328592"/>
            <a:chOff x="2699792" y="476672"/>
            <a:chExt cx="3096344" cy="4616896"/>
          </a:xfrm>
        </p:grpSpPr>
        <p:sp>
          <p:nvSpPr>
            <p:cNvPr id="15" name="Rectangle 14"/>
            <p:cNvSpPr/>
            <p:nvPr/>
          </p:nvSpPr>
          <p:spPr>
            <a:xfrm>
              <a:off x="2699792" y="476672"/>
              <a:ext cx="3096344" cy="4616896"/>
            </a:xfrm>
            <a:prstGeom prst="rect">
              <a:avLst/>
            </a:prstGeom>
            <a:solidFill>
              <a:srgbClr val="99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50847" y="663843"/>
              <a:ext cx="2594234" cy="44213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03848" y="3068960"/>
              <a:ext cx="216024" cy="50405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275856" y="3212976"/>
              <a:ext cx="576064" cy="72008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971600" y="620688"/>
            <a:ext cx="180020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971600" y="3861048"/>
            <a:ext cx="1800200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 rot="1547856" flipH="1">
            <a:off x="6788570" y="2210502"/>
            <a:ext cx="1512168" cy="936104"/>
            <a:chOff x="539552" y="1556792"/>
            <a:chExt cx="1512168" cy="936104"/>
          </a:xfrm>
        </p:grpSpPr>
        <p:sp>
          <p:nvSpPr>
            <p:cNvPr id="24" name="Rectangle 23"/>
            <p:cNvSpPr/>
            <p:nvPr/>
          </p:nvSpPr>
          <p:spPr>
            <a:xfrm>
              <a:off x="539552" y="1556792"/>
              <a:ext cx="1512168" cy="93610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755576" y="1772816"/>
              <a:ext cx="1080120" cy="504056"/>
            </a:xfrm>
            <a:prstGeom prst="rightArrow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187624" y="1628800"/>
              <a:ext cx="72008" cy="7200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ectangle 26"/>
          <p:cNvSpPr/>
          <p:nvPr/>
        </p:nvSpPr>
        <p:spPr>
          <a:xfrm flipH="1">
            <a:off x="1115616" y="1412776"/>
            <a:ext cx="1512168" cy="936104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THROUGH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THIS DOOR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 flipH="1">
            <a:off x="9144000" y="5104872"/>
            <a:ext cx="2843428" cy="3506256"/>
            <a:chOff x="899592" y="0"/>
            <a:chExt cx="2364262" cy="2930192"/>
          </a:xfrm>
        </p:grpSpPr>
        <p:sp>
          <p:nvSpPr>
            <p:cNvPr id="29" name="Oval 10"/>
            <p:cNvSpPr/>
            <p:nvPr/>
          </p:nvSpPr>
          <p:spPr>
            <a:xfrm>
              <a:off x="899592" y="648072"/>
              <a:ext cx="2016224" cy="2282120"/>
            </a:xfrm>
            <a:prstGeom prst="ellipse">
              <a:avLst/>
            </a:pr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 rot="190219">
              <a:off x="2411760" y="980728"/>
              <a:ext cx="116220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>
              <a:off x="2555776" y="1340768"/>
              <a:ext cx="576064" cy="504056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2" name="Group 29"/>
            <p:cNvGrpSpPr/>
            <p:nvPr/>
          </p:nvGrpSpPr>
          <p:grpSpPr>
            <a:xfrm>
              <a:off x="1331640" y="0"/>
              <a:ext cx="1152128" cy="1008112"/>
              <a:chOff x="6156176" y="2132856"/>
              <a:chExt cx="1152128" cy="1008112"/>
            </a:xfrm>
          </p:grpSpPr>
          <p:sp>
            <p:nvSpPr>
              <p:cNvPr id="41" name="Chord 40"/>
              <p:cNvSpPr/>
              <p:nvPr/>
            </p:nvSpPr>
            <p:spPr>
              <a:xfrm>
                <a:off x="6300192" y="2132856"/>
                <a:ext cx="864096" cy="1008112"/>
              </a:xfrm>
              <a:prstGeom prst="chord">
                <a:avLst>
                  <a:gd name="adj1" fmla="val 8868550"/>
                  <a:gd name="adj2" fmla="val 1928325"/>
                </a:avLst>
              </a:prstGeom>
              <a:solidFill>
                <a:srgbClr val="FF99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6156176" y="2708920"/>
                <a:ext cx="1152128" cy="202691"/>
              </a:xfrm>
              <a:custGeom>
                <a:avLst/>
                <a:gdLst>
                  <a:gd name="connsiteX0" fmla="*/ 0 w 1133475"/>
                  <a:gd name="connsiteY0" fmla="*/ 0 h 109537"/>
                  <a:gd name="connsiteX1" fmla="*/ 195263 w 1133475"/>
                  <a:gd name="connsiteY1" fmla="*/ 92869 h 109537"/>
                  <a:gd name="connsiteX2" fmla="*/ 964406 w 1133475"/>
                  <a:gd name="connsiteY2" fmla="*/ 97631 h 109537"/>
                  <a:gd name="connsiteX3" fmla="*/ 1133475 w 1133475"/>
                  <a:gd name="connsiteY3" fmla="*/ 21431 h 109537"/>
                  <a:gd name="connsiteX0" fmla="*/ 0 w 1133475"/>
                  <a:gd name="connsiteY0" fmla="*/ 7874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  <a:gd name="connsiteX0" fmla="*/ 0 w 1133475"/>
                  <a:gd name="connsiteY0" fmla="*/ 0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3475" h="122296">
                    <a:moveTo>
                      <a:pt x="0" y="0"/>
                    </a:moveTo>
                    <a:cubicBezTo>
                      <a:pt x="17264" y="38298"/>
                      <a:pt x="34529" y="83159"/>
                      <a:pt x="195263" y="100743"/>
                    </a:cubicBezTo>
                    <a:cubicBezTo>
                      <a:pt x="355997" y="118327"/>
                      <a:pt x="808037" y="122296"/>
                      <a:pt x="964406" y="105505"/>
                    </a:cubicBezTo>
                    <a:cubicBezTo>
                      <a:pt x="1120775" y="88714"/>
                      <a:pt x="1127125" y="32147"/>
                      <a:pt x="1133475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Freeform 32"/>
            <p:cNvSpPr/>
            <p:nvPr/>
          </p:nvSpPr>
          <p:spPr>
            <a:xfrm flipH="1">
              <a:off x="1115616" y="1844824"/>
              <a:ext cx="720080" cy="100811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Group 32"/>
            <p:cNvGrpSpPr/>
            <p:nvPr/>
          </p:nvGrpSpPr>
          <p:grpSpPr>
            <a:xfrm>
              <a:off x="899592" y="1412776"/>
              <a:ext cx="2364262" cy="1344147"/>
              <a:chOff x="112217" y="2636912"/>
              <a:chExt cx="2364262" cy="1344147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184225" y="2636912"/>
                <a:ext cx="964159" cy="38804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112217" y="2852936"/>
                <a:ext cx="1026022" cy="40461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41"/>
              <p:cNvGrpSpPr/>
              <p:nvPr/>
            </p:nvGrpSpPr>
            <p:grpSpPr>
              <a:xfrm>
                <a:off x="1078245" y="2701592"/>
                <a:ext cx="1398234" cy="1279467"/>
                <a:chOff x="1014649" y="2774761"/>
                <a:chExt cx="1454163" cy="1077447"/>
              </a:xfrm>
            </p:grpSpPr>
            <p:sp>
              <p:nvSpPr>
                <p:cNvPr id="38" name="Freeform 37"/>
                <p:cNvSpPr/>
                <p:nvPr/>
              </p:nvSpPr>
              <p:spPr>
                <a:xfrm>
                  <a:off x="1014649" y="2774761"/>
                  <a:ext cx="1454163" cy="1077447"/>
                </a:xfrm>
                <a:custGeom>
                  <a:avLst/>
                  <a:gdLst>
                    <a:gd name="connsiteX0" fmla="*/ 409575 w 2260600"/>
                    <a:gd name="connsiteY0" fmla="*/ 60325 h 1258887"/>
                    <a:gd name="connsiteX1" fmla="*/ 1114425 w 2260600"/>
                    <a:gd name="connsiteY1" fmla="*/ 260350 h 1258887"/>
                    <a:gd name="connsiteX2" fmla="*/ 2047875 w 2260600"/>
                    <a:gd name="connsiteY2" fmla="*/ 88900 h 1258887"/>
                    <a:gd name="connsiteX3" fmla="*/ 2105025 w 2260600"/>
                    <a:gd name="connsiteY3" fmla="*/ 774700 h 1258887"/>
                    <a:gd name="connsiteX4" fmla="*/ 1114425 w 2260600"/>
                    <a:gd name="connsiteY4" fmla="*/ 1231900 h 1258887"/>
                    <a:gd name="connsiteX5" fmla="*/ 152400 w 2260600"/>
                    <a:gd name="connsiteY5" fmla="*/ 612775 h 1258887"/>
                    <a:gd name="connsiteX6" fmla="*/ 200025 w 2260600"/>
                    <a:gd name="connsiteY6" fmla="*/ 88900 h 1258887"/>
                    <a:gd name="connsiteX7" fmla="*/ 409575 w 2260600"/>
                    <a:gd name="connsiteY7" fmla="*/ 60325 h 1258887"/>
                    <a:gd name="connsiteX0" fmla="*/ 200025 w 2260600"/>
                    <a:gd name="connsiteY0" fmla="*/ 85725 h 1255712"/>
                    <a:gd name="connsiteX1" fmla="*/ 1114425 w 2260600"/>
                    <a:gd name="connsiteY1" fmla="*/ 257175 h 1255712"/>
                    <a:gd name="connsiteX2" fmla="*/ 2047875 w 2260600"/>
                    <a:gd name="connsiteY2" fmla="*/ 85725 h 1255712"/>
                    <a:gd name="connsiteX3" fmla="*/ 2105025 w 2260600"/>
                    <a:gd name="connsiteY3" fmla="*/ 771525 h 1255712"/>
                    <a:gd name="connsiteX4" fmla="*/ 1114425 w 2260600"/>
                    <a:gd name="connsiteY4" fmla="*/ 1228725 h 1255712"/>
                    <a:gd name="connsiteX5" fmla="*/ 152400 w 2260600"/>
                    <a:gd name="connsiteY5" fmla="*/ 609600 h 1255712"/>
                    <a:gd name="connsiteX6" fmla="*/ 200025 w 2260600"/>
                    <a:gd name="connsiteY6" fmla="*/ 85725 h 1255712"/>
                    <a:gd name="connsiteX0" fmla="*/ 228217 w 2254961"/>
                    <a:gd name="connsiteY0" fmla="*/ 86493 h 1255712"/>
                    <a:gd name="connsiteX1" fmla="*/ 1108786 w 2254961"/>
                    <a:gd name="connsiteY1" fmla="*/ 257175 h 1255712"/>
                    <a:gd name="connsiteX2" fmla="*/ 2042236 w 2254961"/>
                    <a:gd name="connsiteY2" fmla="*/ 85725 h 1255712"/>
                    <a:gd name="connsiteX3" fmla="*/ 2099386 w 2254961"/>
                    <a:gd name="connsiteY3" fmla="*/ 771525 h 1255712"/>
                    <a:gd name="connsiteX4" fmla="*/ 1108786 w 2254961"/>
                    <a:gd name="connsiteY4" fmla="*/ 1228725 h 1255712"/>
                    <a:gd name="connsiteX5" fmla="*/ 146761 w 2254961"/>
                    <a:gd name="connsiteY5" fmla="*/ 609600 h 1255712"/>
                    <a:gd name="connsiteX6" fmla="*/ 228217 w 2254961"/>
                    <a:gd name="connsiteY6" fmla="*/ 86493 h 1255712"/>
                    <a:gd name="connsiteX0" fmla="*/ 146762 w 2173506"/>
                    <a:gd name="connsiteY0" fmla="*/ 86493 h 1234885"/>
                    <a:gd name="connsiteX1" fmla="*/ 1027331 w 2173506"/>
                    <a:gd name="connsiteY1" fmla="*/ 257175 h 1234885"/>
                    <a:gd name="connsiteX2" fmla="*/ 1960781 w 2173506"/>
                    <a:gd name="connsiteY2" fmla="*/ 85725 h 1234885"/>
                    <a:gd name="connsiteX3" fmla="*/ 2017931 w 2173506"/>
                    <a:gd name="connsiteY3" fmla="*/ 771525 h 1234885"/>
                    <a:gd name="connsiteX4" fmla="*/ 1027331 w 2173506"/>
                    <a:gd name="connsiteY4" fmla="*/ 1228725 h 1234885"/>
                    <a:gd name="connsiteX5" fmla="*/ 146761 w 2173506"/>
                    <a:gd name="connsiteY5" fmla="*/ 734565 h 1234885"/>
                    <a:gd name="connsiteX6" fmla="*/ 146762 w 2173506"/>
                    <a:gd name="connsiteY6" fmla="*/ 86493 h 1234885"/>
                    <a:gd name="connsiteX0" fmla="*/ 146762 w 2177356"/>
                    <a:gd name="connsiteY0" fmla="*/ 86493 h 1100766"/>
                    <a:gd name="connsiteX1" fmla="*/ 1027331 w 2177356"/>
                    <a:gd name="connsiteY1" fmla="*/ 257175 h 1100766"/>
                    <a:gd name="connsiteX2" fmla="*/ 1960781 w 2177356"/>
                    <a:gd name="connsiteY2" fmla="*/ 85725 h 1100766"/>
                    <a:gd name="connsiteX3" fmla="*/ 2017931 w 2177356"/>
                    <a:gd name="connsiteY3" fmla="*/ 771525 h 1100766"/>
                    <a:gd name="connsiteX4" fmla="*/ 1004230 w 2177356"/>
                    <a:gd name="connsiteY4" fmla="*/ 1094606 h 1100766"/>
                    <a:gd name="connsiteX5" fmla="*/ 146761 w 2177356"/>
                    <a:gd name="connsiteY5" fmla="*/ 734565 h 1100766"/>
                    <a:gd name="connsiteX6" fmla="*/ 146762 w 2177356"/>
                    <a:gd name="connsiteY6" fmla="*/ 86493 h 1100766"/>
                    <a:gd name="connsiteX0" fmla="*/ 146762 w 2112834"/>
                    <a:gd name="connsiteY0" fmla="*/ 92334 h 1112448"/>
                    <a:gd name="connsiteX1" fmla="*/ 1027331 w 2112834"/>
                    <a:gd name="connsiteY1" fmla="*/ 263016 h 1112448"/>
                    <a:gd name="connsiteX2" fmla="*/ 1960781 w 2112834"/>
                    <a:gd name="connsiteY2" fmla="*/ 91566 h 1112448"/>
                    <a:gd name="connsiteX3" fmla="*/ 1939650 w 2112834"/>
                    <a:gd name="connsiteY3" fmla="*/ 812415 h 1112448"/>
                    <a:gd name="connsiteX4" fmla="*/ 1004230 w 2112834"/>
                    <a:gd name="connsiteY4" fmla="*/ 1100447 h 1112448"/>
                    <a:gd name="connsiteX5" fmla="*/ 146761 w 2112834"/>
                    <a:gd name="connsiteY5" fmla="*/ 740406 h 1112448"/>
                    <a:gd name="connsiteX6" fmla="*/ 146762 w 2112834"/>
                    <a:gd name="connsiteY6" fmla="*/ 92334 h 1112448"/>
                    <a:gd name="connsiteX0" fmla="*/ 146762 w 2169654"/>
                    <a:gd name="connsiteY0" fmla="*/ 91565 h 1111679"/>
                    <a:gd name="connsiteX1" fmla="*/ 1027331 w 2169654"/>
                    <a:gd name="connsiteY1" fmla="*/ 262247 h 1111679"/>
                    <a:gd name="connsiteX2" fmla="*/ 2017602 w 2169654"/>
                    <a:gd name="connsiteY2" fmla="*/ 91566 h 1111679"/>
                    <a:gd name="connsiteX3" fmla="*/ 1939650 w 2169654"/>
                    <a:gd name="connsiteY3" fmla="*/ 811646 h 1111679"/>
                    <a:gd name="connsiteX4" fmla="*/ 1004230 w 2169654"/>
                    <a:gd name="connsiteY4" fmla="*/ 1099678 h 1111679"/>
                    <a:gd name="connsiteX5" fmla="*/ 146761 w 2169654"/>
                    <a:gd name="connsiteY5" fmla="*/ 739637 h 1111679"/>
                    <a:gd name="connsiteX6" fmla="*/ 146762 w 2169654"/>
                    <a:gd name="connsiteY6" fmla="*/ 91565 h 1111679"/>
                    <a:gd name="connsiteX0" fmla="*/ 146762 w 2035498"/>
                    <a:gd name="connsiteY0" fmla="*/ 79565 h 1099679"/>
                    <a:gd name="connsiteX1" fmla="*/ 1027331 w 2035498"/>
                    <a:gd name="connsiteY1" fmla="*/ 250247 h 1099679"/>
                    <a:gd name="connsiteX2" fmla="*/ 1579312 w 2035498"/>
                    <a:gd name="connsiteY2" fmla="*/ 163528 h 1099679"/>
                    <a:gd name="connsiteX3" fmla="*/ 1939650 w 2035498"/>
                    <a:gd name="connsiteY3" fmla="*/ 799646 h 1099679"/>
                    <a:gd name="connsiteX4" fmla="*/ 1004230 w 2035498"/>
                    <a:gd name="connsiteY4" fmla="*/ 1087678 h 1099679"/>
                    <a:gd name="connsiteX5" fmla="*/ 146761 w 2035498"/>
                    <a:gd name="connsiteY5" fmla="*/ 727637 h 1099679"/>
                    <a:gd name="connsiteX6" fmla="*/ 146762 w 2035498"/>
                    <a:gd name="connsiteY6" fmla="*/ 79565 h 1099679"/>
                    <a:gd name="connsiteX0" fmla="*/ 146762 w 1584523"/>
                    <a:gd name="connsiteY0" fmla="*/ 79565 h 1120430"/>
                    <a:gd name="connsiteX1" fmla="*/ 1027331 w 1584523"/>
                    <a:gd name="connsiteY1" fmla="*/ 250247 h 1120430"/>
                    <a:gd name="connsiteX2" fmla="*/ 1579312 w 1584523"/>
                    <a:gd name="connsiteY2" fmla="*/ 163528 h 1120430"/>
                    <a:gd name="connsiteX3" fmla="*/ 1058595 w 1584523"/>
                    <a:gd name="connsiteY3" fmla="*/ 924151 h 1120430"/>
                    <a:gd name="connsiteX4" fmla="*/ 1004230 w 1584523"/>
                    <a:gd name="connsiteY4" fmla="*/ 1087678 h 1120430"/>
                    <a:gd name="connsiteX5" fmla="*/ 146761 w 1584523"/>
                    <a:gd name="connsiteY5" fmla="*/ 727637 h 1120430"/>
                    <a:gd name="connsiteX6" fmla="*/ 146762 w 1584523"/>
                    <a:gd name="connsiteY6" fmla="*/ 79565 h 1120430"/>
                    <a:gd name="connsiteX0" fmla="*/ 146762 w 1584523"/>
                    <a:gd name="connsiteY0" fmla="*/ 79565 h 1060673"/>
                    <a:gd name="connsiteX1" fmla="*/ 1027331 w 1584523"/>
                    <a:gd name="connsiteY1" fmla="*/ 250247 h 1060673"/>
                    <a:gd name="connsiteX2" fmla="*/ 1579312 w 1584523"/>
                    <a:gd name="connsiteY2" fmla="*/ 163528 h 1060673"/>
                    <a:gd name="connsiteX3" fmla="*/ 1058595 w 1584523"/>
                    <a:gd name="connsiteY3" fmla="*/ 924151 h 1060673"/>
                    <a:gd name="connsiteX4" fmla="*/ 711451 w 1584523"/>
                    <a:gd name="connsiteY4" fmla="*/ 982661 h 1060673"/>
                    <a:gd name="connsiteX5" fmla="*/ 146761 w 1584523"/>
                    <a:gd name="connsiteY5" fmla="*/ 727637 h 1060673"/>
                    <a:gd name="connsiteX6" fmla="*/ 146762 w 1584523"/>
                    <a:gd name="connsiteY6" fmla="*/ 79565 h 1060673"/>
                    <a:gd name="connsiteX0" fmla="*/ 137508 w 1584522"/>
                    <a:gd name="connsiteY0" fmla="*/ 84266 h 1065374"/>
                    <a:gd name="connsiteX1" fmla="*/ 962555 w 1584522"/>
                    <a:gd name="connsiteY1" fmla="*/ 226740 h 1065374"/>
                    <a:gd name="connsiteX2" fmla="*/ 1570058 w 1584522"/>
                    <a:gd name="connsiteY2" fmla="*/ 168229 h 1065374"/>
                    <a:gd name="connsiteX3" fmla="*/ 1049341 w 1584522"/>
                    <a:gd name="connsiteY3" fmla="*/ 928852 h 1065374"/>
                    <a:gd name="connsiteX4" fmla="*/ 702197 w 1584522"/>
                    <a:gd name="connsiteY4" fmla="*/ 987362 h 1065374"/>
                    <a:gd name="connsiteX5" fmla="*/ 137507 w 1584522"/>
                    <a:gd name="connsiteY5" fmla="*/ 732338 h 1065374"/>
                    <a:gd name="connsiteX6" fmla="*/ 137508 w 1584522"/>
                    <a:gd name="connsiteY6" fmla="*/ 84266 h 1065374"/>
                    <a:gd name="connsiteX0" fmla="*/ 137508 w 1584522"/>
                    <a:gd name="connsiteY0" fmla="*/ 84266 h 1055623"/>
                    <a:gd name="connsiteX1" fmla="*/ 962555 w 1584522"/>
                    <a:gd name="connsiteY1" fmla="*/ 226740 h 1055623"/>
                    <a:gd name="connsiteX2" fmla="*/ 1570058 w 1584522"/>
                    <a:gd name="connsiteY2" fmla="*/ 168229 h 1055623"/>
                    <a:gd name="connsiteX3" fmla="*/ 1049341 w 1584522"/>
                    <a:gd name="connsiteY3" fmla="*/ 928852 h 1055623"/>
                    <a:gd name="connsiteX4" fmla="*/ 528625 w 1584522"/>
                    <a:gd name="connsiteY4" fmla="*/ 928853 h 1055623"/>
                    <a:gd name="connsiteX5" fmla="*/ 137507 w 1584522"/>
                    <a:gd name="connsiteY5" fmla="*/ 732338 h 1055623"/>
                    <a:gd name="connsiteX6" fmla="*/ 137508 w 1584522"/>
                    <a:gd name="connsiteY6" fmla="*/ 84266 h 1055623"/>
                    <a:gd name="connsiteX0" fmla="*/ 194787 w 1641801"/>
                    <a:gd name="connsiteY0" fmla="*/ 97516 h 1068873"/>
                    <a:gd name="connsiteX1" fmla="*/ 1019834 w 1641801"/>
                    <a:gd name="connsiteY1" fmla="*/ 239990 h 1068873"/>
                    <a:gd name="connsiteX2" fmla="*/ 1627337 w 1641801"/>
                    <a:gd name="connsiteY2" fmla="*/ 181479 h 1068873"/>
                    <a:gd name="connsiteX3" fmla="*/ 1106620 w 1641801"/>
                    <a:gd name="connsiteY3" fmla="*/ 942102 h 1068873"/>
                    <a:gd name="connsiteX4" fmla="*/ 585904 w 1641801"/>
                    <a:gd name="connsiteY4" fmla="*/ 942103 h 1068873"/>
                    <a:gd name="connsiteX5" fmla="*/ 65187 w 1641801"/>
                    <a:gd name="connsiteY5" fmla="*/ 825084 h 1068873"/>
                    <a:gd name="connsiteX6" fmla="*/ 194787 w 1641801"/>
                    <a:gd name="connsiteY6" fmla="*/ 97516 h 1068873"/>
                    <a:gd name="connsiteX0" fmla="*/ 180322 w 1627336"/>
                    <a:gd name="connsiteY0" fmla="*/ 97516 h 1078624"/>
                    <a:gd name="connsiteX1" fmla="*/ 1005369 w 1627336"/>
                    <a:gd name="connsiteY1" fmla="*/ 239990 h 1078624"/>
                    <a:gd name="connsiteX2" fmla="*/ 1612872 w 1627336"/>
                    <a:gd name="connsiteY2" fmla="*/ 181479 h 1078624"/>
                    <a:gd name="connsiteX3" fmla="*/ 1092155 w 1627336"/>
                    <a:gd name="connsiteY3" fmla="*/ 942102 h 1078624"/>
                    <a:gd name="connsiteX4" fmla="*/ 484652 w 1627336"/>
                    <a:gd name="connsiteY4" fmla="*/ 1000613 h 1078624"/>
                    <a:gd name="connsiteX5" fmla="*/ 50722 w 1627336"/>
                    <a:gd name="connsiteY5" fmla="*/ 825084 h 1078624"/>
                    <a:gd name="connsiteX6" fmla="*/ 180322 w 1627336"/>
                    <a:gd name="connsiteY6" fmla="*/ 97516 h 1078624"/>
                    <a:gd name="connsiteX0" fmla="*/ 180322 w 1685194"/>
                    <a:gd name="connsiteY0" fmla="*/ 97516 h 1039618"/>
                    <a:gd name="connsiteX1" fmla="*/ 1005369 w 1685194"/>
                    <a:gd name="connsiteY1" fmla="*/ 239990 h 1039618"/>
                    <a:gd name="connsiteX2" fmla="*/ 1612872 w 1685194"/>
                    <a:gd name="connsiteY2" fmla="*/ 181479 h 1039618"/>
                    <a:gd name="connsiteX3" fmla="*/ 1439301 w 1685194"/>
                    <a:gd name="connsiteY3" fmla="*/ 415518 h 1039618"/>
                    <a:gd name="connsiteX4" fmla="*/ 1092155 w 1685194"/>
                    <a:gd name="connsiteY4" fmla="*/ 942102 h 1039618"/>
                    <a:gd name="connsiteX5" fmla="*/ 484652 w 1685194"/>
                    <a:gd name="connsiteY5" fmla="*/ 1000613 h 1039618"/>
                    <a:gd name="connsiteX6" fmla="*/ 50722 w 1685194"/>
                    <a:gd name="connsiteY6" fmla="*/ 825084 h 1039618"/>
                    <a:gd name="connsiteX7" fmla="*/ 180322 w 1685194"/>
                    <a:gd name="connsiteY7" fmla="*/ 97516 h 103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5194" h="1039618">
                      <a:moveTo>
                        <a:pt x="180322" y="97516"/>
                      </a:moveTo>
                      <a:cubicBezTo>
                        <a:pt x="339430" y="0"/>
                        <a:pt x="766611" y="225996"/>
                        <a:pt x="1005369" y="239990"/>
                      </a:cubicBezTo>
                      <a:cubicBezTo>
                        <a:pt x="1244127" y="253984"/>
                        <a:pt x="1540550" y="152224"/>
                        <a:pt x="1612872" y="181479"/>
                      </a:cubicBezTo>
                      <a:cubicBezTo>
                        <a:pt x="1685194" y="210734"/>
                        <a:pt x="1526087" y="288748"/>
                        <a:pt x="1439301" y="415518"/>
                      </a:cubicBezTo>
                      <a:cubicBezTo>
                        <a:pt x="1352515" y="542288"/>
                        <a:pt x="1251263" y="844586"/>
                        <a:pt x="1092155" y="942102"/>
                      </a:cubicBezTo>
                      <a:cubicBezTo>
                        <a:pt x="933047" y="1039618"/>
                        <a:pt x="658224" y="1020116"/>
                        <a:pt x="484652" y="1000613"/>
                      </a:cubicBezTo>
                      <a:cubicBezTo>
                        <a:pt x="311080" y="981110"/>
                        <a:pt x="101444" y="975600"/>
                        <a:pt x="50722" y="825084"/>
                      </a:cubicBezTo>
                      <a:cubicBezTo>
                        <a:pt x="0" y="674568"/>
                        <a:pt x="21214" y="195032"/>
                        <a:pt x="180322" y="97516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1115616" y="2924947"/>
                  <a:ext cx="1215901" cy="246344"/>
                </a:xfrm>
                <a:custGeom>
                  <a:avLst/>
                  <a:gdLst>
                    <a:gd name="connsiteX0" fmla="*/ 0 w 1724025"/>
                    <a:gd name="connsiteY0" fmla="*/ 9525 h 287337"/>
                    <a:gd name="connsiteX1" fmla="*/ 800100 w 1724025"/>
                    <a:gd name="connsiteY1" fmla="*/ 285750 h 287337"/>
                    <a:gd name="connsiteX2" fmla="*/ 1724025 w 1724025"/>
                    <a:gd name="connsiteY2" fmla="*/ 0 h 287337"/>
                    <a:gd name="connsiteX0" fmla="*/ 0 w 1713309"/>
                    <a:gd name="connsiteY0" fmla="*/ 0 h 351528"/>
                    <a:gd name="connsiteX1" fmla="*/ 789384 w 1713309"/>
                    <a:gd name="connsiteY1" fmla="*/ 342131 h 351528"/>
                    <a:gd name="connsiteX2" fmla="*/ 1713309 w 1713309"/>
                    <a:gd name="connsiteY2" fmla="*/ 56381 h 351528"/>
                    <a:gd name="connsiteX0" fmla="*/ 0 w 1728192"/>
                    <a:gd name="connsiteY0" fmla="*/ 0 h 342131"/>
                    <a:gd name="connsiteX1" fmla="*/ 789384 w 1728192"/>
                    <a:gd name="connsiteY1" fmla="*/ 342131 h 342131"/>
                    <a:gd name="connsiteX2" fmla="*/ 1728192 w 1728192"/>
                    <a:gd name="connsiteY2" fmla="*/ 0 h 342131"/>
                    <a:gd name="connsiteX0" fmla="*/ 0 w 1728192"/>
                    <a:gd name="connsiteY0" fmla="*/ 0 h 288033"/>
                    <a:gd name="connsiteX1" fmla="*/ 792087 w 1728192"/>
                    <a:gd name="connsiteY1" fmla="*/ 288033 h 288033"/>
                    <a:gd name="connsiteX2" fmla="*/ 1728192 w 1728192"/>
                    <a:gd name="connsiteY2" fmla="*/ 0 h 288033"/>
                    <a:gd name="connsiteX0" fmla="*/ 0 w 1728192"/>
                    <a:gd name="connsiteY0" fmla="*/ 0 h 280453"/>
                    <a:gd name="connsiteX1" fmla="*/ 766572 w 1728192"/>
                    <a:gd name="connsiteY1" fmla="*/ 280453 h 280453"/>
                    <a:gd name="connsiteX2" fmla="*/ 1728192 w 1728192"/>
                    <a:gd name="connsiteY2" fmla="*/ 0 h 280453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246344"/>
                    <a:gd name="connsiteX1" fmla="*/ 691683 w 1215901"/>
                    <a:gd name="connsiteY1" fmla="*/ 219815 h 246344"/>
                    <a:gd name="connsiteX2" fmla="*/ 1215901 w 1215901"/>
                    <a:gd name="connsiteY2" fmla="*/ 159176 h 246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5901" h="246344">
                      <a:moveTo>
                        <a:pt x="0" y="0"/>
                      </a:moveTo>
                      <a:cubicBezTo>
                        <a:pt x="256381" y="138906"/>
                        <a:pt x="489033" y="193286"/>
                        <a:pt x="691683" y="219815"/>
                      </a:cubicBezTo>
                      <a:cubicBezTo>
                        <a:pt x="894333" y="246344"/>
                        <a:pt x="991095" y="222634"/>
                        <a:pt x="1215901" y="159176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1058416" y="3569233"/>
                  <a:ext cx="973548" cy="193193"/>
                </a:xfrm>
                <a:custGeom>
                  <a:avLst/>
                  <a:gdLst>
                    <a:gd name="connsiteX0" fmla="*/ 0 w 1752600"/>
                    <a:gd name="connsiteY0" fmla="*/ 9525 h 268288"/>
                    <a:gd name="connsiteX1" fmla="*/ 809625 w 1752600"/>
                    <a:gd name="connsiteY1" fmla="*/ 266700 h 268288"/>
                    <a:gd name="connsiteX2" fmla="*/ 1752600 w 1752600"/>
                    <a:gd name="connsiteY2" fmla="*/ 0 h 268288"/>
                    <a:gd name="connsiteX0" fmla="*/ 0 w 1752600"/>
                    <a:gd name="connsiteY0" fmla="*/ 0 h 267589"/>
                    <a:gd name="connsiteX1" fmla="*/ 809625 w 1752600"/>
                    <a:gd name="connsiteY1" fmla="*/ 257175 h 267589"/>
                    <a:gd name="connsiteX2" fmla="*/ 1752600 w 1752600"/>
                    <a:gd name="connsiteY2" fmla="*/ 62483 h 267589"/>
                    <a:gd name="connsiteX0" fmla="*/ 0 w 1752600"/>
                    <a:gd name="connsiteY0" fmla="*/ 0 h 360929"/>
                    <a:gd name="connsiteX1" fmla="*/ 838200 w 1752600"/>
                    <a:gd name="connsiteY1" fmla="*/ 350515 h 360929"/>
                    <a:gd name="connsiteX2" fmla="*/ 1752600 w 1752600"/>
                    <a:gd name="connsiteY2" fmla="*/ 62483 h 360929"/>
                    <a:gd name="connsiteX0" fmla="*/ 0 w 1813129"/>
                    <a:gd name="connsiteY0" fmla="*/ 68219 h 299401"/>
                    <a:gd name="connsiteX1" fmla="*/ 898729 w 1813129"/>
                    <a:gd name="connsiteY1" fmla="*/ 288032 h 299401"/>
                    <a:gd name="connsiteX2" fmla="*/ 1813129 w 1813129"/>
                    <a:gd name="connsiteY2" fmla="*/ 0 h 299401"/>
                    <a:gd name="connsiteX0" fmla="*/ 0 w 1813129"/>
                    <a:gd name="connsiteY0" fmla="*/ 68219 h 200864"/>
                    <a:gd name="connsiteX1" fmla="*/ 792480 w 1813129"/>
                    <a:gd name="connsiteY1" fmla="*/ 189494 h 200864"/>
                    <a:gd name="connsiteX2" fmla="*/ 1813129 w 1813129"/>
                    <a:gd name="connsiteY2" fmla="*/ 0 h 200864"/>
                    <a:gd name="connsiteX0" fmla="*/ 0 w 1030224"/>
                    <a:gd name="connsiteY0" fmla="*/ 0 h 193193"/>
                    <a:gd name="connsiteX1" fmla="*/ 792480 w 1030224"/>
                    <a:gd name="connsiteY1" fmla="*/ 121275 h 193193"/>
                    <a:gd name="connsiteX2" fmla="*/ 1030224 w 1030224"/>
                    <a:gd name="connsiteY2" fmla="*/ 60637 h 193193"/>
                    <a:gd name="connsiteX0" fmla="*/ 0 w 1030224"/>
                    <a:gd name="connsiteY0" fmla="*/ 0 h 193193"/>
                    <a:gd name="connsiteX1" fmla="*/ 475488 w 1030224"/>
                    <a:gd name="connsiteY1" fmla="*/ 121275 h 193193"/>
                    <a:gd name="connsiteX2" fmla="*/ 1030224 w 1030224"/>
                    <a:gd name="connsiteY2" fmla="*/ 60637 h 193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0224" h="193193">
                      <a:moveTo>
                        <a:pt x="0" y="0"/>
                      </a:moveTo>
                      <a:cubicBezTo>
                        <a:pt x="258762" y="129381"/>
                        <a:pt x="303784" y="111169"/>
                        <a:pt x="475488" y="121275"/>
                      </a:cubicBezTo>
                      <a:cubicBezTo>
                        <a:pt x="647192" y="131381"/>
                        <a:pt x="704786" y="193193"/>
                        <a:pt x="1030224" y="60637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178469" y="1124744"/>
            <a:ext cx="3529435" cy="4344480"/>
            <a:chOff x="-3348880" y="1052736"/>
            <a:chExt cx="3529435" cy="4344480"/>
          </a:xfrm>
        </p:grpSpPr>
        <p:sp>
          <p:nvSpPr>
            <p:cNvPr id="64" name="Freeform 63"/>
            <p:cNvSpPr/>
            <p:nvPr/>
          </p:nvSpPr>
          <p:spPr>
            <a:xfrm>
              <a:off x="-2559224" y="4369696"/>
              <a:ext cx="818882" cy="102466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 flipH="1">
              <a:off x="-1620686" y="4341104"/>
              <a:ext cx="792086" cy="105611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-3348880" y="1052736"/>
              <a:ext cx="3529435" cy="3506256"/>
              <a:chOff x="-2558421" y="908720"/>
              <a:chExt cx="3529435" cy="3506256"/>
            </a:xfrm>
          </p:grpSpPr>
          <p:sp>
            <p:nvSpPr>
              <p:cNvPr id="45" name="Oval 10"/>
              <p:cNvSpPr/>
              <p:nvPr/>
            </p:nvSpPr>
            <p:spPr>
              <a:xfrm flipH="1">
                <a:off x="-2066209" y="1684200"/>
                <a:ext cx="2424853" cy="2730776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 flipH="1">
                <a:off x="-1546598" y="908720"/>
                <a:ext cx="1385630" cy="1206303"/>
                <a:chOff x="6156176" y="2132856"/>
                <a:chExt cx="1152128" cy="1008112"/>
              </a:xfrm>
            </p:grpSpPr>
            <p:sp>
              <p:nvSpPr>
                <p:cNvPr id="57" name="Chord 56"/>
                <p:cNvSpPr/>
                <p:nvPr/>
              </p:nvSpPr>
              <p:spPr>
                <a:xfrm>
                  <a:off x="6300192" y="2132856"/>
                  <a:ext cx="864096" cy="1008112"/>
                </a:xfrm>
                <a:prstGeom prst="chord">
                  <a:avLst>
                    <a:gd name="adj1" fmla="val 8868550"/>
                    <a:gd name="adj2" fmla="val 1928325"/>
                  </a:avLst>
                </a:prstGeom>
                <a:solidFill>
                  <a:srgbClr val="FF99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6156176" y="2708920"/>
                  <a:ext cx="1152128" cy="202691"/>
                </a:xfrm>
                <a:custGeom>
                  <a:avLst/>
                  <a:gdLst>
                    <a:gd name="connsiteX0" fmla="*/ 0 w 1133475"/>
                    <a:gd name="connsiteY0" fmla="*/ 0 h 109537"/>
                    <a:gd name="connsiteX1" fmla="*/ 195263 w 1133475"/>
                    <a:gd name="connsiteY1" fmla="*/ 92869 h 109537"/>
                    <a:gd name="connsiteX2" fmla="*/ 964406 w 1133475"/>
                    <a:gd name="connsiteY2" fmla="*/ 97631 h 109537"/>
                    <a:gd name="connsiteX3" fmla="*/ 1133475 w 1133475"/>
                    <a:gd name="connsiteY3" fmla="*/ 21431 h 109537"/>
                    <a:gd name="connsiteX0" fmla="*/ 0 w 1133475"/>
                    <a:gd name="connsiteY0" fmla="*/ 7874 h 122296"/>
                    <a:gd name="connsiteX1" fmla="*/ 195263 w 1133475"/>
                    <a:gd name="connsiteY1" fmla="*/ 100743 h 122296"/>
                    <a:gd name="connsiteX2" fmla="*/ 964406 w 1133475"/>
                    <a:gd name="connsiteY2" fmla="*/ 105505 h 122296"/>
                    <a:gd name="connsiteX3" fmla="*/ 1133475 w 1133475"/>
                    <a:gd name="connsiteY3" fmla="*/ 0 h 122296"/>
                    <a:gd name="connsiteX0" fmla="*/ 0 w 1133475"/>
                    <a:gd name="connsiteY0" fmla="*/ 0 h 122296"/>
                    <a:gd name="connsiteX1" fmla="*/ 195263 w 1133475"/>
                    <a:gd name="connsiteY1" fmla="*/ 100743 h 122296"/>
                    <a:gd name="connsiteX2" fmla="*/ 964406 w 1133475"/>
                    <a:gd name="connsiteY2" fmla="*/ 105505 h 122296"/>
                    <a:gd name="connsiteX3" fmla="*/ 1133475 w 1133475"/>
                    <a:gd name="connsiteY3" fmla="*/ 0 h 122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33475" h="122296">
                      <a:moveTo>
                        <a:pt x="0" y="0"/>
                      </a:moveTo>
                      <a:cubicBezTo>
                        <a:pt x="17264" y="38298"/>
                        <a:pt x="34529" y="83159"/>
                        <a:pt x="195263" y="100743"/>
                      </a:cubicBezTo>
                      <a:cubicBezTo>
                        <a:pt x="355997" y="118327"/>
                        <a:pt x="808037" y="122296"/>
                        <a:pt x="964406" y="105505"/>
                      </a:cubicBezTo>
                      <a:cubicBezTo>
                        <a:pt x="1120775" y="88714"/>
                        <a:pt x="1127125" y="32147"/>
                        <a:pt x="1133475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1" name="Freeform 60"/>
              <p:cNvSpPr/>
              <p:nvPr/>
            </p:nvSpPr>
            <p:spPr>
              <a:xfrm>
                <a:off x="-2019300" y="2474913"/>
                <a:ext cx="715962" cy="884237"/>
              </a:xfrm>
              <a:custGeom>
                <a:avLst/>
                <a:gdLst>
                  <a:gd name="connsiteX0" fmla="*/ 47625 w 715962"/>
                  <a:gd name="connsiteY0" fmla="*/ 87312 h 884237"/>
                  <a:gd name="connsiteX1" fmla="*/ 457200 w 715962"/>
                  <a:gd name="connsiteY1" fmla="*/ 49212 h 884237"/>
                  <a:gd name="connsiteX2" fmla="*/ 704850 w 715962"/>
                  <a:gd name="connsiteY2" fmla="*/ 382587 h 884237"/>
                  <a:gd name="connsiteX3" fmla="*/ 523875 w 715962"/>
                  <a:gd name="connsiteY3" fmla="*/ 801687 h 884237"/>
                  <a:gd name="connsiteX4" fmla="*/ 0 w 715962"/>
                  <a:gd name="connsiteY4" fmla="*/ 877887 h 88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5962" h="884237">
                    <a:moveTo>
                      <a:pt x="47625" y="87312"/>
                    </a:moveTo>
                    <a:cubicBezTo>
                      <a:pt x="197643" y="43656"/>
                      <a:pt x="347662" y="0"/>
                      <a:pt x="457200" y="49212"/>
                    </a:cubicBezTo>
                    <a:cubicBezTo>
                      <a:pt x="566737" y="98425"/>
                      <a:pt x="693737" y="257175"/>
                      <a:pt x="704850" y="382587"/>
                    </a:cubicBezTo>
                    <a:cubicBezTo>
                      <a:pt x="715962" y="508000"/>
                      <a:pt x="641350" y="719137"/>
                      <a:pt x="523875" y="801687"/>
                    </a:cubicBezTo>
                    <a:cubicBezTo>
                      <a:pt x="406400" y="884237"/>
                      <a:pt x="203200" y="881062"/>
                      <a:pt x="0" y="877887"/>
                    </a:cubicBezTo>
                  </a:path>
                </a:pathLst>
              </a:cu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-300037" y="2405062"/>
                <a:ext cx="614362" cy="947738"/>
              </a:xfrm>
              <a:custGeom>
                <a:avLst/>
                <a:gdLst>
                  <a:gd name="connsiteX0" fmla="*/ 566737 w 614362"/>
                  <a:gd name="connsiteY0" fmla="*/ 80963 h 947738"/>
                  <a:gd name="connsiteX1" fmla="*/ 252412 w 614362"/>
                  <a:gd name="connsiteY1" fmla="*/ 33338 h 947738"/>
                  <a:gd name="connsiteX2" fmla="*/ 33337 w 614362"/>
                  <a:gd name="connsiteY2" fmla="*/ 280988 h 947738"/>
                  <a:gd name="connsiteX3" fmla="*/ 52387 w 614362"/>
                  <a:gd name="connsiteY3" fmla="*/ 747713 h 947738"/>
                  <a:gd name="connsiteX4" fmla="*/ 319087 w 614362"/>
                  <a:gd name="connsiteY4" fmla="*/ 919163 h 947738"/>
                  <a:gd name="connsiteX5" fmla="*/ 614362 w 614362"/>
                  <a:gd name="connsiteY5" fmla="*/ 919163 h 94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362" h="947738">
                    <a:moveTo>
                      <a:pt x="566737" y="80963"/>
                    </a:moveTo>
                    <a:cubicBezTo>
                      <a:pt x="454024" y="40481"/>
                      <a:pt x="341312" y="0"/>
                      <a:pt x="252412" y="33338"/>
                    </a:cubicBezTo>
                    <a:cubicBezTo>
                      <a:pt x="163512" y="66676"/>
                      <a:pt x="66674" y="161926"/>
                      <a:pt x="33337" y="280988"/>
                    </a:cubicBezTo>
                    <a:cubicBezTo>
                      <a:pt x="0" y="400050"/>
                      <a:pt x="4762" y="641351"/>
                      <a:pt x="52387" y="747713"/>
                    </a:cubicBezTo>
                    <a:cubicBezTo>
                      <a:pt x="100012" y="854075"/>
                      <a:pt x="225424" y="890588"/>
                      <a:pt x="319087" y="919163"/>
                    </a:cubicBezTo>
                    <a:cubicBezTo>
                      <a:pt x="412750" y="947738"/>
                      <a:pt x="513556" y="933450"/>
                      <a:pt x="614362" y="919163"/>
                    </a:cubicBezTo>
                  </a:path>
                </a:pathLst>
              </a:cu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reeform 48"/>
              <p:cNvSpPr/>
              <p:nvPr/>
            </p:nvSpPr>
            <p:spPr>
              <a:xfrm rot="2400165">
                <a:off x="-2558421" y="2630115"/>
                <a:ext cx="866019" cy="1206303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44525 w 777479"/>
                  <a:gd name="connsiteY27" fmla="*/ 176166 h 909988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14486 w 777479"/>
                  <a:gd name="connsiteY27" fmla="*/ 68283 h 90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09988">
                    <a:moveTo>
                      <a:pt x="237180" y="0"/>
                    </a:moveTo>
                    <a:cubicBezTo>
                      <a:pt x="251269" y="45641"/>
                      <a:pt x="265485" y="248008"/>
                      <a:pt x="239713" y="316660"/>
                    </a:cubicBezTo>
                    <a:cubicBezTo>
                      <a:pt x="213941" y="385312"/>
                      <a:pt x="121841" y="373016"/>
                      <a:pt x="82550" y="411910"/>
                    </a:cubicBezTo>
                    <a:cubicBezTo>
                      <a:pt x="43259" y="450804"/>
                      <a:pt x="0" y="524622"/>
                      <a:pt x="3969" y="550022"/>
                    </a:cubicBezTo>
                    <a:cubicBezTo>
                      <a:pt x="7938" y="575422"/>
                      <a:pt x="64691" y="578994"/>
                      <a:pt x="106363" y="564310"/>
                    </a:cubicBezTo>
                    <a:cubicBezTo>
                      <a:pt x="148035" y="549626"/>
                      <a:pt x="228203" y="476997"/>
                      <a:pt x="254000" y="461916"/>
                    </a:cubicBezTo>
                    <a:cubicBezTo>
                      <a:pt x="279797" y="446835"/>
                      <a:pt x="266303" y="449216"/>
                      <a:pt x="261144" y="473822"/>
                    </a:cubicBezTo>
                    <a:cubicBezTo>
                      <a:pt x="255985" y="498428"/>
                      <a:pt x="233429" y="565897"/>
                      <a:pt x="223044" y="609553"/>
                    </a:cubicBezTo>
                    <a:cubicBezTo>
                      <a:pt x="212659" y="653209"/>
                      <a:pt x="194650" y="699706"/>
                      <a:pt x="198834" y="735760"/>
                    </a:cubicBezTo>
                    <a:cubicBezTo>
                      <a:pt x="203018" y="771814"/>
                      <a:pt x="225339" y="834478"/>
                      <a:pt x="248147" y="825875"/>
                    </a:cubicBezTo>
                    <a:cubicBezTo>
                      <a:pt x="270955" y="817272"/>
                      <a:pt x="315657" y="727735"/>
                      <a:pt x="335682" y="684141"/>
                    </a:cubicBezTo>
                    <a:cubicBezTo>
                      <a:pt x="355707" y="640547"/>
                      <a:pt x="361673" y="573168"/>
                      <a:pt x="368300" y="564309"/>
                    </a:cubicBezTo>
                    <a:cubicBezTo>
                      <a:pt x="374927" y="555450"/>
                      <a:pt x="369888" y="584551"/>
                      <a:pt x="375444" y="630985"/>
                    </a:cubicBezTo>
                    <a:cubicBezTo>
                      <a:pt x="381000" y="677420"/>
                      <a:pt x="388938" y="796482"/>
                      <a:pt x="401638" y="842916"/>
                    </a:cubicBezTo>
                    <a:cubicBezTo>
                      <a:pt x="414338" y="889350"/>
                      <a:pt x="434578" y="909194"/>
                      <a:pt x="451644" y="909591"/>
                    </a:cubicBezTo>
                    <a:cubicBezTo>
                      <a:pt x="468710" y="909988"/>
                      <a:pt x="495301" y="896097"/>
                      <a:pt x="504032" y="845297"/>
                    </a:cubicBezTo>
                    <a:cubicBezTo>
                      <a:pt x="512763" y="794497"/>
                      <a:pt x="500063" y="625824"/>
                      <a:pt x="504032" y="604790"/>
                    </a:cubicBezTo>
                    <a:cubicBezTo>
                      <a:pt x="508001" y="583756"/>
                      <a:pt x="516335" y="683769"/>
                      <a:pt x="527844" y="719091"/>
                    </a:cubicBezTo>
                    <a:cubicBezTo>
                      <a:pt x="539353" y="754413"/>
                      <a:pt x="556816" y="796878"/>
                      <a:pt x="573088" y="816722"/>
                    </a:cubicBezTo>
                    <a:cubicBezTo>
                      <a:pt x="589360" y="836566"/>
                      <a:pt x="610654" y="844073"/>
                      <a:pt x="625475" y="838153"/>
                    </a:cubicBezTo>
                    <a:cubicBezTo>
                      <a:pt x="640296" y="832233"/>
                      <a:pt x="658838" y="810968"/>
                      <a:pt x="662013" y="781202"/>
                    </a:cubicBezTo>
                    <a:cubicBezTo>
                      <a:pt x="665188" y="751436"/>
                      <a:pt x="649424" y="692534"/>
                      <a:pt x="644525" y="659560"/>
                    </a:cubicBezTo>
                    <a:cubicBezTo>
                      <a:pt x="639626" y="626586"/>
                      <a:pt x="620316" y="571057"/>
                      <a:pt x="632619" y="583360"/>
                    </a:cubicBezTo>
                    <a:cubicBezTo>
                      <a:pt x="644922" y="595663"/>
                      <a:pt x="695325" y="711947"/>
                      <a:pt x="718344" y="733378"/>
                    </a:cubicBezTo>
                    <a:cubicBezTo>
                      <a:pt x="741363" y="754809"/>
                      <a:pt x="763985" y="738935"/>
                      <a:pt x="770732" y="711947"/>
                    </a:cubicBezTo>
                    <a:cubicBezTo>
                      <a:pt x="777479" y="684960"/>
                      <a:pt x="775891" y="623444"/>
                      <a:pt x="758825" y="571453"/>
                    </a:cubicBezTo>
                    <a:cubicBezTo>
                      <a:pt x="741759" y="519462"/>
                      <a:pt x="692395" y="483865"/>
                      <a:pt x="668338" y="400003"/>
                    </a:cubicBezTo>
                    <a:cubicBezTo>
                      <a:pt x="644281" y="316141"/>
                      <a:pt x="616867" y="147261"/>
                      <a:pt x="614486" y="68283"/>
                    </a:cubicBezTo>
                  </a:path>
                </a:pathLst>
              </a:custGeom>
              <a:solidFill>
                <a:srgbClr val="00CC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 58"/>
              <p:cNvSpPr/>
              <p:nvPr/>
            </p:nvSpPr>
            <p:spPr>
              <a:xfrm rot="19028385" flipH="1">
                <a:off x="115544" y="2596834"/>
                <a:ext cx="855470" cy="1206303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44525 w 777479"/>
                  <a:gd name="connsiteY27" fmla="*/ 176166 h 909988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14486 w 777479"/>
                  <a:gd name="connsiteY27" fmla="*/ 68283 h 90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09988">
                    <a:moveTo>
                      <a:pt x="237180" y="0"/>
                    </a:moveTo>
                    <a:cubicBezTo>
                      <a:pt x="251269" y="45641"/>
                      <a:pt x="265485" y="248008"/>
                      <a:pt x="239713" y="316660"/>
                    </a:cubicBezTo>
                    <a:cubicBezTo>
                      <a:pt x="213941" y="385312"/>
                      <a:pt x="121841" y="373016"/>
                      <a:pt x="82550" y="411910"/>
                    </a:cubicBezTo>
                    <a:cubicBezTo>
                      <a:pt x="43259" y="450804"/>
                      <a:pt x="0" y="524622"/>
                      <a:pt x="3969" y="550022"/>
                    </a:cubicBezTo>
                    <a:cubicBezTo>
                      <a:pt x="7938" y="575422"/>
                      <a:pt x="64691" y="578994"/>
                      <a:pt x="106363" y="564310"/>
                    </a:cubicBezTo>
                    <a:cubicBezTo>
                      <a:pt x="148035" y="549626"/>
                      <a:pt x="228203" y="476997"/>
                      <a:pt x="254000" y="461916"/>
                    </a:cubicBezTo>
                    <a:cubicBezTo>
                      <a:pt x="279797" y="446835"/>
                      <a:pt x="266303" y="449216"/>
                      <a:pt x="261144" y="473822"/>
                    </a:cubicBezTo>
                    <a:cubicBezTo>
                      <a:pt x="255985" y="498428"/>
                      <a:pt x="233429" y="565897"/>
                      <a:pt x="223044" y="609553"/>
                    </a:cubicBezTo>
                    <a:cubicBezTo>
                      <a:pt x="212659" y="653209"/>
                      <a:pt x="194650" y="699706"/>
                      <a:pt x="198834" y="735760"/>
                    </a:cubicBezTo>
                    <a:cubicBezTo>
                      <a:pt x="203018" y="771814"/>
                      <a:pt x="225339" y="834478"/>
                      <a:pt x="248147" y="825875"/>
                    </a:cubicBezTo>
                    <a:cubicBezTo>
                      <a:pt x="270955" y="817272"/>
                      <a:pt x="315657" y="727735"/>
                      <a:pt x="335682" y="684141"/>
                    </a:cubicBezTo>
                    <a:cubicBezTo>
                      <a:pt x="355707" y="640547"/>
                      <a:pt x="361673" y="573168"/>
                      <a:pt x="368300" y="564309"/>
                    </a:cubicBezTo>
                    <a:cubicBezTo>
                      <a:pt x="374927" y="555450"/>
                      <a:pt x="369888" y="584551"/>
                      <a:pt x="375444" y="630985"/>
                    </a:cubicBezTo>
                    <a:cubicBezTo>
                      <a:pt x="381000" y="677420"/>
                      <a:pt x="388938" y="796482"/>
                      <a:pt x="401638" y="842916"/>
                    </a:cubicBezTo>
                    <a:cubicBezTo>
                      <a:pt x="414338" y="889350"/>
                      <a:pt x="434578" y="909194"/>
                      <a:pt x="451644" y="909591"/>
                    </a:cubicBezTo>
                    <a:cubicBezTo>
                      <a:pt x="468710" y="909988"/>
                      <a:pt x="495301" y="896097"/>
                      <a:pt x="504032" y="845297"/>
                    </a:cubicBezTo>
                    <a:cubicBezTo>
                      <a:pt x="512763" y="794497"/>
                      <a:pt x="500063" y="625824"/>
                      <a:pt x="504032" y="604790"/>
                    </a:cubicBezTo>
                    <a:cubicBezTo>
                      <a:pt x="508001" y="583756"/>
                      <a:pt x="516335" y="683769"/>
                      <a:pt x="527844" y="719091"/>
                    </a:cubicBezTo>
                    <a:cubicBezTo>
                      <a:pt x="539353" y="754413"/>
                      <a:pt x="556816" y="796878"/>
                      <a:pt x="573088" y="816722"/>
                    </a:cubicBezTo>
                    <a:cubicBezTo>
                      <a:pt x="589360" y="836566"/>
                      <a:pt x="610654" y="844073"/>
                      <a:pt x="625475" y="838153"/>
                    </a:cubicBezTo>
                    <a:cubicBezTo>
                      <a:pt x="640296" y="832233"/>
                      <a:pt x="658838" y="810968"/>
                      <a:pt x="662013" y="781202"/>
                    </a:cubicBezTo>
                    <a:cubicBezTo>
                      <a:pt x="665188" y="751436"/>
                      <a:pt x="649424" y="692534"/>
                      <a:pt x="644525" y="659560"/>
                    </a:cubicBezTo>
                    <a:cubicBezTo>
                      <a:pt x="639626" y="626586"/>
                      <a:pt x="620316" y="571057"/>
                      <a:pt x="632619" y="583360"/>
                    </a:cubicBezTo>
                    <a:cubicBezTo>
                      <a:pt x="644922" y="595663"/>
                      <a:pt x="695325" y="711947"/>
                      <a:pt x="718344" y="733378"/>
                    </a:cubicBezTo>
                    <a:cubicBezTo>
                      <a:pt x="741363" y="754809"/>
                      <a:pt x="763985" y="738935"/>
                      <a:pt x="770732" y="711947"/>
                    </a:cubicBezTo>
                    <a:cubicBezTo>
                      <a:pt x="777479" y="684960"/>
                      <a:pt x="775891" y="623444"/>
                      <a:pt x="758825" y="571453"/>
                    </a:cubicBezTo>
                    <a:cubicBezTo>
                      <a:pt x="741759" y="519462"/>
                      <a:pt x="692395" y="483865"/>
                      <a:pt x="668338" y="400003"/>
                    </a:cubicBezTo>
                    <a:cubicBezTo>
                      <a:pt x="644281" y="316141"/>
                      <a:pt x="616867" y="147261"/>
                      <a:pt x="614486" y="68283"/>
                    </a:cubicBezTo>
                  </a:path>
                </a:pathLst>
              </a:custGeom>
              <a:solidFill>
                <a:srgbClr val="00CC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" name="Group 30"/>
          <p:cNvGrpSpPr/>
          <p:nvPr/>
        </p:nvGrpSpPr>
        <p:grpSpPr>
          <a:xfrm flipH="1">
            <a:off x="3563888" y="3429322"/>
            <a:ext cx="9096478" cy="6336704"/>
            <a:chOff x="527817" y="2636912"/>
            <a:chExt cx="8568952" cy="6336704"/>
          </a:xfrm>
          <a:solidFill>
            <a:srgbClr val="0000CC"/>
          </a:solidFill>
        </p:grpSpPr>
        <p:sp>
          <p:nvSpPr>
            <p:cNvPr id="5" name="Rectangle 4"/>
            <p:cNvSpPr/>
            <p:nvPr/>
          </p:nvSpPr>
          <p:spPr>
            <a:xfrm rot="19638626">
              <a:off x="607901" y="5499637"/>
              <a:ext cx="848886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 rot="19638626">
              <a:off x="607901" y="6003693"/>
              <a:ext cx="848886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19638626">
              <a:off x="607901" y="6507749"/>
              <a:ext cx="848886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19638626">
              <a:off x="607901" y="7011805"/>
              <a:ext cx="848886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27784" y="6093296"/>
              <a:ext cx="288032" cy="288032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92080" y="4365104"/>
              <a:ext cx="288032" cy="280831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84368" y="2636912"/>
              <a:ext cx="288032" cy="2592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 rot="19638626">
              <a:off x="527817" y="4563533"/>
              <a:ext cx="8568952" cy="2880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2498 L -0.70885 -0.583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" y="-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885 -0.58335 L -0.95885 -0.5833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275"/>
          <p:cNvGrpSpPr/>
          <p:nvPr/>
        </p:nvGrpSpPr>
        <p:grpSpPr>
          <a:xfrm>
            <a:off x="-900608" y="548680"/>
            <a:ext cx="11377264" cy="7488832"/>
            <a:chOff x="-1836712" y="-2043608"/>
            <a:chExt cx="12025336" cy="4606424"/>
          </a:xfrm>
        </p:grpSpPr>
        <p:grpSp>
          <p:nvGrpSpPr>
            <p:cNvPr id="92" name="Group 31"/>
            <p:cNvGrpSpPr/>
            <p:nvPr/>
          </p:nvGrpSpPr>
          <p:grpSpPr>
            <a:xfrm>
              <a:off x="6695728" y="-1343546"/>
              <a:ext cx="2448272" cy="2826242"/>
              <a:chOff x="7380312" y="1988840"/>
              <a:chExt cx="2376264" cy="3888432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Isosceles Triangle 135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Isosceles Triangle 136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Isosceles Triangle 137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" name="Group 31"/>
            <p:cNvGrpSpPr/>
            <p:nvPr/>
          </p:nvGrpSpPr>
          <p:grpSpPr>
            <a:xfrm>
              <a:off x="683568" y="-2043608"/>
              <a:ext cx="2448272" cy="3454296"/>
              <a:chOff x="7380312" y="1124744"/>
              <a:chExt cx="2376264" cy="4752528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Isosceles Triangle 130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Isosceles Triangle 131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Isosceles Triangle 132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Isosceles Triangle 133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31"/>
            <p:cNvGrpSpPr/>
            <p:nvPr/>
          </p:nvGrpSpPr>
          <p:grpSpPr>
            <a:xfrm>
              <a:off x="2339752" y="-1727148"/>
              <a:ext cx="2448272" cy="3454296"/>
              <a:chOff x="7380312" y="1124744"/>
              <a:chExt cx="2376264" cy="4752528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Isosceles Triangle 125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Isosceles Triangle 126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Isosceles Triangle 127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Isosceles Triangle 128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5" name="Group 31"/>
            <p:cNvGrpSpPr/>
            <p:nvPr/>
          </p:nvGrpSpPr>
          <p:grpSpPr>
            <a:xfrm>
              <a:off x="5148064" y="-1727148"/>
              <a:ext cx="2448272" cy="3454296"/>
              <a:chOff x="7380312" y="1124744"/>
              <a:chExt cx="2376264" cy="4752528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Isosceles Triangle 120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Isosceles Triangle 121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Isosceles Triangle 122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Isosceles Triangle 123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6" name="Group 31"/>
            <p:cNvGrpSpPr/>
            <p:nvPr/>
          </p:nvGrpSpPr>
          <p:grpSpPr>
            <a:xfrm>
              <a:off x="7596336" y="-1395536"/>
              <a:ext cx="2592288" cy="3598312"/>
              <a:chOff x="7380312" y="1124744"/>
              <a:chExt cx="2376264" cy="4752528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Isosceles Triangle 115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Isosceles Triangle 116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Isosceles Triangle 117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Isosceles Triangle 118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7" name="Group 31"/>
            <p:cNvGrpSpPr/>
            <p:nvPr/>
          </p:nvGrpSpPr>
          <p:grpSpPr>
            <a:xfrm>
              <a:off x="3635896" y="-813306"/>
              <a:ext cx="2664296" cy="2944073"/>
              <a:chOff x="7380312" y="1988840"/>
              <a:chExt cx="2376264" cy="3888432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Isosceles Triangle 110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Isosceles Triangle 111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Isosceles Triangle 112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8" name="Group 31"/>
            <p:cNvGrpSpPr/>
            <p:nvPr/>
          </p:nvGrpSpPr>
          <p:grpSpPr>
            <a:xfrm>
              <a:off x="-684584" y="-800213"/>
              <a:ext cx="2664296" cy="3002989"/>
              <a:chOff x="7380312" y="1988840"/>
              <a:chExt cx="2376264" cy="3888432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Isosceles Triangle 105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Isosceles Triangle 106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Isosceles Triangle 107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9" name="Group 31"/>
            <p:cNvGrpSpPr/>
            <p:nvPr/>
          </p:nvGrpSpPr>
          <p:grpSpPr>
            <a:xfrm>
              <a:off x="-1836712" y="-1107504"/>
              <a:ext cx="2664296" cy="3670320"/>
              <a:chOff x="7380312" y="1124744"/>
              <a:chExt cx="2376264" cy="4752528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Isosceles Triangle 100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Isosceles Triangle 101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Isosceles Triangle 102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Isosceles Triangle 103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611560" y="1196752"/>
            <a:ext cx="864096" cy="1080120"/>
            <a:chOff x="899592" y="1196752"/>
            <a:chExt cx="864096" cy="1080120"/>
          </a:xfrm>
        </p:grpSpPr>
        <p:sp>
          <p:nvSpPr>
            <p:cNvPr id="23" name="Isosceles Triangle 22"/>
            <p:cNvSpPr/>
            <p:nvPr/>
          </p:nvSpPr>
          <p:spPr>
            <a:xfrm>
              <a:off x="1187624" y="1916832"/>
              <a:ext cx="360040" cy="360040"/>
            </a:xfrm>
            <a:prstGeom prst="triangl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971600" y="1268760"/>
              <a:ext cx="720080" cy="7303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Block Arc 21"/>
            <p:cNvSpPr/>
            <p:nvPr/>
          </p:nvSpPr>
          <p:spPr>
            <a:xfrm rot="10800000">
              <a:off x="899592" y="1196752"/>
              <a:ext cx="864096" cy="864096"/>
            </a:xfrm>
            <a:prstGeom prst="blockArc">
              <a:avLst>
                <a:gd name="adj1" fmla="val 6639602"/>
                <a:gd name="adj2" fmla="val 18906092"/>
                <a:gd name="adj3" fmla="val 16199"/>
              </a:avLst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468561" y="2276872"/>
            <a:ext cx="9865097" cy="3024336"/>
            <a:chOff x="611559" y="2204864"/>
            <a:chExt cx="9865097" cy="3024336"/>
          </a:xfrm>
          <a:solidFill>
            <a:srgbClr val="0000CC"/>
          </a:solidFill>
        </p:grpSpPr>
        <p:sp>
          <p:nvSpPr>
            <p:cNvPr id="11" name="Rectangle 10"/>
            <p:cNvSpPr/>
            <p:nvPr/>
          </p:nvSpPr>
          <p:spPr>
            <a:xfrm>
              <a:off x="611559" y="2852936"/>
              <a:ext cx="9772899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1559" y="3356992"/>
              <a:ext cx="9772899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208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47864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28184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108504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1560" y="2204864"/>
              <a:ext cx="9865096" cy="2880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-828600" y="4869160"/>
            <a:ext cx="11305256" cy="2160240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-684584" y="5805264"/>
            <a:ext cx="10801200" cy="1052736"/>
          </a:xfrm>
          <a:prstGeom prst="rect">
            <a:avLst/>
          </a:prstGeom>
          <a:solidFill>
            <a:srgbClr val="4D4D4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-468560" y="3861048"/>
            <a:ext cx="10009112" cy="1008112"/>
          </a:xfrm>
          <a:prstGeom prst="rect">
            <a:avLst/>
          </a:prstGeom>
          <a:solidFill>
            <a:srgbClr val="FF5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 rot="152453" flipH="1">
            <a:off x="4375983" y="2309930"/>
            <a:ext cx="1512168" cy="936104"/>
            <a:chOff x="539552" y="1556792"/>
            <a:chExt cx="1512168" cy="936104"/>
          </a:xfrm>
        </p:grpSpPr>
        <p:sp>
          <p:nvSpPr>
            <p:cNvPr id="26" name="Rectangle 25"/>
            <p:cNvSpPr/>
            <p:nvPr/>
          </p:nvSpPr>
          <p:spPr>
            <a:xfrm>
              <a:off x="539552" y="1556792"/>
              <a:ext cx="1512168" cy="93610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755576" y="1772816"/>
              <a:ext cx="1080120" cy="504056"/>
            </a:xfrm>
            <a:prstGeom prst="rightArrow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1187624" y="1628800"/>
              <a:ext cx="72008" cy="7200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3131840" y="2204864"/>
            <a:ext cx="2843428" cy="3506256"/>
            <a:chOff x="899592" y="0"/>
            <a:chExt cx="2364262" cy="2930192"/>
          </a:xfrm>
        </p:grpSpPr>
        <p:sp>
          <p:nvSpPr>
            <p:cNvPr id="30" name="Oval 10"/>
            <p:cNvSpPr/>
            <p:nvPr/>
          </p:nvSpPr>
          <p:spPr>
            <a:xfrm>
              <a:off x="899592" y="648072"/>
              <a:ext cx="2016224" cy="2282120"/>
            </a:xfrm>
            <a:prstGeom prst="ellipse">
              <a:avLst/>
            </a:pr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 rot="190219">
              <a:off x="2411760" y="980728"/>
              <a:ext cx="116220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hord 31"/>
            <p:cNvSpPr/>
            <p:nvPr/>
          </p:nvSpPr>
          <p:spPr>
            <a:xfrm>
              <a:off x="2555776" y="1340768"/>
              <a:ext cx="576064" cy="504056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" name="Group 29"/>
            <p:cNvGrpSpPr/>
            <p:nvPr/>
          </p:nvGrpSpPr>
          <p:grpSpPr>
            <a:xfrm>
              <a:off x="1331640" y="0"/>
              <a:ext cx="1152128" cy="1008112"/>
              <a:chOff x="6156176" y="2132856"/>
              <a:chExt cx="1152128" cy="1008112"/>
            </a:xfrm>
          </p:grpSpPr>
          <p:sp>
            <p:nvSpPr>
              <p:cNvPr id="42" name="Chord 41"/>
              <p:cNvSpPr/>
              <p:nvPr/>
            </p:nvSpPr>
            <p:spPr>
              <a:xfrm>
                <a:off x="6300192" y="2132856"/>
                <a:ext cx="864096" cy="1008112"/>
              </a:xfrm>
              <a:prstGeom prst="chord">
                <a:avLst>
                  <a:gd name="adj1" fmla="val 8868550"/>
                  <a:gd name="adj2" fmla="val 1928325"/>
                </a:avLst>
              </a:prstGeom>
              <a:solidFill>
                <a:srgbClr val="FF99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6156176" y="2708920"/>
                <a:ext cx="1152128" cy="202691"/>
              </a:xfrm>
              <a:custGeom>
                <a:avLst/>
                <a:gdLst>
                  <a:gd name="connsiteX0" fmla="*/ 0 w 1133475"/>
                  <a:gd name="connsiteY0" fmla="*/ 0 h 109537"/>
                  <a:gd name="connsiteX1" fmla="*/ 195263 w 1133475"/>
                  <a:gd name="connsiteY1" fmla="*/ 92869 h 109537"/>
                  <a:gd name="connsiteX2" fmla="*/ 964406 w 1133475"/>
                  <a:gd name="connsiteY2" fmla="*/ 97631 h 109537"/>
                  <a:gd name="connsiteX3" fmla="*/ 1133475 w 1133475"/>
                  <a:gd name="connsiteY3" fmla="*/ 21431 h 109537"/>
                  <a:gd name="connsiteX0" fmla="*/ 0 w 1133475"/>
                  <a:gd name="connsiteY0" fmla="*/ 7874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  <a:gd name="connsiteX0" fmla="*/ 0 w 1133475"/>
                  <a:gd name="connsiteY0" fmla="*/ 0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3475" h="122296">
                    <a:moveTo>
                      <a:pt x="0" y="0"/>
                    </a:moveTo>
                    <a:cubicBezTo>
                      <a:pt x="17264" y="38298"/>
                      <a:pt x="34529" y="83159"/>
                      <a:pt x="195263" y="100743"/>
                    </a:cubicBezTo>
                    <a:cubicBezTo>
                      <a:pt x="355997" y="118327"/>
                      <a:pt x="808037" y="122296"/>
                      <a:pt x="964406" y="105505"/>
                    </a:cubicBezTo>
                    <a:cubicBezTo>
                      <a:pt x="1120775" y="88714"/>
                      <a:pt x="1127125" y="32147"/>
                      <a:pt x="1133475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4" name="Freeform 33"/>
            <p:cNvSpPr/>
            <p:nvPr/>
          </p:nvSpPr>
          <p:spPr>
            <a:xfrm flipH="1">
              <a:off x="1115616" y="1844824"/>
              <a:ext cx="720080" cy="100811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32"/>
            <p:cNvGrpSpPr/>
            <p:nvPr/>
          </p:nvGrpSpPr>
          <p:grpSpPr>
            <a:xfrm>
              <a:off x="899592" y="1412776"/>
              <a:ext cx="2364262" cy="1344147"/>
              <a:chOff x="112217" y="2636912"/>
              <a:chExt cx="2364262" cy="1344147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184225" y="2636912"/>
                <a:ext cx="964159" cy="38804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 flipV="1">
                <a:off x="112217" y="2852936"/>
                <a:ext cx="1026022" cy="40461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41"/>
              <p:cNvGrpSpPr/>
              <p:nvPr/>
            </p:nvGrpSpPr>
            <p:grpSpPr>
              <a:xfrm>
                <a:off x="1078245" y="2701592"/>
                <a:ext cx="1398234" cy="1279467"/>
                <a:chOff x="1014649" y="2774761"/>
                <a:chExt cx="1454163" cy="1077447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1014649" y="2774761"/>
                  <a:ext cx="1454163" cy="1077447"/>
                </a:xfrm>
                <a:custGeom>
                  <a:avLst/>
                  <a:gdLst>
                    <a:gd name="connsiteX0" fmla="*/ 409575 w 2260600"/>
                    <a:gd name="connsiteY0" fmla="*/ 60325 h 1258887"/>
                    <a:gd name="connsiteX1" fmla="*/ 1114425 w 2260600"/>
                    <a:gd name="connsiteY1" fmla="*/ 260350 h 1258887"/>
                    <a:gd name="connsiteX2" fmla="*/ 2047875 w 2260600"/>
                    <a:gd name="connsiteY2" fmla="*/ 88900 h 1258887"/>
                    <a:gd name="connsiteX3" fmla="*/ 2105025 w 2260600"/>
                    <a:gd name="connsiteY3" fmla="*/ 774700 h 1258887"/>
                    <a:gd name="connsiteX4" fmla="*/ 1114425 w 2260600"/>
                    <a:gd name="connsiteY4" fmla="*/ 1231900 h 1258887"/>
                    <a:gd name="connsiteX5" fmla="*/ 152400 w 2260600"/>
                    <a:gd name="connsiteY5" fmla="*/ 612775 h 1258887"/>
                    <a:gd name="connsiteX6" fmla="*/ 200025 w 2260600"/>
                    <a:gd name="connsiteY6" fmla="*/ 88900 h 1258887"/>
                    <a:gd name="connsiteX7" fmla="*/ 409575 w 2260600"/>
                    <a:gd name="connsiteY7" fmla="*/ 60325 h 1258887"/>
                    <a:gd name="connsiteX0" fmla="*/ 200025 w 2260600"/>
                    <a:gd name="connsiteY0" fmla="*/ 85725 h 1255712"/>
                    <a:gd name="connsiteX1" fmla="*/ 1114425 w 2260600"/>
                    <a:gd name="connsiteY1" fmla="*/ 257175 h 1255712"/>
                    <a:gd name="connsiteX2" fmla="*/ 2047875 w 2260600"/>
                    <a:gd name="connsiteY2" fmla="*/ 85725 h 1255712"/>
                    <a:gd name="connsiteX3" fmla="*/ 2105025 w 2260600"/>
                    <a:gd name="connsiteY3" fmla="*/ 771525 h 1255712"/>
                    <a:gd name="connsiteX4" fmla="*/ 1114425 w 2260600"/>
                    <a:gd name="connsiteY4" fmla="*/ 1228725 h 1255712"/>
                    <a:gd name="connsiteX5" fmla="*/ 152400 w 2260600"/>
                    <a:gd name="connsiteY5" fmla="*/ 609600 h 1255712"/>
                    <a:gd name="connsiteX6" fmla="*/ 200025 w 2260600"/>
                    <a:gd name="connsiteY6" fmla="*/ 85725 h 1255712"/>
                    <a:gd name="connsiteX0" fmla="*/ 228217 w 2254961"/>
                    <a:gd name="connsiteY0" fmla="*/ 86493 h 1255712"/>
                    <a:gd name="connsiteX1" fmla="*/ 1108786 w 2254961"/>
                    <a:gd name="connsiteY1" fmla="*/ 257175 h 1255712"/>
                    <a:gd name="connsiteX2" fmla="*/ 2042236 w 2254961"/>
                    <a:gd name="connsiteY2" fmla="*/ 85725 h 1255712"/>
                    <a:gd name="connsiteX3" fmla="*/ 2099386 w 2254961"/>
                    <a:gd name="connsiteY3" fmla="*/ 771525 h 1255712"/>
                    <a:gd name="connsiteX4" fmla="*/ 1108786 w 2254961"/>
                    <a:gd name="connsiteY4" fmla="*/ 1228725 h 1255712"/>
                    <a:gd name="connsiteX5" fmla="*/ 146761 w 2254961"/>
                    <a:gd name="connsiteY5" fmla="*/ 609600 h 1255712"/>
                    <a:gd name="connsiteX6" fmla="*/ 228217 w 2254961"/>
                    <a:gd name="connsiteY6" fmla="*/ 86493 h 1255712"/>
                    <a:gd name="connsiteX0" fmla="*/ 146762 w 2173506"/>
                    <a:gd name="connsiteY0" fmla="*/ 86493 h 1234885"/>
                    <a:gd name="connsiteX1" fmla="*/ 1027331 w 2173506"/>
                    <a:gd name="connsiteY1" fmla="*/ 257175 h 1234885"/>
                    <a:gd name="connsiteX2" fmla="*/ 1960781 w 2173506"/>
                    <a:gd name="connsiteY2" fmla="*/ 85725 h 1234885"/>
                    <a:gd name="connsiteX3" fmla="*/ 2017931 w 2173506"/>
                    <a:gd name="connsiteY3" fmla="*/ 771525 h 1234885"/>
                    <a:gd name="connsiteX4" fmla="*/ 1027331 w 2173506"/>
                    <a:gd name="connsiteY4" fmla="*/ 1228725 h 1234885"/>
                    <a:gd name="connsiteX5" fmla="*/ 146761 w 2173506"/>
                    <a:gd name="connsiteY5" fmla="*/ 734565 h 1234885"/>
                    <a:gd name="connsiteX6" fmla="*/ 146762 w 2173506"/>
                    <a:gd name="connsiteY6" fmla="*/ 86493 h 1234885"/>
                    <a:gd name="connsiteX0" fmla="*/ 146762 w 2177356"/>
                    <a:gd name="connsiteY0" fmla="*/ 86493 h 1100766"/>
                    <a:gd name="connsiteX1" fmla="*/ 1027331 w 2177356"/>
                    <a:gd name="connsiteY1" fmla="*/ 257175 h 1100766"/>
                    <a:gd name="connsiteX2" fmla="*/ 1960781 w 2177356"/>
                    <a:gd name="connsiteY2" fmla="*/ 85725 h 1100766"/>
                    <a:gd name="connsiteX3" fmla="*/ 2017931 w 2177356"/>
                    <a:gd name="connsiteY3" fmla="*/ 771525 h 1100766"/>
                    <a:gd name="connsiteX4" fmla="*/ 1004230 w 2177356"/>
                    <a:gd name="connsiteY4" fmla="*/ 1094606 h 1100766"/>
                    <a:gd name="connsiteX5" fmla="*/ 146761 w 2177356"/>
                    <a:gd name="connsiteY5" fmla="*/ 734565 h 1100766"/>
                    <a:gd name="connsiteX6" fmla="*/ 146762 w 2177356"/>
                    <a:gd name="connsiteY6" fmla="*/ 86493 h 1100766"/>
                    <a:gd name="connsiteX0" fmla="*/ 146762 w 2112834"/>
                    <a:gd name="connsiteY0" fmla="*/ 92334 h 1112448"/>
                    <a:gd name="connsiteX1" fmla="*/ 1027331 w 2112834"/>
                    <a:gd name="connsiteY1" fmla="*/ 263016 h 1112448"/>
                    <a:gd name="connsiteX2" fmla="*/ 1960781 w 2112834"/>
                    <a:gd name="connsiteY2" fmla="*/ 91566 h 1112448"/>
                    <a:gd name="connsiteX3" fmla="*/ 1939650 w 2112834"/>
                    <a:gd name="connsiteY3" fmla="*/ 812415 h 1112448"/>
                    <a:gd name="connsiteX4" fmla="*/ 1004230 w 2112834"/>
                    <a:gd name="connsiteY4" fmla="*/ 1100447 h 1112448"/>
                    <a:gd name="connsiteX5" fmla="*/ 146761 w 2112834"/>
                    <a:gd name="connsiteY5" fmla="*/ 740406 h 1112448"/>
                    <a:gd name="connsiteX6" fmla="*/ 146762 w 2112834"/>
                    <a:gd name="connsiteY6" fmla="*/ 92334 h 1112448"/>
                    <a:gd name="connsiteX0" fmla="*/ 146762 w 2169654"/>
                    <a:gd name="connsiteY0" fmla="*/ 91565 h 1111679"/>
                    <a:gd name="connsiteX1" fmla="*/ 1027331 w 2169654"/>
                    <a:gd name="connsiteY1" fmla="*/ 262247 h 1111679"/>
                    <a:gd name="connsiteX2" fmla="*/ 2017602 w 2169654"/>
                    <a:gd name="connsiteY2" fmla="*/ 91566 h 1111679"/>
                    <a:gd name="connsiteX3" fmla="*/ 1939650 w 2169654"/>
                    <a:gd name="connsiteY3" fmla="*/ 811646 h 1111679"/>
                    <a:gd name="connsiteX4" fmla="*/ 1004230 w 2169654"/>
                    <a:gd name="connsiteY4" fmla="*/ 1099678 h 1111679"/>
                    <a:gd name="connsiteX5" fmla="*/ 146761 w 2169654"/>
                    <a:gd name="connsiteY5" fmla="*/ 739637 h 1111679"/>
                    <a:gd name="connsiteX6" fmla="*/ 146762 w 2169654"/>
                    <a:gd name="connsiteY6" fmla="*/ 91565 h 1111679"/>
                    <a:gd name="connsiteX0" fmla="*/ 146762 w 2035498"/>
                    <a:gd name="connsiteY0" fmla="*/ 79565 h 1099679"/>
                    <a:gd name="connsiteX1" fmla="*/ 1027331 w 2035498"/>
                    <a:gd name="connsiteY1" fmla="*/ 250247 h 1099679"/>
                    <a:gd name="connsiteX2" fmla="*/ 1579312 w 2035498"/>
                    <a:gd name="connsiteY2" fmla="*/ 163528 h 1099679"/>
                    <a:gd name="connsiteX3" fmla="*/ 1939650 w 2035498"/>
                    <a:gd name="connsiteY3" fmla="*/ 799646 h 1099679"/>
                    <a:gd name="connsiteX4" fmla="*/ 1004230 w 2035498"/>
                    <a:gd name="connsiteY4" fmla="*/ 1087678 h 1099679"/>
                    <a:gd name="connsiteX5" fmla="*/ 146761 w 2035498"/>
                    <a:gd name="connsiteY5" fmla="*/ 727637 h 1099679"/>
                    <a:gd name="connsiteX6" fmla="*/ 146762 w 2035498"/>
                    <a:gd name="connsiteY6" fmla="*/ 79565 h 1099679"/>
                    <a:gd name="connsiteX0" fmla="*/ 146762 w 1584523"/>
                    <a:gd name="connsiteY0" fmla="*/ 79565 h 1120430"/>
                    <a:gd name="connsiteX1" fmla="*/ 1027331 w 1584523"/>
                    <a:gd name="connsiteY1" fmla="*/ 250247 h 1120430"/>
                    <a:gd name="connsiteX2" fmla="*/ 1579312 w 1584523"/>
                    <a:gd name="connsiteY2" fmla="*/ 163528 h 1120430"/>
                    <a:gd name="connsiteX3" fmla="*/ 1058595 w 1584523"/>
                    <a:gd name="connsiteY3" fmla="*/ 924151 h 1120430"/>
                    <a:gd name="connsiteX4" fmla="*/ 1004230 w 1584523"/>
                    <a:gd name="connsiteY4" fmla="*/ 1087678 h 1120430"/>
                    <a:gd name="connsiteX5" fmla="*/ 146761 w 1584523"/>
                    <a:gd name="connsiteY5" fmla="*/ 727637 h 1120430"/>
                    <a:gd name="connsiteX6" fmla="*/ 146762 w 1584523"/>
                    <a:gd name="connsiteY6" fmla="*/ 79565 h 1120430"/>
                    <a:gd name="connsiteX0" fmla="*/ 146762 w 1584523"/>
                    <a:gd name="connsiteY0" fmla="*/ 79565 h 1060673"/>
                    <a:gd name="connsiteX1" fmla="*/ 1027331 w 1584523"/>
                    <a:gd name="connsiteY1" fmla="*/ 250247 h 1060673"/>
                    <a:gd name="connsiteX2" fmla="*/ 1579312 w 1584523"/>
                    <a:gd name="connsiteY2" fmla="*/ 163528 h 1060673"/>
                    <a:gd name="connsiteX3" fmla="*/ 1058595 w 1584523"/>
                    <a:gd name="connsiteY3" fmla="*/ 924151 h 1060673"/>
                    <a:gd name="connsiteX4" fmla="*/ 711451 w 1584523"/>
                    <a:gd name="connsiteY4" fmla="*/ 982661 h 1060673"/>
                    <a:gd name="connsiteX5" fmla="*/ 146761 w 1584523"/>
                    <a:gd name="connsiteY5" fmla="*/ 727637 h 1060673"/>
                    <a:gd name="connsiteX6" fmla="*/ 146762 w 1584523"/>
                    <a:gd name="connsiteY6" fmla="*/ 79565 h 1060673"/>
                    <a:gd name="connsiteX0" fmla="*/ 137508 w 1584522"/>
                    <a:gd name="connsiteY0" fmla="*/ 84266 h 1065374"/>
                    <a:gd name="connsiteX1" fmla="*/ 962555 w 1584522"/>
                    <a:gd name="connsiteY1" fmla="*/ 226740 h 1065374"/>
                    <a:gd name="connsiteX2" fmla="*/ 1570058 w 1584522"/>
                    <a:gd name="connsiteY2" fmla="*/ 168229 h 1065374"/>
                    <a:gd name="connsiteX3" fmla="*/ 1049341 w 1584522"/>
                    <a:gd name="connsiteY3" fmla="*/ 928852 h 1065374"/>
                    <a:gd name="connsiteX4" fmla="*/ 702197 w 1584522"/>
                    <a:gd name="connsiteY4" fmla="*/ 987362 h 1065374"/>
                    <a:gd name="connsiteX5" fmla="*/ 137507 w 1584522"/>
                    <a:gd name="connsiteY5" fmla="*/ 732338 h 1065374"/>
                    <a:gd name="connsiteX6" fmla="*/ 137508 w 1584522"/>
                    <a:gd name="connsiteY6" fmla="*/ 84266 h 1065374"/>
                    <a:gd name="connsiteX0" fmla="*/ 137508 w 1584522"/>
                    <a:gd name="connsiteY0" fmla="*/ 84266 h 1055623"/>
                    <a:gd name="connsiteX1" fmla="*/ 962555 w 1584522"/>
                    <a:gd name="connsiteY1" fmla="*/ 226740 h 1055623"/>
                    <a:gd name="connsiteX2" fmla="*/ 1570058 w 1584522"/>
                    <a:gd name="connsiteY2" fmla="*/ 168229 h 1055623"/>
                    <a:gd name="connsiteX3" fmla="*/ 1049341 w 1584522"/>
                    <a:gd name="connsiteY3" fmla="*/ 928852 h 1055623"/>
                    <a:gd name="connsiteX4" fmla="*/ 528625 w 1584522"/>
                    <a:gd name="connsiteY4" fmla="*/ 928853 h 1055623"/>
                    <a:gd name="connsiteX5" fmla="*/ 137507 w 1584522"/>
                    <a:gd name="connsiteY5" fmla="*/ 732338 h 1055623"/>
                    <a:gd name="connsiteX6" fmla="*/ 137508 w 1584522"/>
                    <a:gd name="connsiteY6" fmla="*/ 84266 h 1055623"/>
                    <a:gd name="connsiteX0" fmla="*/ 194787 w 1641801"/>
                    <a:gd name="connsiteY0" fmla="*/ 97516 h 1068873"/>
                    <a:gd name="connsiteX1" fmla="*/ 1019834 w 1641801"/>
                    <a:gd name="connsiteY1" fmla="*/ 239990 h 1068873"/>
                    <a:gd name="connsiteX2" fmla="*/ 1627337 w 1641801"/>
                    <a:gd name="connsiteY2" fmla="*/ 181479 h 1068873"/>
                    <a:gd name="connsiteX3" fmla="*/ 1106620 w 1641801"/>
                    <a:gd name="connsiteY3" fmla="*/ 942102 h 1068873"/>
                    <a:gd name="connsiteX4" fmla="*/ 585904 w 1641801"/>
                    <a:gd name="connsiteY4" fmla="*/ 942103 h 1068873"/>
                    <a:gd name="connsiteX5" fmla="*/ 65187 w 1641801"/>
                    <a:gd name="connsiteY5" fmla="*/ 825084 h 1068873"/>
                    <a:gd name="connsiteX6" fmla="*/ 194787 w 1641801"/>
                    <a:gd name="connsiteY6" fmla="*/ 97516 h 1068873"/>
                    <a:gd name="connsiteX0" fmla="*/ 180322 w 1627336"/>
                    <a:gd name="connsiteY0" fmla="*/ 97516 h 1078624"/>
                    <a:gd name="connsiteX1" fmla="*/ 1005369 w 1627336"/>
                    <a:gd name="connsiteY1" fmla="*/ 239990 h 1078624"/>
                    <a:gd name="connsiteX2" fmla="*/ 1612872 w 1627336"/>
                    <a:gd name="connsiteY2" fmla="*/ 181479 h 1078624"/>
                    <a:gd name="connsiteX3" fmla="*/ 1092155 w 1627336"/>
                    <a:gd name="connsiteY3" fmla="*/ 942102 h 1078624"/>
                    <a:gd name="connsiteX4" fmla="*/ 484652 w 1627336"/>
                    <a:gd name="connsiteY4" fmla="*/ 1000613 h 1078624"/>
                    <a:gd name="connsiteX5" fmla="*/ 50722 w 1627336"/>
                    <a:gd name="connsiteY5" fmla="*/ 825084 h 1078624"/>
                    <a:gd name="connsiteX6" fmla="*/ 180322 w 1627336"/>
                    <a:gd name="connsiteY6" fmla="*/ 97516 h 1078624"/>
                    <a:gd name="connsiteX0" fmla="*/ 180322 w 1685194"/>
                    <a:gd name="connsiteY0" fmla="*/ 97516 h 1039618"/>
                    <a:gd name="connsiteX1" fmla="*/ 1005369 w 1685194"/>
                    <a:gd name="connsiteY1" fmla="*/ 239990 h 1039618"/>
                    <a:gd name="connsiteX2" fmla="*/ 1612872 w 1685194"/>
                    <a:gd name="connsiteY2" fmla="*/ 181479 h 1039618"/>
                    <a:gd name="connsiteX3" fmla="*/ 1439301 w 1685194"/>
                    <a:gd name="connsiteY3" fmla="*/ 415518 h 1039618"/>
                    <a:gd name="connsiteX4" fmla="*/ 1092155 w 1685194"/>
                    <a:gd name="connsiteY4" fmla="*/ 942102 h 1039618"/>
                    <a:gd name="connsiteX5" fmla="*/ 484652 w 1685194"/>
                    <a:gd name="connsiteY5" fmla="*/ 1000613 h 1039618"/>
                    <a:gd name="connsiteX6" fmla="*/ 50722 w 1685194"/>
                    <a:gd name="connsiteY6" fmla="*/ 825084 h 1039618"/>
                    <a:gd name="connsiteX7" fmla="*/ 180322 w 1685194"/>
                    <a:gd name="connsiteY7" fmla="*/ 97516 h 103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5194" h="1039618">
                      <a:moveTo>
                        <a:pt x="180322" y="97516"/>
                      </a:moveTo>
                      <a:cubicBezTo>
                        <a:pt x="339430" y="0"/>
                        <a:pt x="766611" y="225996"/>
                        <a:pt x="1005369" y="239990"/>
                      </a:cubicBezTo>
                      <a:cubicBezTo>
                        <a:pt x="1244127" y="253984"/>
                        <a:pt x="1540550" y="152224"/>
                        <a:pt x="1612872" y="181479"/>
                      </a:cubicBezTo>
                      <a:cubicBezTo>
                        <a:pt x="1685194" y="210734"/>
                        <a:pt x="1526087" y="288748"/>
                        <a:pt x="1439301" y="415518"/>
                      </a:cubicBezTo>
                      <a:cubicBezTo>
                        <a:pt x="1352515" y="542288"/>
                        <a:pt x="1251263" y="844586"/>
                        <a:pt x="1092155" y="942102"/>
                      </a:cubicBezTo>
                      <a:cubicBezTo>
                        <a:pt x="933047" y="1039618"/>
                        <a:pt x="658224" y="1020116"/>
                        <a:pt x="484652" y="1000613"/>
                      </a:cubicBezTo>
                      <a:cubicBezTo>
                        <a:pt x="311080" y="981110"/>
                        <a:pt x="101444" y="975600"/>
                        <a:pt x="50722" y="825084"/>
                      </a:cubicBezTo>
                      <a:cubicBezTo>
                        <a:pt x="0" y="674568"/>
                        <a:pt x="21214" y="195032"/>
                        <a:pt x="180322" y="97516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1115616" y="2924947"/>
                  <a:ext cx="1215901" cy="246344"/>
                </a:xfrm>
                <a:custGeom>
                  <a:avLst/>
                  <a:gdLst>
                    <a:gd name="connsiteX0" fmla="*/ 0 w 1724025"/>
                    <a:gd name="connsiteY0" fmla="*/ 9525 h 287337"/>
                    <a:gd name="connsiteX1" fmla="*/ 800100 w 1724025"/>
                    <a:gd name="connsiteY1" fmla="*/ 285750 h 287337"/>
                    <a:gd name="connsiteX2" fmla="*/ 1724025 w 1724025"/>
                    <a:gd name="connsiteY2" fmla="*/ 0 h 287337"/>
                    <a:gd name="connsiteX0" fmla="*/ 0 w 1713309"/>
                    <a:gd name="connsiteY0" fmla="*/ 0 h 351528"/>
                    <a:gd name="connsiteX1" fmla="*/ 789384 w 1713309"/>
                    <a:gd name="connsiteY1" fmla="*/ 342131 h 351528"/>
                    <a:gd name="connsiteX2" fmla="*/ 1713309 w 1713309"/>
                    <a:gd name="connsiteY2" fmla="*/ 56381 h 351528"/>
                    <a:gd name="connsiteX0" fmla="*/ 0 w 1728192"/>
                    <a:gd name="connsiteY0" fmla="*/ 0 h 342131"/>
                    <a:gd name="connsiteX1" fmla="*/ 789384 w 1728192"/>
                    <a:gd name="connsiteY1" fmla="*/ 342131 h 342131"/>
                    <a:gd name="connsiteX2" fmla="*/ 1728192 w 1728192"/>
                    <a:gd name="connsiteY2" fmla="*/ 0 h 342131"/>
                    <a:gd name="connsiteX0" fmla="*/ 0 w 1728192"/>
                    <a:gd name="connsiteY0" fmla="*/ 0 h 288033"/>
                    <a:gd name="connsiteX1" fmla="*/ 792087 w 1728192"/>
                    <a:gd name="connsiteY1" fmla="*/ 288033 h 288033"/>
                    <a:gd name="connsiteX2" fmla="*/ 1728192 w 1728192"/>
                    <a:gd name="connsiteY2" fmla="*/ 0 h 288033"/>
                    <a:gd name="connsiteX0" fmla="*/ 0 w 1728192"/>
                    <a:gd name="connsiteY0" fmla="*/ 0 h 280453"/>
                    <a:gd name="connsiteX1" fmla="*/ 766572 w 1728192"/>
                    <a:gd name="connsiteY1" fmla="*/ 280453 h 280453"/>
                    <a:gd name="connsiteX2" fmla="*/ 1728192 w 1728192"/>
                    <a:gd name="connsiteY2" fmla="*/ 0 h 280453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246344"/>
                    <a:gd name="connsiteX1" fmla="*/ 691683 w 1215901"/>
                    <a:gd name="connsiteY1" fmla="*/ 219815 h 246344"/>
                    <a:gd name="connsiteX2" fmla="*/ 1215901 w 1215901"/>
                    <a:gd name="connsiteY2" fmla="*/ 159176 h 246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5901" h="246344">
                      <a:moveTo>
                        <a:pt x="0" y="0"/>
                      </a:moveTo>
                      <a:cubicBezTo>
                        <a:pt x="256381" y="138906"/>
                        <a:pt x="489033" y="193286"/>
                        <a:pt x="691683" y="219815"/>
                      </a:cubicBezTo>
                      <a:cubicBezTo>
                        <a:pt x="894333" y="246344"/>
                        <a:pt x="991095" y="222634"/>
                        <a:pt x="1215901" y="159176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1058416" y="3569233"/>
                  <a:ext cx="973548" cy="193193"/>
                </a:xfrm>
                <a:custGeom>
                  <a:avLst/>
                  <a:gdLst>
                    <a:gd name="connsiteX0" fmla="*/ 0 w 1752600"/>
                    <a:gd name="connsiteY0" fmla="*/ 9525 h 268288"/>
                    <a:gd name="connsiteX1" fmla="*/ 809625 w 1752600"/>
                    <a:gd name="connsiteY1" fmla="*/ 266700 h 268288"/>
                    <a:gd name="connsiteX2" fmla="*/ 1752600 w 1752600"/>
                    <a:gd name="connsiteY2" fmla="*/ 0 h 268288"/>
                    <a:gd name="connsiteX0" fmla="*/ 0 w 1752600"/>
                    <a:gd name="connsiteY0" fmla="*/ 0 h 267589"/>
                    <a:gd name="connsiteX1" fmla="*/ 809625 w 1752600"/>
                    <a:gd name="connsiteY1" fmla="*/ 257175 h 267589"/>
                    <a:gd name="connsiteX2" fmla="*/ 1752600 w 1752600"/>
                    <a:gd name="connsiteY2" fmla="*/ 62483 h 267589"/>
                    <a:gd name="connsiteX0" fmla="*/ 0 w 1752600"/>
                    <a:gd name="connsiteY0" fmla="*/ 0 h 360929"/>
                    <a:gd name="connsiteX1" fmla="*/ 838200 w 1752600"/>
                    <a:gd name="connsiteY1" fmla="*/ 350515 h 360929"/>
                    <a:gd name="connsiteX2" fmla="*/ 1752600 w 1752600"/>
                    <a:gd name="connsiteY2" fmla="*/ 62483 h 360929"/>
                    <a:gd name="connsiteX0" fmla="*/ 0 w 1813129"/>
                    <a:gd name="connsiteY0" fmla="*/ 68219 h 299401"/>
                    <a:gd name="connsiteX1" fmla="*/ 898729 w 1813129"/>
                    <a:gd name="connsiteY1" fmla="*/ 288032 h 299401"/>
                    <a:gd name="connsiteX2" fmla="*/ 1813129 w 1813129"/>
                    <a:gd name="connsiteY2" fmla="*/ 0 h 299401"/>
                    <a:gd name="connsiteX0" fmla="*/ 0 w 1813129"/>
                    <a:gd name="connsiteY0" fmla="*/ 68219 h 200864"/>
                    <a:gd name="connsiteX1" fmla="*/ 792480 w 1813129"/>
                    <a:gd name="connsiteY1" fmla="*/ 189494 h 200864"/>
                    <a:gd name="connsiteX2" fmla="*/ 1813129 w 1813129"/>
                    <a:gd name="connsiteY2" fmla="*/ 0 h 200864"/>
                    <a:gd name="connsiteX0" fmla="*/ 0 w 1030224"/>
                    <a:gd name="connsiteY0" fmla="*/ 0 h 193193"/>
                    <a:gd name="connsiteX1" fmla="*/ 792480 w 1030224"/>
                    <a:gd name="connsiteY1" fmla="*/ 121275 h 193193"/>
                    <a:gd name="connsiteX2" fmla="*/ 1030224 w 1030224"/>
                    <a:gd name="connsiteY2" fmla="*/ 60637 h 193193"/>
                    <a:gd name="connsiteX0" fmla="*/ 0 w 1030224"/>
                    <a:gd name="connsiteY0" fmla="*/ 0 h 193193"/>
                    <a:gd name="connsiteX1" fmla="*/ 475488 w 1030224"/>
                    <a:gd name="connsiteY1" fmla="*/ 121275 h 193193"/>
                    <a:gd name="connsiteX2" fmla="*/ 1030224 w 1030224"/>
                    <a:gd name="connsiteY2" fmla="*/ 60637 h 193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0224" h="193193">
                      <a:moveTo>
                        <a:pt x="0" y="0"/>
                      </a:moveTo>
                      <a:cubicBezTo>
                        <a:pt x="258762" y="129381"/>
                        <a:pt x="303784" y="111169"/>
                        <a:pt x="475488" y="121275"/>
                      </a:cubicBezTo>
                      <a:cubicBezTo>
                        <a:pt x="647192" y="131381"/>
                        <a:pt x="704786" y="193193"/>
                        <a:pt x="1030224" y="60637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6" name="Rectangle 5"/>
          <p:cNvSpPr/>
          <p:nvPr/>
        </p:nvSpPr>
        <p:spPr>
          <a:xfrm>
            <a:off x="7524328" y="5013176"/>
            <a:ext cx="1296144" cy="2088231"/>
          </a:xfrm>
          <a:prstGeom prst="rect">
            <a:avLst/>
          </a:prstGeom>
          <a:solidFill>
            <a:srgbClr val="5F5F5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 rot="2152091">
            <a:off x="5536780" y="1037824"/>
            <a:ext cx="3763004" cy="5480843"/>
            <a:chOff x="1403648" y="368660"/>
            <a:chExt cx="4104456" cy="6120680"/>
          </a:xfrm>
        </p:grpSpPr>
        <p:sp>
          <p:nvSpPr>
            <p:cNvPr id="3" name="Chord 2"/>
            <p:cNvSpPr/>
            <p:nvPr/>
          </p:nvSpPr>
          <p:spPr>
            <a:xfrm>
              <a:off x="1403648" y="368660"/>
              <a:ext cx="4104456" cy="6120680"/>
            </a:xfrm>
            <a:prstGeom prst="chord">
              <a:avLst>
                <a:gd name="adj1" fmla="val 16218777"/>
                <a:gd name="adj2" fmla="val 5379550"/>
              </a:avLst>
            </a:prstGeom>
            <a:solidFill>
              <a:srgbClr val="3333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Oval 1"/>
            <p:cNvSpPr/>
            <p:nvPr/>
          </p:nvSpPr>
          <p:spPr>
            <a:xfrm>
              <a:off x="2699792" y="404664"/>
              <a:ext cx="1512168" cy="6048672"/>
            </a:xfrm>
            <a:prstGeom prst="ellipse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Isosceles Triangle 3"/>
            <p:cNvSpPr/>
            <p:nvPr/>
          </p:nvSpPr>
          <p:spPr>
            <a:xfrm rot="16200000">
              <a:off x="2181222" y="2096852"/>
              <a:ext cx="1368152" cy="2664296"/>
            </a:xfrm>
            <a:prstGeom prst="triangle">
              <a:avLst/>
            </a:prstGeom>
            <a:solidFill>
              <a:srgbClr val="5F5F5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 rot="16200000">
            <a:off x="-1008620" y="2096854"/>
            <a:ext cx="4104456" cy="4176463"/>
            <a:chOff x="5868144" y="-603448"/>
            <a:chExt cx="3600400" cy="3024336"/>
          </a:xfrm>
        </p:grpSpPr>
        <p:sp>
          <p:nvSpPr>
            <p:cNvPr id="6" name="Rectangle 5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6200000">
            <a:off x="5256076" y="2096853"/>
            <a:ext cx="4104456" cy="4176463"/>
            <a:chOff x="5868144" y="-603448"/>
            <a:chExt cx="3600400" cy="3024336"/>
          </a:xfrm>
        </p:grpSpPr>
        <p:sp>
          <p:nvSpPr>
            <p:cNvPr id="8" name="Rectangle 7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 rot="16496658" flipH="1">
            <a:off x="3195264" y="514199"/>
            <a:ext cx="1512168" cy="936104"/>
            <a:chOff x="539552" y="1556792"/>
            <a:chExt cx="1512168" cy="936104"/>
          </a:xfrm>
        </p:grpSpPr>
        <p:sp>
          <p:nvSpPr>
            <p:cNvPr id="12" name="Rectangle 11"/>
            <p:cNvSpPr/>
            <p:nvPr/>
          </p:nvSpPr>
          <p:spPr>
            <a:xfrm>
              <a:off x="539552" y="1556792"/>
              <a:ext cx="1512168" cy="93610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55576" y="1772816"/>
              <a:ext cx="1080120" cy="504056"/>
            </a:xfrm>
            <a:prstGeom prst="rightArrow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611560" y="1988840"/>
              <a:ext cx="72008" cy="7200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47664" y="-4707904"/>
            <a:ext cx="2902198" cy="15740520"/>
            <a:chOff x="1559772" y="-8380312"/>
            <a:chExt cx="2902198" cy="15740520"/>
          </a:xfrm>
        </p:grpSpPr>
        <p:sp>
          <p:nvSpPr>
            <p:cNvPr id="31" name="Freeform 30"/>
            <p:cNvSpPr/>
            <p:nvPr/>
          </p:nvSpPr>
          <p:spPr>
            <a:xfrm rot="12429700" flipH="1">
              <a:off x="2927099" y="3129274"/>
              <a:ext cx="871126" cy="120630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419872" y="-8380312"/>
              <a:ext cx="72008" cy="13033448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10"/>
            <p:cNvSpPr/>
            <p:nvPr/>
          </p:nvSpPr>
          <p:spPr>
            <a:xfrm rot="21190678">
              <a:off x="1561232" y="3992023"/>
              <a:ext cx="2439153" cy="2730776"/>
            </a:xfrm>
            <a:prstGeom prst="ellipse">
              <a:avLst/>
            </a:pr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 rot="21380897">
              <a:off x="3291346" y="4314922"/>
              <a:ext cx="140599" cy="3446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hord 34"/>
            <p:cNvSpPr/>
            <p:nvPr/>
          </p:nvSpPr>
          <p:spPr>
            <a:xfrm rot="21190678">
              <a:off x="3528896" y="4688043"/>
              <a:ext cx="696901" cy="603151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29"/>
            <p:cNvGrpSpPr/>
            <p:nvPr/>
          </p:nvGrpSpPr>
          <p:grpSpPr>
            <a:xfrm rot="21190678">
              <a:off x="1901248" y="3227430"/>
              <a:ext cx="1393801" cy="1206303"/>
              <a:chOff x="6156176" y="2132856"/>
              <a:chExt cx="1152128" cy="1008112"/>
            </a:xfrm>
          </p:grpSpPr>
          <p:sp>
            <p:nvSpPr>
              <p:cNvPr id="48" name="Chord 47"/>
              <p:cNvSpPr/>
              <p:nvPr/>
            </p:nvSpPr>
            <p:spPr>
              <a:xfrm>
                <a:off x="6300192" y="2132856"/>
                <a:ext cx="864096" cy="1008112"/>
              </a:xfrm>
              <a:prstGeom prst="chord">
                <a:avLst>
                  <a:gd name="adj1" fmla="val 8868550"/>
                  <a:gd name="adj2" fmla="val 1928325"/>
                </a:avLst>
              </a:prstGeom>
              <a:solidFill>
                <a:srgbClr val="FF99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reeform 15"/>
              <p:cNvSpPr/>
              <p:nvPr/>
            </p:nvSpPr>
            <p:spPr>
              <a:xfrm>
                <a:off x="6156176" y="2708920"/>
                <a:ext cx="1152128" cy="202691"/>
              </a:xfrm>
              <a:custGeom>
                <a:avLst/>
                <a:gdLst>
                  <a:gd name="connsiteX0" fmla="*/ 0 w 1133475"/>
                  <a:gd name="connsiteY0" fmla="*/ 0 h 109537"/>
                  <a:gd name="connsiteX1" fmla="*/ 195263 w 1133475"/>
                  <a:gd name="connsiteY1" fmla="*/ 92869 h 109537"/>
                  <a:gd name="connsiteX2" fmla="*/ 964406 w 1133475"/>
                  <a:gd name="connsiteY2" fmla="*/ 97631 h 109537"/>
                  <a:gd name="connsiteX3" fmla="*/ 1133475 w 1133475"/>
                  <a:gd name="connsiteY3" fmla="*/ 21431 h 109537"/>
                  <a:gd name="connsiteX0" fmla="*/ 0 w 1133475"/>
                  <a:gd name="connsiteY0" fmla="*/ 7874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  <a:gd name="connsiteX0" fmla="*/ 0 w 1133475"/>
                  <a:gd name="connsiteY0" fmla="*/ 0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3475" h="122296">
                    <a:moveTo>
                      <a:pt x="0" y="0"/>
                    </a:moveTo>
                    <a:cubicBezTo>
                      <a:pt x="17264" y="38298"/>
                      <a:pt x="34529" y="83159"/>
                      <a:pt x="195263" y="100743"/>
                    </a:cubicBezTo>
                    <a:cubicBezTo>
                      <a:pt x="355997" y="118327"/>
                      <a:pt x="808037" y="122296"/>
                      <a:pt x="964406" y="105505"/>
                    </a:cubicBezTo>
                    <a:cubicBezTo>
                      <a:pt x="1120775" y="88714"/>
                      <a:pt x="1127125" y="32147"/>
                      <a:pt x="1133475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32"/>
            <p:cNvGrpSpPr/>
            <p:nvPr/>
          </p:nvGrpSpPr>
          <p:grpSpPr>
            <a:xfrm rot="21190678">
              <a:off x="1601774" y="4817318"/>
              <a:ext cx="2860196" cy="1608401"/>
              <a:chOff x="112217" y="2636912"/>
              <a:chExt cx="2364262" cy="1344147"/>
            </a:xfrm>
          </p:grpSpPr>
          <p:cxnSp>
            <p:nvCxnSpPr>
              <p:cNvPr id="42" name="Straight Connector 8"/>
              <p:cNvCxnSpPr/>
              <p:nvPr/>
            </p:nvCxnSpPr>
            <p:spPr>
              <a:xfrm flipH="1" flipV="1">
                <a:off x="184225" y="2636912"/>
                <a:ext cx="964159" cy="38804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 flipV="1">
                <a:off x="112217" y="2852936"/>
                <a:ext cx="1026022" cy="40461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1"/>
              <p:cNvGrpSpPr/>
              <p:nvPr/>
            </p:nvGrpSpPr>
            <p:grpSpPr>
              <a:xfrm>
                <a:off x="1078245" y="2701592"/>
                <a:ext cx="1398234" cy="1279467"/>
                <a:chOff x="1014649" y="2774761"/>
                <a:chExt cx="1454163" cy="1077447"/>
              </a:xfrm>
            </p:grpSpPr>
            <p:sp>
              <p:nvSpPr>
                <p:cNvPr id="45" name="Freeform 44"/>
                <p:cNvSpPr/>
                <p:nvPr/>
              </p:nvSpPr>
              <p:spPr>
                <a:xfrm>
                  <a:off x="1014649" y="2774761"/>
                  <a:ext cx="1454163" cy="1077447"/>
                </a:xfrm>
                <a:custGeom>
                  <a:avLst/>
                  <a:gdLst>
                    <a:gd name="connsiteX0" fmla="*/ 409575 w 2260600"/>
                    <a:gd name="connsiteY0" fmla="*/ 60325 h 1258887"/>
                    <a:gd name="connsiteX1" fmla="*/ 1114425 w 2260600"/>
                    <a:gd name="connsiteY1" fmla="*/ 260350 h 1258887"/>
                    <a:gd name="connsiteX2" fmla="*/ 2047875 w 2260600"/>
                    <a:gd name="connsiteY2" fmla="*/ 88900 h 1258887"/>
                    <a:gd name="connsiteX3" fmla="*/ 2105025 w 2260600"/>
                    <a:gd name="connsiteY3" fmla="*/ 774700 h 1258887"/>
                    <a:gd name="connsiteX4" fmla="*/ 1114425 w 2260600"/>
                    <a:gd name="connsiteY4" fmla="*/ 1231900 h 1258887"/>
                    <a:gd name="connsiteX5" fmla="*/ 152400 w 2260600"/>
                    <a:gd name="connsiteY5" fmla="*/ 612775 h 1258887"/>
                    <a:gd name="connsiteX6" fmla="*/ 200025 w 2260600"/>
                    <a:gd name="connsiteY6" fmla="*/ 88900 h 1258887"/>
                    <a:gd name="connsiteX7" fmla="*/ 409575 w 2260600"/>
                    <a:gd name="connsiteY7" fmla="*/ 60325 h 1258887"/>
                    <a:gd name="connsiteX0" fmla="*/ 200025 w 2260600"/>
                    <a:gd name="connsiteY0" fmla="*/ 85725 h 1255712"/>
                    <a:gd name="connsiteX1" fmla="*/ 1114425 w 2260600"/>
                    <a:gd name="connsiteY1" fmla="*/ 257175 h 1255712"/>
                    <a:gd name="connsiteX2" fmla="*/ 2047875 w 2260600"/>
                    <a:gd name="connsiteY2" fmla="*/ 85725 h 1255712"/>
                    <a:gd name="connsiteX3" fmla="*/ 2105025 w 2260600"/>
                    <a:gd name="connsiteY3" fmla="*/ 771525 h 1255712"/>
                    <a:gd name="connsiteX4" fmla="*/ 1114425 w 2260600"/>
                    <a:gd name="connsiteY4" fmla="*/ 1228725 h 1255712"/>
                    <a:gd name="connsiteX5" fmla="*/ 152400 w 2260600"/>
                    <a:gd name="connsiteY5" fmla="*/ 609600 h 1255712"/>
                    <a:gd name="connsiteX6" fmla="*/ 200025 w 2260600"/>
                    <a:gd name="connsiteY6" fmla="*/ 85725 h 1255712"/>
                    <a:gd name="connsiteX0" fmla="*/ 228217 w 2254961"/>
                    <a:gd name="connsiteY0" fmla="*/ 86493 h 1255712"/>
                    <a:gd name="connsiteX1" fmla="*/ 1108786 w 2254961"/>
                    <a:gd name="connsiteY1" fmla="*/ 257175 h 1255712"/>
                    <a:gd name="connsiteX2" fmla="*/ 2042236 w 2254961"/>
                    <a:gd name="connsiteY2" fmla="*/ 85725 h 1255712"/>
                    <a:gd name="connsiteX3" fmla="*/ 2099386 w 2254961"/>
                    <a:gd name="connsiteY3" fmla="*/ 771525 h 1255712"/>
                    <a:gd name="connsiteX4" fmla="*/ 1108786 w 2254961"/>
                    <a:gd name="connsiteY4" fmla="*/ 1228725 h 1255712"/>
                    <a:gd name="connsiteX5" fmla="*/ 146761 w 2254961"/>
                    <a:gd name="connsiteY5" fmla="*/ 609600 h 1255712"/>
                    <a:gd name="connsiteX6" fmla="*/ 228217 w 2254961"/>
                    <a:gd name="connsiteY6" fmla="*/ 86493 h 1255712"/>
                    <a:gd name="connsiteX0" fmla="*/ 146762 w 2173506"/>
                    <a:gd name="connsiteY0" fmla="*/ 86493 h 1234885"/>
                    <a:gd name="connsiteX1" fmla="*/ 1027331 w 2173506"/>
                    <a:gd name="connsiteY1" fmla="*/ 257175 h 1234885"/>
                    <a:gd name="connsiteX2" fmla="*/ 1960781 w 2173506"/>
                    <a:gd name="connsiteY2" fmla="*/ 85725 h 1234885"/>
                    <a:gd name="connsiteX3" fmla="*/ 2017931 w 2173506"/>
                    <a:gd name="connsiteY3" fmla="*/ 771525 h 1234885"/>
                    <a:gd name="connsiteX4" fmla="*/ 1027331 w 2173506"/>
                    <a:gd name="connsiteY4" fmla="*/ 1228725 h 1234885"/>
                    <a:gd name="connsiteX5" fmla="*/ 146761 w 2173506"/>
                    <a:gd name="connsiteY5" fmla="*/ 734565 h 1234885"/>
                    <a:gd name="connsiteX6" fmla="*/ 146762 w 2173506"/>
                    <a:gd name="connsiteY6" fmla="*/ 86493 h 1234885"/>
                    <a:gd name="connsiteX0" fmla="*/ 146762 w 2177356"/>
                    <a:gd name="connsiteY0" fmla="*/ 86493 h 1100766"/>
                    <a:gd name="connsiteX1" fmla="*/ 1027331 w 2177356"/>
                    <a:gd name="connsiteY1" fmla="*/ 257175 h 1100766"/>
                    <a:gd name="connsiteX2" fmla="*/ 1960781 w 2177356"/>
                    <a:gd name="connsiteY2" fmla="*/ 85725 h 1100766"/>
                    <a:gd name="connsiteX3" fmla="*/ 2017931 w 2177356"/>
                    <a:gd name="connsiteY3" fmla="*/ 771525 h 1100766"/>
                    <a:gd name="connsiteX4" fmla="*/ 1004230 w 2177356"/>
                    <a:gd name="connsiteY4" fmla="*/ 1094606 h 1100766"/>
                    <a:gd name="connsiteX5" fmla="*/ 146761 w 2177356"/>
                    <a:gd name="connsiteY5" fmla="*/ 734565 h 1100766"/>
                    <a:gd name="connsiteX6" fmla="*/ 146762 w 2177356"/>
                    <a:gd name="connsiteY6" fmla="*/ 86493 h 1100766"/>
                    <a:gd name="connsiteX0" fmla="*/ 146762 w 2112834"/>
                    <a:gd name="connsiteY0" fmla="*/ 92334 h 1112448"/>
                    <a:gd name="connsiteX1" fmla="*/ 1027331 w 2112834"/>
                    <a:gd name="connsiteY1" fmla="*/ 263016 h 1112448"/>
                    <a:gd name="connsiteX2" fmla="*/ 1960781 w 2112834"/>
                    <a:gd name="connsiteY2" fmla="*/ 91566 h 1112448"/>
                    <a:gd name="connsiteX3" fmla="*/ 1939650 w 2112834"/>
                    <a:gd name="connsiteY3" fmla="*/ 812415 h 1112448"/>
                    <a:gd name="connsiteX4" fmla="*/ 1004230 w 2112834"/>
                    <a:gd name="connsiteY4" fmla="*/ 1100447 h 1112448"/>
                    <a:gd name="connsiteX5" fmla="*/ 146761 w 2112834"/>
                    <a:gd name="connsiteY5" fmla="*/ 740406 h 1112448"/>
                    <a:gd name="connsiteX6" fmla="*/ 146762 w 2112834"/>
                    <a:gd name="connsiteY6" fmla="*/ 92334 h 1112448"/>
                    <a:gd name="connsiteX0" fmla="*/ 146762 w 2169654"/>
                    <a:gd name="connsiteY0" fmla="*/ 91565 h 1111679"/>
                    <a:gd name="connsiteX1" fmla="*/ 1027331 w 2169654"/>
                    <a:gd name="connsiteY1" fmla="*/ 262247 h 1111679"/>
                    <a:gd name="connsiteX2" fmla="*/ 2017602 w 2169654"/>
                    <a:gd name="connsiteY2" fmla="*/ 91566 h 1111679"/>
                    <a:gd name="connsiteX3" fmla="*/ 1939650 w 2169654"/>
                    <a:gd name="connsiteY3" fmla="*/ 811646 h 1111679"/>
                    <a:gd name="connsiteX4" fmla="*/ 1004230 w 2169654"/>
                    <a:gd name="connsiteY4" fmla="*/ 1099678 h 1111679"/>
                    <a:gd name="connsiteX5" fmla="*/ 146761 w 2169654"/>
                    <a:gd name="connsiteY5" fmla="*/ 739637 h 1111679"/>
                    <a:gd name="connsiteX6" fmla="*/ 146762 w 2169654"/>
                    <a:gd name="connsiteY6" fmla="*/ 91565 h 1111679"/>
                    <a:gd name="connsiteX0" fmla="*/ 146762 w 2035498"/>
                    <a:gd name="connsiteY0" fmla="*/ 79565 h 1099679"/>
                    <a:gd name="connsiteX1" fmla="*/ 1027331 w 2035498"/>
                    <a:gd name="connsiteY1" fmla="*/ 250247 h 1099679"/>
                    <a:gd name="connsiteX2" fmla="*/ 1579312 w 2035498"/>
                    <a:gd name="connsiteY2" fmla="*/ 163528 h 1099679"/>
                    <a:gd name="connsiteX3" fmla="*/ 1939650 w 2035498"/>
                    <a:gd name="connsiteY3" fmla="*/ 799646 h 1099679"/>
                    <a:gd name="connsiteX4" fmla="*/ 1004230 w 2035498"/>
                    <a:gd name="connsiteY4" fmla="*/ 1087678 h 1099679"/>
                    <a:gd name="connsiteX5" fmla="*/ 146761 w 2035498"/>
                    <a:gd name="connsiteY5" fmla="*/ 727637 h 1099679"/>
                    <a:gd name="connsiteX6" fmla="*/ 146762 w 2035498"/>
                    <a:gd name="connsiteY6" fmla="*/ 79565 h 1099679"/>
                    <a:gd name="connsiteX0" fmla="*/ 146762 w 1584523"/>
                    <a:gd name="connsiteY0" fmla="*/ 79565 h 1120430"/>
                    <a:gd name="connsiteX1" fmla="*/ 1027331 w 1584523"/>
                    <a:gd name="connsiteY1" fmla="*/ 250247 h 1120430"/>
                    <a:gd name="connsiteX2" fmla="*/ 1579312 w 1584523"/>
                    <a:gd name="connsiteY2" fmla="*/ 163528 h 1120430"/>
                    <a:gd name="connsiteX3" fmla="*/ 1058595 w 1584523"/>
                    <a:gd name="connsiteY3" fmla="*/ 924151 h 1120430"/>
                    <a:gd name="connsiteX4" fmla="*/ 1004230 w 1584523"/>
                    <a:gd name="connsiteY4" fmla="*/ 1087678 h 1120430"/>
                    <a:gd name="connsiteX5" fmla="*/ 146761 w 1584523"/>
                    <a:gd name="connsiteY5" fmla="*/ 727637 h 1120430"/>
                    <a:gd name="connsiteX6" fmla="*/ 146762 w 1584523"/>
                    <a:gd name="connsiteY6" fmla="*/ 79565 h 1120430"/>
                    <a:gd name="connsiteX0" fmla="*/ 146762 w 1584523"/>
                    <a:gd name="connsiteY0" fmla="*/ 79565 h 1060673"/>
                    <a:gd name="connsiteX1" fmla="*/ 1027331 w 1584523"/>
                    <a:gd name="connsiteY1" fmla="*/ 250247 h 1060673"/>
                    <a:gd name="connsiteX2" fmla="*/ 1579312 w 1584523"/>
                    <a:gd name="connsiteY2" fmla="*/ 163528 h 1060673"/>
                    <a:gd name="connsiteX3" fmla="*/ 1058595 w 1584523"/>
                    <a:gd name="connsiteY3" fmla="*/ 924151 h 1060673"/>
                    <a:gd name="connsiteX4" fmla="*/ 711451 w 1584523"/>
                    <a:gd name="connsiteY4" fmla="*/ 982661 h 1060673"/>
                    <a:gd name="connsiteX5" fmla="*/ 146761 w 1584523"/>
                    <a:gd name="connsiteY5" fmla="*/ 727637 h 1060673"/>
                    <a:gd name="connsiteX6" fmla="*/ 146762 w 1584523"/>
                    <a:gd name="connsiteY6" fmla="*/ 79565 h 1060673"/>
                    <a:gd name="connsiteX0" fmla="*/ 137508 w 1584522"/>
                    <a:gd name="connsiteY0" fmla="*/ 84266 h 1065374"/>
                    <a:gd name="connsiteX1" fmla="*/ 962555 w 1584522"/>
                    <a:gd name="connsiteY1" fmla="*/ 226740 h 1065374"/>
                    <a:gd name="connsiteX2" fmla="*/ 1570058 w 1584522"/>
                    <a:gd name="connsiteY2" fmla="*/ 168229 h 1065374"/>
                    <a:gd name="connsiteX3" fmla="*/ 1049341 w 1584522"/>
                    <a:gd name="connsiteY3" fmla="*/ 928852 h 1065374"/>
                    <a:gd name="connsiteX4" fmla="*/ 702197 w 1584522"/>
                    <a:gd name="connsiteY4" fmla="*/ 987362 h 1065374"/>
                    <a:gd name="connsiteX5" fmla="*/ 137507 w 1584522"/>
                    <a:gd name="connsiteY5" fmla="*/ 732338 h 1065374"/>
                    <a:gd name="connsiteX6" fmla="*/ 137508 w 1584522"/>
                    <a:gd name="connsiteY6" fmla="*/ 84266 h 1065374"/>
                    <a:gd name="connsiteX0" fmla="*/ 137508 w 1584522"/>
                    <a:gd name="connsiteY0" fmla="*/ 84266 h 1055623"/>
                    <a:gd name="connsiteX1" fmla="*/ 962555 w 1584522"/>
                    <a:gd name="connsiteY1" fmla="*/ 226740 h 1055623"/>
                    <a:gd name="connsiteX2" fmla="*/ 1570058 w 1584522"/>
                    <a:gd name="connsiteY2" fmla="*/ 168229 h 1055623"/>
                    <a:gd name="connsiteX3" fmla="*/ 1049341 w 1584522"/>
                    <a:gd name="connsiteY3" fmla="*/ 928852 h 1055623"/>
                    <a:gd name="connsiteX4" fmla="*/ 528625 w 1584522"/>
                    <a:gd name="connsiteY4" fmla="*/ 928853 h 1055623"/>
                    <a:gd name="connsiteX5" fmla="*/ 137507 w 1584522"/>
                    <a:gd name="connsiteY5" fmla="*/ 732338 h 1055623"/>
                    <a:gd name="connsiteX6" fmla="*/ 137508 w 1584522"/>
                    <a:gd name="connsiteY6" fmla="*/ 84266 h 1055623"/>
                    <a:gd name="connsiteX0" fmla="*/ 194787 w 1641801"/>
                    <a:gd name="connsiteY0" fmla="*/ 97516 h 1068873"/>
                    <a:gd name="connsiteX1" fmla="*/ 1019834 w 1641801"/>
                    <a:gd name="connsiteY1" fmla="*/ 239990 h 1068873"/>
                    <a:gd name="connsiteX2" fmla="*/ 1627337 w 1641801"/>
                    <a:gd name="connsiteY2" fmla="*/ 181479 h 1068873"/>
                    <a:gd name="connsiteX3" fmla="*/ 1106620 w 1641801"/>
                    <a:gd name="connsiteY3" fmla="*/ 942102 h 1068873"/>
                    <a:gd name="connsiteX4" fmla="*/ 585904 w 1641801"/>
                    <a:gd name="connsiteY4" fmla="*/ 942103 h 1068873"/>
                    <a:gd name="connsiteX5" fmla="*/ 65187 w 1641801"/>
                    <a:gd name="connsiteY5" fmla="*/ 825084 h 1068873"/>
                    <a:gd name="connsiteX6" fmla="*/ 194787 w 1641801"/>
                    <a:gd name="connsiteY6" fmla="*/ 97516 h 1068873"/>
                    <a:gd name="connsiteX0" fmla="*/ 180322 w 1627336"/>
                    <a:gd name="connsiteY0" fmla="*/ 97516 h 1078624"/>
                    <a:gd name="connsiteX1" fmla="*/ 1005369 w 1627336"/>
                    <a:gd name="connsiteY1" fmla="*/ 239990 h 1078624"/>
                    <a:gd name="connsiteX2" fmla="*/ 1612872 w 1627336"/>
                    <a:gd name="connsiteY2" fmla="*/ 181479 h 1078624"/>
                    <a:gd name="connsiteX3" fmla="*/ 1092155 w 1627336"/>
                    <a:gd name="connsiteY3" fmla="*/ 942102 h 1078624"/>
                    <a:gd name="connsiteX4" fmla="*/ 484652 w 1627336"/>
                    <a:gd name="connsiteY4" fmla="*/ 1000613 h 1078624"/>
                    <a:gd name="connsiteX5" fmla="*/ 50722 w 1627336"/>
                    <a:gd name="connsiteY5" fmla="*/ 825084 h 1078624"/>
                    <a:gd name="connsiteX6" fmla="*/ 180322 w 1627336"/>
                    <a:gd name="connsiteY6" fmla="*/ 97516 h 1078624"/>
                    <a:gd name="connsiteX0" fmla="*/ 180322 w 1685194"/>
                    <a:gd name="connsiteY0" fmla="*/ 97516 h 1039618"/>
                    <a:gd name="connsiteX1" fmla="*/ 1005369 w 1685194"/>
                    <a:gd name="connsiteY1" fmla="*/ 239990 h 1039618"/>
                    <a:gd name="connsiteX2" fmla="*/ 1612872 w 1685194"/>
                    <a:gd name="connsiteY2" fmla="*/ 181479 h 1039618"/>
                    <a:gd name="connsiteX3" fmla="*/ 1439301 w 1685194"/>
                    <a:gd name="connsiteY3" fmla="*/ 415518 h 1039618"/>
                    <a:gd name="connsiteX4" fmla="*/ 1092155 w 1685194"/>
                    <a:gd name="connsiteY4" fmla="*/ 942102 h 1039618"/>
                    <a:gd name="connsiteX5" fmla="*/ 484652 w 1685194"/>
                    <a:gd name="connsiteY5" fmla="*/ 1000613 h 1039618"/>
                    <a:gd name="connsiteX6" fmla="*/ 50722 w 1685194"/>
                    <a:gd name="connsiteY6" fmla="*/ 825084 h 1039618"/>
                    <a:gd name="connsiteX7" fmla="*/ 180322 w 1685194"/>
                    <a:gd name="connsiteY7" fmla="*/ 97516 h 103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5194" h="1039618">
                      <a:moveTo>
                        <a:pt x="180322" y="97516"/>
                      </a:moveTo>
                      <a:cubicBezTo>
                        <a:pt x="339430" y="0"/>
                        <a:pt x="766611" y="225996"/>
                        <a:pt x="1005369" y="239990"/>
                      </a:cubicBezTo>
                      <a:cubicBezTo>
                        <a:pt x="1244127" y="253984"/>
                        <a:pt x="1540550" y="152224"/>
                        <a:pt x="1612872" y="181479"/>
                      </a:cubicBezTo>
                      <a:cubicBezTo>
                        <a:pt x="1685194" y="210734"/>
                        <a:pt x="1526087" y="288748"/>
                        <a:pt x="1439301" y="415518"/>
                      </a:cubicBezTo>
                      <a:cubicBezTo>
                        <a:pt x="1352515" y="542288"/>
                        <a:pt x="1251263" y="844586"/>
                        <a:pt x="1092155" y="942102"/>
                      </a:cubicBezTo>
                      <a:cubicBezTo>
                        <a:pt x="933047" y="1039618"/>
                        <a:pt x="658224" y="1020116"/>
                        <a:pt x="484652" y="1000613"/>
                      </a:cubicBezTo>
                      <a:cubicBezTo>
                        <a:pt x="311080" y="981110"/>
                        <a:pt x="101444" y="975600"/>
                        <a:pt x="50722" y="825084"/>
                      </a:cubicBezTo>
                      <a:cubicBezTo>
                        <a:pt x="0" y="674568"/>
                        <a:pt x="21214" y="195032"/>
                        <a:pt x="180322" y="97516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1115616" y="2924947"/>
                  <a:ext cx="1215901" cy="246344"/>
                </a:xfrm>
                <a:custGeom>
                  <a:avLst/>
                  <a:gdLst>
                    <a:gd name="connsiteX0" fmla="*/ 0 w 1724025"/>
                    <a:gd name="connsiteY0" fmla="*/ 9525 h 287337"/>
                    <a:gd name="connsiteX1" fmla="*/ 800100 w 1724025"/>
                    <a:gd name="connsiteY1" fmla="*/ 285750 h 287337"/>
                    <a:gd name="connsiteX2" fmla="*/ 1724025 w 1724025"/>
                    <a:gd name="connsiteY2" fmla="*/ 0 h 287337"/>
                    <a:gd name="connsiteX0" fmla="*/ 0 w 1713309"/>
                    <a:gd name="connsiteY0" fmla="*/ 0 h 351528"/>
                    <a:gd name="connsiteX1" fmla="*/ 789384 w 1713309"/>
                    <a:gd name="connsiteY1" fmla="*/ 342131 h 351528"/>
                    <a:gd name="connsiteX2" fmla="*/ 1713309 w 1713309"/>
                    <a:gd name="connsiteY2" fmla="*/ 56381 h 351528"/>
                    <a:gd name="connsiteX0" fmla="*/ 0 w 1728192"/>
                    <a:gd name="connsiteY0" fmla="*/ 0 h 342131"/>
                    <a:gd name="connsiteX1" fmla="*/ 789384 w 1728192"/>
                    <a:gd name="connsiteY1" fmla="*/ 342131 h 342131"/>
                    <a:gd name="connsiteX2" fmla="*/ 1728192 w 1728192"/>
                    <a:gd name="connsiteY2" fmla="*/ 0 h 342131"/>
                    <a:gd name="connsiteX0" fmla="*/ 0 w 1728192"/>
                    <a:gd name="connsiteY0" fmla="*/ 0 h 288033"/>
                    <a:gd name="connsiteX1" fmla="*/ 792087 w 1728192"/>
                    <a:gd name="connsiteY1" fmla="*/ 288033 h 288033"/>
                    <a:gd name="connsiteX2" fmla="*/ 1728192 w 1728192"/>
                    <a:gd name="connsiteY2" fmla="*/ 0 h 288033"/>
                    <a:gd name="connsiteX0" fmla="*/ 0 w 1728192"/>
                    <a:gd name="connsiteY0" fmla="*/ 0 h 280453"/>
                    <a:gd name="connsiteX1" fmla="*/ 766572 w 1728192"/>
                    <a:gd name="connsiteY1" fmla="*/ 280453 h 280453"/>
                    <a:gd name="connsiteX2" fmla="*/ 1728192 w 1728192"/>
                    <a:gd name="connsiteY2" fmla="*/ 0 h 280453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246344"/>
                    <a:gd name="connsiteX1" fmla="*/ 691683 w 1215901"/>
                    <a:gd name="connsiteY1" fmla="*/ 219815 h 246344"/>
                    <a:gd name="connsiteX2" fmla="*/ 1215901 w 1215901"/>
                    <a:gd name="connsiteY2" fmla="*/ 159176 h 246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5901" h="246344">
                      <a:moveTo>
                        <a:pt x="0" y="0"/>
                      </a:moveTo>
                      <a:cubicBezTo>
                        <a:pt x="256381" y="138906"/>
                        <a:pt x="489033" y="193286"/>
                        <a:pt x="691683" y="219815"/>
                      </a:cubicBezTo>
                      <a:cubicBezTo>
                        <a:pt x="894333" y="246344"/>
                        <a:pt x="991095" y="222634"/>
                        <a:pt x="1215901" y="159176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1058416" y="3569233"/>
                  <a:ext cx="973548" cy="193193"/>
                </a:xfrm>
                <a:custGeom>
                  <a:avLst/>
                  <a:gdLst>
                    <a:gd name="connsiteX0" fmla="*/ 0 w 1752600"/>
                    <a:gd name="connsiteY0" fmla="*/ 9525 h 268288"/>
                    <a:gd name="connsiteX1" fmla="*/ 809625 w 1752600"/>
                    <a:gd name="connsiteY1" fmla="*/ 266700 h 268288"/>
                    <a:gd name="connsiteX2" fmla="*/ 1752600 w 1752600"/>
                    <a:gd name="connsiteY2" fmla="*/ 0 h 268288"/>
                    <a:gd name="connsiteX0" fmla="*/ 0 w 1752600"/>
                    <a:gd name="connsiteY0" fmla="*/ 0 h 267589"/>
                    <a:gd name="connsiteX1" fmla="*/ 809625 w 1752600"/>
                    <a:gd name="connsiteY1" fmla="*/ 257175 h 267589"/>
                    <a:gd name="connsiteX2" fmla="*/ 1752600 w 1752600"/>
                    <a:gd name="connsiteY2" fmla="*/ 62483 h 267589"/>
                    <a:gd name="connsiteX0" fmla="*/ 0 w 1752600"/>
                    <a:gd name="connsiteY0" fmla="*/ 0 h 360929"/>
                    <a:gd name="connsiteX1" fmla="*/ 838200 w 1752600"/>
                    <a:gd name="connsiteY1" fmla="*/ 350515 h 360929"/>
                    <a:gd name="connsiteX2" fmla="*/ 1752600 w 1752600"/>
                    <a:gd name="connsiteY2" fmla="*/ 62483 h 360929"/>
                    <a:gd name="connsiteX0" fmla="*/ 0 w 1813129"/>
                    <a:gd name="connsiteY0" fmla="*/ 68219 h 299401"/>
                    <a:gd name="connsiteX1" fmla="*/ 898729 w 1813129"/>
                    <a:gd name="connsiteY1" fmla="*/ 288032 h 299401"/>
                    <a:gd name="connsiteX2" fmla="*/ 1813129 w 1813129"/>
                    <a:gd name="connsiteY2" fmla="*/ 0 h 299401"/>
                    <a:gd name="connsiteX0" fmla="*/ 0 w 1813129"/>
                    <a:gd name="connsiteY0" fmla="*/ 68219 h 200864"/>
                    <a:gd name="connsiteX1" fmla="*/ 792480 w 1813129"/>
                    <a:gd name="connsiteY1" fmla="*/ 189494 h 200864"/>
                    <a:gd name="connsiteX2" fmla="*/ 1813129 w 1813129"/>
                    <a:gd name="connsiteY2" fmla="*/ 0 h 200864"/>
                    <a:gd name="connsiteX0" fmla="*/ 0 w 1030224"/>
                    <a:gd name="connsiteY0" fmla="*/ 0 h 193193"/>
                    <a:gd name="connsiteX1" fmla="*/ 792480 w 1030224"/>
                    <a:gd name="connsiteY1" fmla="*/ 121275 h 193193"/>
                    <a:gd name="connsiteX2" fmla="*/ 1030224 w 1030224"/>
                    <a:gd name="connsiteY2" fmla="*/ 60637 h 193193"/>
                    <a:gd name="connsiteX0" fmla="*/ 0 w 1030224"/>
                    <a:gd name="connsiteY0" fmla="*/ 0 h 193193"/>
                    <a:gd name="connsiteX1" fmla="*/ 475488 w 1030224"/>
                    <a:gd name="connsiteY1" fmla="*/ 121275 h 193193"/>
                    <a:gd name="connsiteX2" fmla="*/ 1030224 w 1030224"/>
                    <a:gd name="connsiteY2" fmla="*/ 60637 h 193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0224" h="193193">
                      <a:moveTo>
                        <a:pt x="0" y="0"/>
                      </a:moveTo>
                      <a:cubicBezTo>
                        <a:pt x="258762" y="129381"/>
                        <a:pt x="303784" y="111169"/>
                        <a:pt x="475488" y="121275"/>
                      </a:cubicBezTo>
                      <a:cubicBezTo>
                        <a:pt x="647192" y="131381"/>
                        <a:pt x="704786" y="193193"/>
                        <a:pt x="1030224" y="60637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38" name="Freeform 37"/>
            <p:cNvSpPr/>
            <p:nvPr/>
          </p:nvSpPr>
          <p:spPr>
            <a:xfrm>
              <a:off x="1559772" y="5475307"/>
              <a:ext cx="2571695" cy="579445"/>
            </a:xfrm>
            <a:custGeom>
              <a:avLst/>
              <a:gdLst>
                <a:gd name="connsiteX0" fmla="*/ 115887 w 2560637"/>
                <a:gd name="connsiteY0" fmla="*/ 26987 h 503237"/>
                <a:gd name="connsiteX1" fmla="*/ 820737 w 2560637"/>
                <a:gd name="connsiteY1" fmla="*/ 312737 h 503237"/>
                <a:gd name="connsiteX2" fmla="*/ 1773237 w 2560637"/>
                <a:gd name="connsiteY2" fmla="*/ 436562 h 503237"/>
                <a:gd name="connsiteX3" fmla="*/ 2439987 w 2560637"/>
                <a:gd name="connsiteY3" fmla="*/ 322262 h 503237"/>
                <a:gd name="connsiteX4" fmla="*/ 2430462 w 2560637"/>
                <a:gd name="connsiteY4" fmla="*/ 407987 h 503237"/>
                <a:gd name="connsiteX5" fmla="*/ 1658937 w 2560637"/>
                <a:gd name="connsiteY5" fmla="*/ 493712 h 503237"/>
                <a:gd name="connsiteX6" fmla="*/ 1096962 w 2560637"/>
                <a:gd name="connsiteY6" fmla="*/ 465137 h 503237"/>
                <a:gd name="connsiteX7" fmla="*/ 525462 w 2560637"/>
                <a:gd name="connsiteY7" fmla="*/ 331787 h 503237"/>
                <a:gd name="connsiteX8" fmla="*/ 125412 w 2560637"/>
                <a:gd name="connsiteY8" fmla="*/ 150812 h 503237"/>
                <a:gd name="connsiteX9" fmla="*/ 115887 w 2560637"/>
                <a:gd name="connsiteY9" fmla="*/ 26987 h 503237"/>
                <a:gd name="connsiteX0" fmla="*/ 115887 w 2549524"/>
                <a:gd name="connsiteY0" fmla="*/ 26987 h 514250"/>
                <a:gd name="connsiteX1" fmla="*/ 820737 w 2549524"/>
                <a:gd name="connsiteY1" fmla="*/ 312737 h 514250"/>
                <a:gd name="connsiteX2" fmla="*/ 1773237 w 2549524"/>
                <a:gd name="connsiteY2" fmla="*/ 436562 h 514250"/>
                <a:gd name="connsiteX3" fmla="*/ 2439987 w 2549524"/>
                <a:gd name="connsiteY3" fmla="*/ 322262 h 514250"/>
                <a:gd name="connsiteX4" fmla="*/ 2430462 w 2549524"/>
                <a:gd name="connsiteY4" fmla="*/ 407987 h 514250"/>
                <a:gd name="connsiteX5" fmla="*/ 1729060 w 2549524"/>
                <a:gd name="connsiteY5" fmla="*/ 504725 h 514250"/>
                <a:gd name="connsiteX6" fmla="*/ 1096962 w 2549524"/>
                <a:gd name="connsiteY6" fmla="*/ 465137 h 514250"/>
                <a:gd name="connsiteX7" fmla="*/ 525462 w 2549524"/>
                <a:gd name="connsiteY7" fmla="*/ 331787 h 514250"/>
                <a:gd name="connsiteX8" fmla="*/ 125412 w 2549524"/>
                <a:gd name="connsiteY8" fmla="*/ 150812 h 514250"/>
                <a:gd name="connsiteX9" fmla="*/ 115887 w 2549524"/>
                <a:gd name="connsiteY9" fmla="*/ 26987 h 514250"/>
                <a:gd name="connsiteX0" fmla="*/ 115887 w 2549524"/>
                <a:gd name="connsiteY0" fmla="*/ 26987 h 531812"/>
                <a:gd name="connsiteX1" fmla="*/ 820737 w 2549524"/>
                <a:gd name="connsiteY1" fmla="*/ 312737 h 531812"/>
                <a:gd name="connsiteX2" fmla="*/ 1773237 w 2549524"/>
                <a:gd name="connsiteY2" fmla="*/ 436562 h 531812"/>
                <a:gd name="connsiteX3" fmla="*/ 2439987 w 2549524"/>
                <a:gd name="connsiteY3" fmla="*/ 322262 h 531812"/>
                <a:gd name="connsiteX4" fmla="*/ 2430462 w 2549524"/>
                <a:gd name="connsiteY4" fmla="*/ 407987 h 531812"/>
                <a:gd name="connsiteX5" fmla="*/ 1768475 w 2549524"/>
                <a:gd name="connsiteY5" fmla="*/ 522287 h 531812"/>
                <a:gd name="connsiteX6" fmla="*/ 1096962 w 2549524"/>
                <a:gd name="connsiteY6" fmla="*/ 465137 h 531812"/>
                <a:gd name="connsiteX7" fmla="*/ 525462 w 2549524"/>
                <a:gd name="connsiteY7" fmla="*/ 331787 h 531812"/>
                <a:gd name="connsiteX8" fmla="*/ 125412 w 2549524"/>
                <a:gd name="connsiteY8" fmla="*/ 150812 h 531812"/>
                <a:gd name="connsiteX9" fmla="*/ 115887 w 2549524"/>
                <a:gd name="connsiteY9" fmla="*/ 26987 h 531812"/>
                <a:gd name="connsiteX0" fmla="*/ 115887 w 2638003"/>
                <a:gd name="connsiteY0" fmla="*/ 26987 h 537521"/>
                <a:gd name="connsiteX1" fmla="*/ 820737 w 2638003"/>
                <a:gd name="connsiteY1" fmla="*/ 312737 h 537521"/>
                <a:gd name="connsiteX2" fmla="*/ 1773237 w 2638003"/>
                <a:gd name="connsiteY2" fmla="*/ 436562 h 537521"/>
                <a:gd name="connsiteX3" fmla="*/ 2439987 w 2638003"/>
                <a:gd name="connsiteY3" fmla="*/ 322262 h 537521"/>
                <a:gd name="connsiteX4" fmla="*/ 2526084 w 2638003"/>
                <a:gd name="connsiteY4" fmla="*/ 373732 h 537521"/>
                <a:gd name="connsiteX5" fmla="*/ 1768475 w 2638003"/>
                <a:gd name="connsiteY5" fmla="*/ 522287 h 537521"/>
                <a:gd name="connsiteX6" fmla="*/ 1096962 w 2638003"/>
                <a:gd name="connsiteY6" fmla="*/ 465137 h 537521"/>
                <a:gd name="connsiteX7" fmla="*/ 525462 w 2638003"/>
                <a:gd name="connsiteY7" fmla="*/ 331787 h 537521"/>
                <a:gd name="connsiteX8" fmla="*/ 125412 w 2638003"/>
                <a:gd name="connsiteY8" fmla="*/ 150812 h 537521"/>
                <a:gd name="connsiteX9" fmla="*/ 115887 w 2638003"/>
                <a:gd name="connsiteY9" fmla="*/ 26987 h 537521"/>
                <a:gd name="connsiteX0" fmla="*/ 115887 w 2651497"/>
                <a:gd name="connsiteY0" fmla="*/ 26987 h 537521"/>
                <a:gd name="connsiteX1" fmla="*/ 820737 w 2651497"/>
                <a:gd name="connsiteY1" fmla="*/ 312737 h 537521"/>
                <a:gd name="connsiteX2" fmla="*/ 1773237 w 2651497"/>
                <a:gd name="connsiteY2" fmla="*/ 436562 h 537521"/>
                <a:gd name="connsiteX3" fmla="*/ 2520950 w 2651497"/>
                <a:gd name="connsiteY3" fmla="*/ 293687 h 537521"/>
                <a:gd name="connsiteX4" fmla="*/ 2526084 w 2651497"/>
                <a:gd name="connsiteY4" fmla="*/ 373732 h 537521"/>
                <a:gd name="connsiteX5" fmla="*/ 1768475 w 2651497"/>
                <a:gd name="connsiteY5" fmla="*/ 522287 h 537521"/>
                <a:gd name="connsiteX6" fmla="*/ 1096962 w 2651497"/>
                <a:gd name="connsiteY6" fmla="*/ 465137 h 537521"/>
                <a:gd name="connsiteX7" fmla="*/ 525462 w 2651497"/>
                <a:gd name="connsiteY7" fmla="*/ 331787 h 537521"/>
                <a:gd name="connsiteX8" fmla="*/ 125412 w 2651497"/>
                <a:gd name="connsiteY8" fmla="*/ 150812 h 537521"/>
                <a:gd name="connsiteX9" fmla="*/ 115887 w 2651497"/>
                <a:gd name="connsiteY9" fmla="*/ 26987 h 537521"/>
                <a:gd name="connsiteX0" fmla="*/ 115887 w 2651497"/>
                <a:gd name="connsiteY0" fmla="*/ 26987 h 537521"/>
                <a:gd name="connsiteX1" fmla="*/ 820737 w 2651497"/>
                <a:gd name="connsiteY1" fmla="*/ 312737 h 537521"/>
                <a:gd name="connsiteX2" fmla="*/ 1773237 w 2651497"/>
                <a:gd name="connsiteY2" fmla="*/ 436562 h 537521"/>
                <a:gd name="connsiteX3" fmla="*/ 2520950 w 2651497"/>
                <a:gd name="connsiteY3" fmla="*/ 293687 h 537521"/>
                <a:gd name="connsiteX4" fmla="*/ 2526084 w 2651497"/>
                <a:gd name="connsiteY4" fmla="*/ 373732 h 537521"/>
                <a:gd name="connsiteX5" fmla="*/ 1768475 w 2651497"/>
                <a:gd name="connsiteY5" fmla="*/ 522287 h 537521"/>
                <a:gd name="connsiteX6" fmla="*/ 1096962 w 2651497"/>
                <a:gd name="connsiteY6" fmla="*/ 465137 h 537521"/>
                <a:gd name="connsiteX7" fmla="*/ 525462 w 2651497"/>
                <a:gd name="connsiteY7" fmla="*/ 331787 h 537521"/>
                <a:gd name="connsiteX8" fmla="*/ 125412 w 2651497"/>
                <a:gd name="connsiteY8" fmla="*/ 150812 h 537521"/>
                <a:gd name="connsiteX9" fmla="*/ 115887 w 2651497"/>
                <a:gd name="connsiteY9" fmla="*/ 26987 h 537521"/>
                <a:gd name="connsiteX0" fmla="*/ 115887 w 2526084"/>
                <a:gd name="connsiteY0" fmla="*/ 26987 h 537521"/>
                <a:gd name="connsiteX1" fmla="*/ 820737 w 2526084"/>
                <a:gd name="connsiteY1" fmla="*/ 312737 h 537521"/>
                <a:gd name="connsiteX2" fmla="*/ 1773237 w 2526084"/>
                <a:gd name="connsiteY2" fmla="*/ 436562 h 537521"/>
                <a:gd name="connsiteX3" fmla="*/ 2520950 w 2526084"/>
                <a:gd name="connsiteY3" fmla="*/ 293687 h 537521"/>
                <a:gd name="connsiteX4" fmla="*/ 2526084 w 2526084"/>
                <a:gd name="connsiteY4" fmla="*/ 373732 h 537521"/>
                <a:gd name="connsiteX5" fmla="*/ 1768475 w 2526084"/>
                <a:gd name="connsiteY5" fmla="*/ 522287 h 537521"/>
                <a:gd name="connsiteX6" fmla="*/ 1096962 w 2526084"/>
                <a:gd name="connsiteY6" fmla="*/ 465137 h 537521"/>
                <a:gd name="connsiteX7" fmla="*/ 525462 w 2526084"/>
                <a:gd name="connsiteY7" fmla="*/ 331787 h 537521"/>
                <a:gd name="connsiteX8" fmla="*/ 125412 w 2526084"/>
                <a:gd name="connsiteY8" fmla="*/ 150812 h 537521"/>
                <a:gd name="connsiteX9" fmla="*/ 115887 w 2526084"/>
                <a:gd name="connsiteY9" fmla="*/ 26987 h 537521"/>
                <a:gd name="connsiteX0" fmla="*/ 115887 w 2526084"/>
                <a:gd name="connsiteY0" fmla="*/ 26987 h 537521"/>
                <a:gd name="connsiteX1" fmla="*/ 820737 w 2526084"/>
                <a:gd name="connsiteY1" fmla="*/ 312737 h 537521"/>
                <a:gd name="connsiteX2" fmla="*/ 1773237 w 2526084"/>
                <a:gd name="connsiteY2" fmla="*/ 436562 h 537521"/>
                <a:gd name="connsiteX3" fmla="*/ 2520950 w 2526084"/>
                <a:gd name="connsiteY3" fmla="*/ 293687 h 537521"/>
                <a:gd name="connsiteX4" fmla="*/ 2526084 w 2526084"/>
                <a:gd name="connsiteY4" fmla="*/ 373732 h 537521"/>
                <a:gd name="connsiteX5" fmla="*/ 1768475 w 2526084"/>
                <a:gd name="connsiteY5" fmla="*/ 522287 h 537521"/>
                <a:gd name="connsiteX6" fmla="*/ 1096962 w 2526084"/>
                <a:gd name="connsiteY6" fmla="*/ 465137 h 537521"/>
                <a:gd name="connsiteX7" fmla="*/ 458746 w 2526084"/>
                <a:gd name="connsiteY7" fmla="*/ 312390 h 537521"/>
                <a:gd name="connsiteX8" fmla="*/ 125412 w 2526084"/>
                <a:gd name="connsiteY8" fmla="*/ 150812 h 537521"/>
                <a:gd name="connsiteX9" fmla="*/ 115887 w 2526084"/>
                <a:gd name="connsiteY9" fmla="*/ 26987 h 537521"/>
                <a:gd name="connsiteX0" fmla="*/ 115887 w 2526084"/>
                <a:gd name="connsiteY0" fmla="*/ 26987 h 537521"/>
                <a:gd name="connsiteX1" fmla="*/ 820737 w 2526084"/>
                <a:gd name="connsiteY1" fmla="*/ 312737 h 537521"/>
                <a:gd name="connsiteX2" fmla="*/ 1773237 w 2526084"/>
                <a:gd name="connsiteY2" fmla="*/ 436562 h 537521"/>
                <a:gd name="connsiteX3" fmla="*/ 2520950 w 2526084"/>
                <a:gd name="connsiteY3" fmla="*/ 293687 h 537521"/>
                <a:gd name="connsiteX4" fmla="*/ 2526084 w 2526084"/>
                <a:gd name="connsiteY4" fmla="*/ 373732 h 537521"/>
                <a:gd name="connsiteX5" fmla="*/ 1768475 w 2526084"/>
                <a:gd name="connsiteY5" fmla="*/ 522287 h 537521"/>
                <a:gd name="connsiteX6" fmla="*/ 1096962 w 2526084"/>
                <a:gd name="connsiteY6" fmla="*/ 465137 h 537521"/>
                <a:gd name="connsiteX7" fmla="*/ 635874 w 2526084"/>
                <a:gd name="connsiteY7" fmla="*/ 345951 h 537521"/>
                <a:gd name="connsiteX8" fmla="*/ 125412 w 2526084"/>
                <a:gd name="connsiteY8" fmla="*/ 150812 h 537521"/>
                <a:gd name="connsiteX9" fmla="*/ 115887 w 2526084"/>
                <a:gd name="connsiteY9" fmla="*/ 26987 h 537521"/>
                <a:gd name="connsiteX0" fmla="*/ 121211 w 2531408"/>
                <a:gd name="connsiteY0" fmla="*/ 32316 h 542850"/>
                <a:gd name="connsiteX1" fmla="*/ 826061 w 2531408"/>
                <a:gd name="connsiteY1" fmla="*/ 318066 h 542850"/>
                <a:gd name="connsiteX2" fmla="*/ 1778561 w 2531408"/>
                <a:gd name="connsiteY2" fmla="*/ 441891 h 542850"/>
                <a:gd name="connsiteX3" fmla="*/ 2526274 w 2531408"/>
                <a:gd name="connsiteY3" fmla="*/ 299016 h 542850"/>
                <a:gd name="connsiteX4" fmla="*/ 2531408 w 2531408"/>
                <a:gd name="connsiteY4" fmla="*/ 379061 h 542850"/>
                <a:gd name="connsiteX5" fmla="*/ 1773799 w 2531408"/>
                <a:gd name="connsiteY5" fmla="*/ 527616 h 542850"/>
                <a:gd name="connsiteX6" fmla="*/ 1102286 w 2531408"/>
                <a:gd name="connsiteY6" fmla="*/ 470466 h 542850"/>
                <a:gd name="connsiteX7" fmla="*/ 641198 w 2531408"/>
                <a:gd name="connsiteY7" fmla="*/ 351280 h 542850"/>
                <a:gd name="connsiteX8" fmla="*/ 98798 w 2531408"/>
                <a:gd name="connsiteY8" fmla="*/ 124168 h 542850"/>
                <a:gd name="connsiteX9" fmla="*/ 121211 w 2531408"/>
                <a:gd name="connsiteY9" fmla="*/ 32316 h 542850"/>
                <a:gd name="connsiteX0" fmla="*/ 121211 w 2531408"/>
                <a:gd name="connsiteY0" fmla="*/ 68911 h 579445"/>
                <a:gd name="connsiteX1" fmla="*/ 826061 w 2531408"/>
                <a:gd name="connsiteY1" fmla="*/ 354661 h 579445"/>
                <a:gd name="connsiteX2" fmla="*/ 1778561 w 2531408"/>
                <a:gd name="connsiteY2" fmla="*/ 478486 h 579445"/>
                <a:gd name="connsiteX3" fmla="*/ 2526274 w 2531408"/>
                <a:gd name="connsiteY3" fmla="*/ 335611 h 579445"/>
                <a:gd name="connsiteX4" fmla="*/ 2531408 w 2531408"/>
                <a:gd name="connsiteY4" fmla="*/ 415656 h 579445"/>
                <a:gd name="connsiteX5" fmla="*/ 1773799 w 2531408"/>
                <a:gd name="connsiteY5" fmla="*/ 564211 h 579445"/>
                <a:gd name="connsiteX6" fmla="*/ 1102286 w 2531408"/>
                <a:gd name="connsiteY6" fmla="*/ 507061 h 579445"/>
                <a:gd name="connsiteX7" fmla="*/ 641198 w 2531408"/>
                <a:gd name="connsiteY7" fmla="*/ 387875 h 579445"/>
                <a:gd name="connsiteX8" fmla="*/ 98798 w 2531408"/>
                <a:gd name="connsiteY8" fmla="*/ 160763 h 579445"/>
                <a:gd name="connsiteX9" fmla="*/ 121211 w 2531408"/>
                <a:gd name="connsiteY9" fmla="*/ 68911 h 579445"/>
                <a:gd name="connsiteX0" fmla="*/ 22789 w 2432986"/>
                <a:gd name="connsiteY0" fmla="*/ 68911 h 579445"/>
                <a:gd name="connsiteX1" fmla="*/ 727639 w 2432986"/>
                <a:gd name="connsiteY1" fmla="*/ 354661 h 579445"/>
                <a:gd name="connsiteX2" fmla="*/ 1680139 w 2432986"/>
                <a:gd name="connsiteY2" fmla="*/ 478486 h 579445"/>
                <a:gd name="connsiteX3" fmla="*/ 2427852 w 2432986"/>
                <a:gd name="connsiteY3" fmla="*/ 335611 h 579445"/>
                <a:gd name="connsiteX4" fmla="*/ 2432986 w 2432986"/>
                <a:gd name="connsiteY4" fmla="*/ 415656 h 579445"/>
                <a:gd name="connsiteX5" fmla="*/ 1675377 w 2432986"/>
                <a:gd name="connsiteY5" fmla="*/ 564211 h 579445"/>
                <a:gd name="connsiteX6" fmla="*/ 1003864 w 2432986"/>
                <a:gd name="connsiteY6" fmla="*/ 507061 h 579445"/>
                <a:gd name="connsiteX7" fmla="*/ 542776 w 2432986"/>
                <a:gd name="connsiteY7" fmla="*/ 387875 h 579445"/>
                <a:gd name="connsiteX8" fmla="*/ 376 w 2432986"/>
                <a:gd name="connsiteY8" fmla="*/ 160763 h 579445"/>
                <a:gd name="connsiteX9" fmla="*/ 22789 w 2432986"/>
                <a:gd name="connsiteY9" fmla="*/ 68911 h 579445"/>
                <a:gd name="connsiteX0" fmla="*/ 22789 w 2432986"/>
                <a:gd name="connsiteY0" fmla="*/ 68911 h 579445"/>
                <a:gd name="connsiteX1" fmla="*/ 727639 w 2432986"/>
                <a:gd name="connsiteY1" fmla="*/ 354661 h 579445"/>
                <a:gd name="connsiteX2" fmla="*/ 1680139 w 2432986"/>
                <a:gd name="connsiteY2" fmla="*/ 478486 h 579445"/>
                <a:gd name="connsiteX3" fmla="*/ 2427852 w 2432986"/>
                <a:gd name="connsiteY3" fmla="*/ 335611 h 579445"/>
                <a:gd name="connsiteX4" fmla="*/ 2432986 w 2432986"/>
                <a:gd name="connsiteY4" fmla="*/ 415656 h 579445"/>
                <a:gd name="connsiteX5" fmla="*/ 1675377 w 2432986"/>
                <a:gd name="connsiteY5" fmla="*/ 564211 h 579445"/>
                <a:gd name="connsiteX6" fmla="*/ 1003864 w 2432986"/>
                <a:gd name="connsiteY6" fmla="*/ 507061 h 579445"/>
                <a:gd name="connsiteX7" fmla="*/ 542776 w 2432986"/>
                <a:gd name="connsiteY7" fmla="*/ 387875 h 579445"/>
                <a:gd name="connsiteX8" fmla="*/ 376 w 2432986"/>
                <a:gd name="connsiteY8" fmla="*/ 160763 h 579445"/>
                <a:gd name="connsiteX9" fmla="*/ 22789 w 2432986"/>
                <a:gd name="connsiteY9" fmla="*/ 68911 h 57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2986" h="579445">
                  <a:moveTo>
                    <a:pt x="22789" y="68911"/>
                  </a:moveTo>
                  <a:cubicBezTo>
                    <a:pt x="144000" y="101227"/>
                    <a:pt x="451414" y="286398"/>
                    <a:pt x="727639" y="354661"/>
                  </a:cubicBezTo>
                  <a:cubicBezTo>
                    <a:pt x="1003864" y="422924"/>
                    <a:pt x="1396770" y="481661"/>
                    <a:pt x="1680139" y="478486"/>
                  </a:cubicBezTo>
                  <a:cubicBezTo>
                    <a:pt x="1963508" y="475311"/>
                    <a:pt x="2302378" y="346083"/>
                    <a:pt x="2427852" y="335611"/>
                  </a:cubicBezTo>
                  <a:cubicBezTo>
                    <a:pt x="2423399" y="434900"/>
                    <a:pt x="2418947" y="215284"/>
                    <a:pt x="2432986" y="415656"/>
                  </a:cubicBezTo>
                  <a:cubicBezTo>
                    <a:pt x="2307573" y="453756"/>
                    <a:pt x="1913564" y="548977"/>
                    <a:pt x="1675377" y="564211"/>
                  </a:cubicBezTo>
                  <a:cubicBezTo>
                    <a:pt x="1437190" y="579445"/>
                    <a:pt x="1192631" y="536450"/>
                    <a:pt x="1003864" y="507061"/>
                  </a:cubicBezTo>
                  <a:cubicBezTo>
                    <a:pt x="815097" y="477672"/>
                    <a:pt x="710024" y="445591"/>
                    <a:pt x="542776" y="387875"/>
                  </a:cubicBezTo>
                  <a:cubicBezTo>
                    <a:pt x="375528" y="330159"/>
                    <a:pt x="87040" y="213924"/>
                    <a:pt x="376" y="160763"/>
                  </a:cubicBezTo>
                  <a:cubicBezTo>
                    <a:pt x="0" y="0"/>
                    <a:pt x="23512" y="86950"/>
                    <a:pt x="22789" y="68911"/>
                  </a:cubicBezTo>
                  <a:close/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 rot="21190678" flipH="1">
              <a:off x="1905832" y="5481396"/>
              <a:ext cx="871126" cy="120630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Freeform 39"/>
            <p:cNvSpPr/>
            <p:nvPr/>
          </p:nvSpPr>
          <p:spPr>
            <a:xfrm rot="18968382" flipH="1">
              <a:off x="3171224" y="6148395"/>
              <a:ext cx="792086" cy="105611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 rot="18968382" flipH="1">
              <a:off x="2897535" y="6304096"/>
              <a:ext cx="792086" cy="105611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24544" y="-1683567"/>
            <a:ext cx="12313368" cy="8784975"/>
            <a:chOff x="-324544" y="-1683567"/>
            <a:chExt cx="12313368" cy="8784975"/>
          </a:xfrm>
        </p:grpSpPr>
        <p:sp>
          <p:nvSpPr>
            <p:cNvPr id="75" name="Rectangle 74"/>
            <p:cNvSpPr/>
            <p:nvPr/>
          </p:nvSpPr>
          <p:spPr>
            <a:xfrm>
              <a:off x="-324544" y="3284984"/>
              <a:ext cx="9793088" cy="3816424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6" name="Group 17"/>
            <p:cNvGrpSpPr/>
            <p:nvPr/>
          </p:nvGrpSpPr>
          <p:grpSpPr>
            <a:xfrm>
              <a:off x="3131840" y="-171400"/>
              <a:ext cx="3672408" cy="2232248"/>
              <a:chOff x="4283968" y="-315416"/>
              <a:chExt cx="3672408" cy="2232248"/>
            </a:xfrm>
          </p:grpSpPr>
          <p:sp>
            <p:nvSpPr>
              <p:cNvPr id="87" name="Rounded Rectangle 8"/>
              <p:cNvSpPr/>
              <p:nvPr/>
            </p:nvSpPr>
            <p:spPr>
              <a:xfrm>
                <a:off x="4283968" y="-315416"/>
                <a:ext cx="3672408" cy="2232248"/>
              </a:xfrm>
              <a:prstGeom prst="roundRect">
                <a:avLst>
                  <a:gd name="adj" fmla="val 3504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4355976" y="-243408"/>
                <a:ext cx="3491880" cy="2088232"/>
              </a:xfrm>
              <a:prstGeom prst="roundRect">
                <a:avLst>
                  <a:gd name="adj" fmla="val 7544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77" name="Straight Connector 76"/>
            <p:cNvCxnSpPr/>
            <p:nvPr/>
          </p:nvCxnSpPr>
          <p:spPr>
            <a:xfrm>
              <a:off x="2123728" y="3257600"/>
              <a:ext cx="702027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123728" y="-387424"/>
              <a:ext cx="0" cy="36450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5"/>
            <p:cNvGrpSpPr/>
            <p:nvPr/>
          </p:nvGrpSpPr>
          <p:grpSpPr>
            <a:xfrm>
              <a:off x="1259632" y="466676"/>
              <a:ext cx="2088232" cy="3960440"/>
              <a:chOff x="1547664" y="1268760"/>
              <a:chExt cx="2088232" cy="396044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547664" y="1268760"/>
                <a:ext cx="2088232" cy="3960440"/>
              </a:xfrm>
              <a:prstGeom prst="rect">
                <a:avLst/>
              </a:prstGeom>
              <a:solidFill>
                <a:srgbClr val="0000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691680" y="1484784"/>
                <a:ext cx="1800200" cy="3528392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20383529">
              <a:off x="5225050" y="1500753"/>
              <a:ext cx="1388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  <a:latin typeface="Bradley Hand ITC" pitchFamily="66" charset="0"/>
                </a:rPr>
                <a:t>Where is everyone?</a:t>
              </a:r>
              <a:endParaRPr lang="en-GB" sz="1200" b="1" dirty="0">
                <a:solidFill>
                  <a:srgbClr val="FF0000"/>
                </a:solidFill>
                <a:latin typeface="Bradley Hand ITC" pitchFamily="66" charset="0"/>
              </a:endParaRPr>
            </a:p>
          </p:txBody>
        </p:sp>
        <p:grpSp>
          <p:nvGrpSpPr>
            <p:cNvPr id="81" name="Group 63"/>
            <p:cNvGrpSpPr/>
            <p:nvPr/>
          </p:nvGrpSpPr>
          <p:grpSpPr>
            <a:xfrm rot="16200000">
              <a:off x="7848365" y="-1719571"/>
              <a:ext cx="4104456" cy="4176463"/>
              <a:chOff x="5868144" y="-603448"/>
              <a:chExt cx="3600400" cy="3024336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" name="Group 55"/>
          <p:cNvGrpSpPr/>
          <p:nvPr/>
        </p:nvGrpSpPr>
        <p:grpSpPr>
          <a:xfrm>
            <a:off x="5004048" y="1772816"/>
            <a:ext cx="2376264" cy="2930192"/>
            <a:chOff x="899592" y="0"/>
            <a:chExt cx="2364262" cy="2930192"/>
          </a:xfrm>
        </p:grpSpPr>
        <p:sp>
          <p:nvSpPr>
            <p:cNvPr id="57" name="Oval 10"/>
            <p:cNvSpPr/>
            <p:nvPr/>
          </p:nvSpPr>
          <p:spPr>
            <a:xfrm>
              <a:off x="899592" y="648072"/>
              <a:ext cx="2016224" cy="2282120"/>
            </a:xfrm>
            <a:prstGeom prst="ellipse">
              <a:avLst/>
            </a:pr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 rot="190219">
              <a:off x="2411760" y="980728"/>
              <a:ext cx="116220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Chord 58"/>
            <p:cNvSpPr/>
            <p:nvPr/>
          </p:nvSpPr>
          <p:spPr>
            <a:xfrm>
              <a:off x="2555776" y="1340768"/>
              <a:ext cx="576064" cy="504056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29"/>
            <p:cNvGrpSpPr/>
            <p:nvPr/>
          </p:nvGrpSpPr>
          <p:grpSpPr>
            <a:xfrm>
              <a:off x="1331640" y="0"/>
              <a:ext cx="1152128" cy="1008112"/>
              <a:chOff x="6156176" y="2132856"/>
              <a:chExt cx="1152128" cy="1008112"/>
            </a:xfrm>
          </p:grpSpPr>
          <p:sp>
            <p:nvSpPr>
              <p:cNvPr id="69" name="Chord 68"/>
              <p:cNvSpPr/>
              <p:nvPr/>
            </p:nvSpPr>
            <p:spPr>
              <a:xfrm>
                <a:off x="6300192" y="2132856"/>
                <a:ext cx="864096" cy="1008112"/>
              </a:xfrm>
              <a:prstGeom prst="chord">
                <a:avLst>
                  <a:gd name="adj1" fmla="val 8868550"/>
                  <a:gd name="adj2" fmla="val 1928325"/>
                </a:avLst>
              </a:prstGeom>
              <a:solidFill>
                <a:srgbClr val="FF99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6156176" y="2708920"/>
                <a:ext cx="1152128" cy="202691"/>
              </a:xfrm>
              <a:custGeom>
                <a:avLst/>
                <a:gdLst>
                  <a:gd name="connsiteX0" fmla="*/ 0 w 1133475"/>
                  <a:gd name="connsiteY0" fmla="*/ 0 h 109537"/>
                  <a:gd name="connsiteX1" fmla="*/ 195263 w 1133475"/>
                  <a:gd name="connsiteY1" fmla="*/ 92869 h 109537"/>
                  <a:gd name="connsiteX2" fmla="*/ 964406 w 1133475"/>
                  <a:gd name="connsiteY2" fmla="*/ 97631 h 109537"/>
                  <a:gd name="connsiteX3" fmla="*/ 1133475 w 1133475"/>
                  <a:gd name="connsiteY3" fmla="*/ 21431 h 109537"/>
                  <a:gd name="connsiteX0" fmla="*/ 0 w 1133475"/>
                  <a:gd name="connsiteY0" fmla="*/ 7874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  <a:gd name="connsiteX0" fmla="*/ 0 w 1133475"/>
                  <a:gd name="connsiteY0" fmla="*/ 0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3475" h="122296">
                    <a:moveTo>
                      <a:pt x="0" y="0"/>
                    </a:moveTo>
                    <a:cubicBezTo>
                      <a:pt x="17264" y="38298"/>
                      <a:pt x="34529" y="83159"/>
                      <a:pt x="195263" y="100743"/>
                    </a:cubicBezTo>
                    <a:cubicBezTo>
                      <a:pt x="355997" y="118327"/>
                      <a:pt x="808037" y="122296"/>
                      <a:pt x="964406" y="105505"/>
                    </a:cubicBezTo>
                    <a:cubicBezTo>
                      <a:pt x="1120775" y="88714"/>
                      <a:pt x="1127125" y="32147"/>
                      <a:pt x="1133475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1" name="Freeform 60"/>
            <p:cNvSpPr/>
            <p:nvPr/>
          </p:nvSpPr>
          <p:spPr>
            <a:xfrm flipH="1">
              <a:off x="1115616" y="1844824"/>
              <a:ext cx="720080" cy="100811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roup 32"/>
            <p:cNvGrpSpPr/>
            <p:nvPr/>
          </p:nvGrpSpPr>
          <p:grpSpPr>
            <a:xfrm>
              <a:off x="899592" y="1412776"/>
              <a:ext cx="2364262" cy="1344147"/>
              <a:chOff x="112217" y="2636912"/>
              <a:chExt cx="2364262" cy="134414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184225" y="2636912"/>
                <a:ext cx="964159" cy="38804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 flipV="1">
                <a:off x="112217" y="2852936"/>
                <a:ext cx="1026022" cy="40461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41"/>
              <p:cNvGrpSpPr/>
              <p:nvPr/>
            </p:nvGrpSpPr>
            <p:grpSpPr>
              <a:xfrm>
                <a:off x="1078245" y="2701592"/>
                <a:ext cx="1398234" cy="1279467"/>
                <a:chOff x="1014649" y="2774761"/>
                <a:chExt cx="1454163" cy="1077447"/>
              </a:xfrm>
            </p:grpSpPr>
            <p:sp>
              <p:nvSpPr>
                <p:cNvPr id="66" name="Freeform 65"/>
                <p:cNvSpPr/>
                <p:nvPr/>
              </p:nvSpPr>
              <p:spPr>
                <a:xfrm>
                  <a:off x="1014649" y="2774761"/>
                  <a:ext cx="1454163" cy="1077447"/>
                </a:xfrm>
                <a:custGeom>
                  <a:avLst/>
                  <a:gdLst>
                    <a:gd name="connsiteX0" fmla="*/ 409575 w 2260600"/>
                    <a:gd name="connsiteY0" fmla="*/ 60325 h 1258887"/>
                    <a:gd name="connsiteX1" fmla="*/ 1114425 w 2260600"/>
                    <a:gd name="connsiteY1" fmla="*/ 260350 h 1258887"/>
                    <a:gd name="connsiteX2" fmla="*/ 2047875 w 2260600"/>
                    <a:gd name="connsiteY2" fmla="*/ 88900 h 1258887"/>
                    <a:gd name="connsiteX3" fmla="*/ 2105025 w 2260600"/>
                    <a:gd name="connsiteY3" fmla="*/ 774700 h 1258887"/>
                    <a:gd name="connsiteX4" fmla="*/ 1114425 w 2260600"/>
                    <a:gd name="connsiteY4" fmla="*/ 1231900 h 1258887"/>
                    <a:gd name="connsiteX5" fmla="*/ 152400 w 2260600"/>
                    <a:gd name="connsiteY5" fmla="*/ 612775 h 1258887"/>
                    <a:gd name="connsiteX6" fmla="*/ 200025 w 2260600"/>
                    <a:gd name="connsiteY6" fmla="*/ 88900 h 1258887"/>
                    <a:gd name="connsiteX7" fmla="*/ 409575 w 2260600"/>
                    <a:gd name="connsiteY7" fmla="*/ 60325 h 1258887"/>
                    <a:gd name="connsiteX0" fmla="*/ 200025 w 2260600"/>
                    <a:gd name="connsiteY0" fmla="*/ 85725 h 1255712"/>
                    <a:gd name="connsiteX1" fmla="*/ 1114425 w 2260600"/>
                    <a:gd name="connsiteY1" fmla="*/ 257175 h 1255712"/>
                    <a:gd name="connsiteX2" fmla="*/ 2047875 w 2260600"/>
                    <a:gd name="connsiteY2" fmla="*/ 85725 h 1255712"/>
                    <a:gd name="connsiteX3" fmla="*/ 2105025 w 2260600"/>
                    <a:gd name="connsiteY3" fmla="*/ 771525 h 1255712"/>
                    <a:gd name="connsiteX4" fmla="*/ 1114425 w 2260600"/>
                    <a:gd name="connsiteY4" fmla="*/ 1228725 h 1255712"/>
                    <a:gd name="connsiteX5" fmla="*/ 152400 w 2260600"/>
                    <a:gd name="connsiteY5" fmla="*/ 609600 h 1255712"/>
                    <a:gd name="connsiteX6" fmla="*/ 200025 w 2260600"/>
                    <a:gd name="connsiteY6" fmla="*/ 85725 h 1255712"/>
                    <a:gd name="connsiteX0" fmla="*/ 228217 w 2254961"/>
                    <a:gd name="connsiteY0" fmla="*/ 86493 h 1255712"/>
                    <a:gd name="connsiteX1" fmla="*/ 1108786 w 2254961"/>
                    <a:gd name="connsiteY1" fmla="*/ 257175 h 1255712"/>
                    <a:gd name="connsiteX2" fmla="*/ 2042236 w 2254961"/>
                    <a:gd name="connsiteY2" fmla="*/ 85725 h 1255712"/>
                    <a:gd name="connsiteX3" fmla="*/ 2099386 w 2254961"/>
                    <a:gd name="connsiteY3" fmla="*/ 771525 h 1255712"/>
                    <a:gd name="connsiteX4" fmla="*/ 1108786 w 2254961"/>
                    <a:gd name="connsiteY4" fmla="*/ 1228725 h 1255712"/>
                    <a:gd name="connsiteX5" fmla="*/ 146761 w 2254961"/>
                    <a:gd name="connsiteY5" fmla="*/ 609600 h 1255712"/>
                    <a:gd name="connsiteX6" fmla="*/ 228217 w 2254961"/>
                    <a:gd name="connsiteY6" fmla="*/ 86493 h 1255712"/>
                    <a:gd name="connsiteX0" fmla="*/ 146762 w 2173506"/>
                    <a:gd name="connsiteY0" fmla="*/ 86493 h 1234885"/>
                    <a:gd name="connsiteX1" fmla="*/ 1027331 w 2173506"/>
                    <a:gd name="connsiteY1" fmla="*/ 257175 h 1234885"/>
                    <a:gd name="connsiteX2" fmla="*/ 1960781 w 2173506"/>
                    <a:gd name="connsiteY2" fmla="*/ 85725 h 1234885"/>
                    <a:gd name="connsiteX3" fmla="*/ 2017931 w 2173506"/>
                    <a:gd name="connsiteY3" fmla="*/ 771525 h 1234885"/>
                    <a:gd name="connsiteX4" fmla="*/ 1027331 w 2173506"/>
                    <a:gd name="connsiteY4" fmla="*/ 1228725 h 1234885"/>
                    <a:gd name="connsiteX5" fmla="*/ 146761 w 2173506"/>
                    <a:gd name="connsiteY5" fmla="*/ 734565 h 1234885"/>
                    <a:gd name="connsiteX6" fmla="*/ 146762 w 2173506"/>
                    <a:gd name="connsiteY6" fmla="*/ 86493 h 1234885"/>
                    <a:gd name="connsiteX0" fmla="*/ 146762 w 2177356"/>
                    <a:gd name="connsiteY0" fmla="*/ 86493 h 1100766"/>
                    <a:gd name="connsiteX1" fmla="*/ 1027331 w 2177356"/>
                    <a:gd name="connsiteY1" fmla="*/ 257175 h 1100766"/>
                    <a:gd name="connsiteX2" fmla="*/ 1960781 w 2177356"/>
                    <a:gd name="connsiteY2" fmla="*/ 85725 h 1100766"/>
                    <a:gd name="connsiteX3" fmla="*/ 2017931 w 2177356"/>
                    <a:gd name="connsiteY3" fmla="*/ 771525 h 1100766"/>
                    <a:gd name="connsiteX4" fmla="*/ 1004230 w 2177356"/>
                    <a:gd name="connsiteY4" fmla="*/ 1094606 h 1100766"/>
                    <a:gd name="connsiteX5" fmla="*/ 146761 w 2177356"/>
                    <a:gd name="connsiteY5" fmla="*/ 734565 h 1100766"/>
                    <a:gd name="connsiteX6" fmla="*/ 146762 w 2177356"/>
                    <a:gd name="connsiteY6" fmla="*/ 86493 h 1100766"/>
                    <a:gd name="connsiteX0" fmla="*/ 146762 w 2112834"/>
                    <a:gd name="connsiteY0" fmla="*/ 92334 h 1112448"/>
                    <a:gd name="connsiteX1" fmla="*/ 1027331 w 2112834"/>
                    <a:gd name="connsiteY1" fmla="*/ 263016 h 1112448"/>
                    <a:gd name="connsiteX2" fmla="*/ 1960781 w 2112834"/>
                    <a:gd name="connsiteY2" fmla="*/ 91566 h 1112448"/>
                    <a:gd name="connsiteX3" fmla="*/ 1939650 w 2112834"/>
                    <a:gd name="connsiteY3" fmla="*/ 812415 h 1112448"/>
                    <a:gd name="connsiteX4" fmla="*/ 1004230 w 2112834"/>
                    <a:gd name="connsiteY4" fmla="*/ 1100447 h 1112448"/>
                    <a:gd name="connsiteX5" fmla="*/ 146761 w 2112834"/>
                    <a:gd name="connsiteY5" fmla="*/ 740406 h 1112448"/>
                    <a:gd name="connsiteX6" fmla="*/ 146762 w 2112834"/>
                    <a:gd name="connsiteY6" fmla="*/ 92334 h 1112448"/>
                    <a:gd name="connsiteX0" fmla="*/ 146762 w 2169654"/>
                    <a:gd name="connsiteY0" fmla="*/ 91565 h 1111679"/>
                    <a:gd name="connsiteX1" fmla="*/ 1027331 w 2169654"/>
                    <a:gd name="connsiteY1" fmla="*/ 262247 h 1111679"/>
                    <a:gd name="connsiteX2" fmla="*/ 2017602 w 2169654"/>
                    <a:gd name="connsiteY2" fmla="*/ 91566 h 1111679"/>
                    <a:gd name="connsiteX3" fmla="*/ 1939650 w 2169654"/>
                    <a:gd name="connsiteY3" fmla="*/ 811646 h 1111679"/>
                    <a:gd name="connsiteX4" fmla="*/ 1004230 w 2169654"/>
                    <a:gd name="connsiteY4" fmla="*/ 1099678 h 1111679"/>
                    <a:gd name="connsiteX5" fmla="*/ 146761 w 2169654"/>
                    <a:gd name="connsiteY5" fmla="*/ 739637 h 1111679"/>
                    <a:gd name="connsiteX6" fmla="*/ 146762 w 2169654"/>
                    <a:gd name="connsiteY6" fmla="*/ 91565 h 1111679"/>
                    <a:gd name="connsiteX0" fmla="*/ 146762 w 2035498"/>
                    <a:gd name="connsiteY0" fmla="*/ 79565 h 1099679"/>
                    <a:gd name="connsiteX1" fmla="*/ 1027331 w 2035498"/>
                    <a:gd name="connsiteY1" fmla="*/ 250247 h 1099679"/>
                    <a:gd name="connsiteX2" fmla="*/ 1579312 w 2035498"/>
                    <a:gd name="connsiteY2" fmla="*/ 163528 h 1099679"/>
                    <a:gd name="connsiteX3" fmla="*/ 1939650 w 2035498"/>
                    <a:gd name="connsiteY3" fmla="*/ 799646 h 1099679"/>
                    <a:gd name="connsiteX4" fmla="*/ 1004230 w 2035498"/>
                    <a:gd name="connsiteY4" fmla="*/ 1087678 h 1099679"/>
                    <a:gd name="connsiteX5" fmla="*/ 146761 w 2035498"/>
                    <a:gd name="connsiteY5" fmla="*/ 727637 h 1099679"/>
                    <a:gd name="connsiteX6" fmla="*/ 146762 w 2035498"/>
                    <a:gd name="connsiteY6" fmla="*/ 79565 h 1099679"/>
                    <a:gd name="connsiteX0" fmla="*/ 146762 w 1584523"/>
                    <a:gd name="connsiteY0" fmla="*/ 79565 h 1120430"/>
                    <a:gd name="connsiteX1" fmla="*/ 1027331 w 1584523"/>
                    <a:gd name="connsiteY1" fmla="*/ 250247 h 1120430"/>
                    <a:gd name="connsiteX2" fmla="*/ 1579312 w 1584523"/>
                    <a:gd name="connsiteY2" fmla="*/ 163528 h 1120430"/>
                    <a:gd name="connsiteX3" fmla="*/ 1058595 w 1584523"/>
                    <a:gd name="connsiteY3" fmla="*/ 924151 h 1120430"/>
                    <a:gd name="connsiteX4" fmla="*/ 1004230 w 1584523"/>
                    <a:gd name="connsiteY4" fmla="*/ 1087678 h 1120430"/>
                    <a:gd name="connsiteX5" fmla="*/ 146761 w 1584523"/>
                    <a:gd name="connsiteY5" fmla="*/ 727637 h 1120430"/>
                    <a:gd name="connsiteX6" fmla="*/ 146762 w 1584523"/>
                    <a:gd name="connsiteY6" fmla="*/ 79565 h 1120430"/>
                    <a:gd name="connsiteX0" fmla="*/ 146762 w 1584523"/>
                    <a:gd name="connsiteY0" fmla="*/ 79565 h 1060673"/>
                    <a:gd name="connsiteX1" fmla="*/ 1027331 w 1584523"/>
                    <a:gd name="connsiteY1" fmla="*/ 250247 h 1060673"/>
                    <a:gd name="connsiteX2" fmla="*/ 1579312 w 1584523"/>
                    <a:gd name="connsiteY2" fmla="*/ 163528 h 1060673"/>
                    <a:gd name="connsiteX3" fmla="*/ 1058595 w 1584523"/>
                    <a:gd name="connsiteY3" fmla="*/ 924151 h 1060673"/>
                    <a:gd name="connsiteX4" fmla="*/ 711451 w 1584523"/>
                    <a:gd name="connsiteY4" fmla="*/ 982661 h 1060673"/>
                    <a:gd name="connsiteX5" fmla="*/ 146761 w 1584523"/>
                    <a:gd name="connsiteY5" fmla="*/ 727637 h 1060673"/>
                    <a:gd name="connsiteX6" fmla="*/ 146762 w 1584523"/>
                    <a:gd name="connsiteY6" fmla="*/ 79565 h 1060673"/>
                    <a:gd name="connsiteX0" fmla="*/ 137508 w 1584522"/>
                    <a:gd name="connsiteY0" fmla="*/ 84266 h 1065374"/>
                    <a:gd name="connsiteX1" fmla="*/ 962555 w 1584522"/>
                    <a:gd name="connsiteY1" fmla="*/ 226740 h 1065374"/>
                    <a:gd name="connsiteX2" fmla="*/ 1570058 w 1584522"/>
                    <a:gd name="connsiteY2" fmla="*/ 168229 h 1065374"/>
                    <a:gd name="connsiteX3" fmla="*/ 1049341 w 1584522"/>
                    <a:gd name="connsiteY3" fmla="*/ 928852 h 1065374"/>
                    <a:gd name="connsiteX4" fmla="*/ 702197 w 1584522"/>
                    <a:gd name="connsiteY4" fmla="*/ 987362 h 1065374"/>
                    <a:gd name="connsiteX5" fmla="*/ 137507 w 1584522"/>
                    <a:gd name="connsiteY5" fmla="*/ 732338 h 1065374"/>
                    <a:gd name="connsiteX6" fmla="*/ 137508 w 1584522"/>
                    <a:gd name="connsiteY6" fmla="*/ 84266 h 1065374"/>
                    <a:gd name="connsiteX0" fmla="*/ 137508 w 1584522"/>
                    <a:gd name="connsiteY0" fmla="*/ 84266 h 1055623"/>
                    <a:gd name="connsiteX1" fmla="*/ 962555 w 1584522"/>
                    <a:gd name="connsiteY1" fmla="*/ 226740 h 1055623"/>
                    <a:gd name="connsiteX2" fmla="*/ 1570058 w 1584522"/>
                    <a:gd name="connsiteY2" fmla="*/ 168229 h 1055623"/>
                    <a:gd name="connsiteX3" fmla="*/ 1049341 w 1584522"/>
                    <a:gd name="connsiteY3" fmla="*/ 928852 h 1055623"/>
                    <a:gd name="connsiteX4" fmla="*/ 528625 w 1584522"/>
                    <a:gd name="connsiteY4" fmla="*/ 928853 h 1055623"/>
                    <a:gd name="connsiteX5" fmla="*/ 137507 w 1584522"/>
                    <a:gd name="connsiteY5" fmla="*/ 732338 h 1055623"/>
                    <a:gd name="connsiteX6" fmla="*/ 137508 w 1584522"/>
                    <a:gd name="connsiteY6" fmla="*/ 84266 h 1055623"/>
                    <a:gd name="connsiteX0" fmla="*/ 194787 w 1641801"/>
                    <a:gd name="connsiteY0" fmla="*/ 97516 h 1068873"/>
                    <a:gd name="connsiteX1" fmla="*/ 1019834 w 1641801"/>
                    <a:gd name="connsiteY1" fmla="*/ 239990 h 1068873"/>
                    <a:gd name="connsiteX2" fmla="*/ 1627337 w 1641801"/>
                    <a:gd name="connsiteY2" fmla="*/ 181479 h 1068873"/>
                    <a:gd name="connsiteX3" fmla="*/ 1106620 w 1641801"/>
                    <a:gd name="connsiteY3" fmla="*/ 942102 h 1068873"/>
                    <a:gd name="connsiteX4" fmla="*/ 585904 w 1641801"/>
                    <a:gd name="connsiteY4" fmla="*/ 942103 h 1068873"/>
                    <a:gd name="connsiteX5" fmla="*/ 65187 w 1641801"/>
                    <a:gd name="connsiteY5" fmla="*/ 825084 h 1068873"/>
                    <a:gd name="connsiteX6" fmla="*/ 194787 w 1641801"/>
                    <a:gd name="connsiteY6" fmla="*/ 97516 h 1068873"/>
                    <a:gd name="connsiteX0" fmla="*/ 180322 w 1627336"/>
                    <a:gd name="connsiteY0" fmla="*/ 97516 h 1078624"/>
                    <a:gd name="connsiteX1" fmla="*/ 1005369 w 1627336"/>
                    <a:gd name="connsiteY1" fmla="*/ 239990 h 1078624"/>
                    <a:gd name="connsiteX2" fmla="*/ 1612872 w 1627336"/>
                    <a:gd name="connsiteY2" fmla="*/ 181479 h 1078624"/>
                    <a:gd name="connsiteX3" fmla="*/ 1092155 w 1627336"/>
                    <a:gd name="connsiteY3" fmla="*/ 942102 h 1078624"/>
                    <a:gd name="connsiteX4" fmla="*/ 484652 w 1627336"/>
                    <a:gd name="connsiteY4" fmla="*/ 1000613 h 1078624"/>
                    <a:gd name="connsiteX5" fmla="*/ 50722 w 1627336"/>
                    <a:gd name="connsiteY5" fmla="*/ 825084 h 1078624"/>
                    <a:gd name="connsiteX6" fmla="*/ 180322 w 1627336"/>
                    <a:gd name="connsiteY6" fmla="*/ 97516 h 1078624"/>
                    <a:gd name="connsiteX0" fmla="*/ 180322 w 1685194"/>
                    <a:gd name="connsiteY0" fmla="*/ 97516 h 1039618"/>
                    <a:gd name="connsiteX1" fmla="*/ 1005369 w 1685194"/>
                    <a:gd name="connsiteY1" fmla="*/ 239990 h 1039618"/>
                    <a:gd name="connsiteX2" fmla="*/ 1612872 w 1685194"/>
                    <a:gd name="connsiteY2" fmla="*/ 181479 h 1039618"/>
                    <a:gd name="connsiteX3" fmla="*/ 1439301 w 1685194"/>
                    <a:gd name="connsiteY3" fmla="*/ 415518 h 1039618"/>
                    <a:gd name="connsiteX4" fmla="*/ 1092155 w 1685194"/>
                    <a:gd name="connsiteY4" fmla="*/ 942102 h 1039618"/>
                    <a:gd name="connsiteX5" fmla="*/ 484652 w 1685194"/>
                    <a:gd name="connsiteY5" fmla="*/ 1000613 h 1039618"/>
                    <a:gd name="connsiteX6" fmla="*/ 50722 w 1685194"/>
                    <a:gd name="connsiteY6" fmla="*/ 825084 h 1039618"/>
                    <a:gd name="connsiteX7" fmla="*/ 180322 w 1685194"/>
                    <a:gd name="connsiteY7" fmla="*/ 97516 h 103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5194" h="1039618">
                      <a:moveTo>
                        <a:pt x="180322" y="97516"/>
                      </a:moveTo>
                      <a:cubicBezTo>
                        <a:pt x="339430" y="0"/>
                        <a:pt x="766611" y="225996"/>
                        <a:pt x="1005369" y="239990"/>
                      </a:cubicBezTo>
                      <a:cubicBezTo>
                        <a:pt x="1244127" y="253984"/>
                        <a:pt x="1540550" y="152224"/>
                        <a:pt x="1612872" y="181479"/>
                      </a:cubicBezTo>
                      <a:cubicBezTo>
                        <a:pt x="1685194" y="210734"/>
                        <a:pt x="1526087" y="288748"/>
                        <a:pt x="1439301" y="415518"/>
                      </a:cubicBezTo>
                      <a:cubicBezTo>
                        <a:pt x="1352515" y="542288"/>
                        <a:pt x="1251263" y="844586"/>
                        <a:pt x="1092155" y="942102"/>
                      </a:cubicBezTo>
                      <a:cubicBezTo>
                        <a:pt x="933047" y="1039618"/>
                        <a:pt x="658224" y="1020116"/>
                        <a:pt x="484652" y="1000613"/>
                      </a:cubicBezTo>
                      <a:cubicBezTo>
                        <a:pt x="311080" y="981110"/>
                        <a:pt x="101444" y="975600"/>
                        <a:pt x="50722" y="825084"/>
                      </a:cubicBezTo>
                      <a:cubicBezTo>
                        <a:pt x="0" y="674568"/>
                        <a:pt x="21214" y="195032"/>
                        <a:pt x="180322" y="97516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1115616" y="2924947"/>
                  <a:ext cx="1215901" cy="246344"/>
                </a:xfrm>
                <a:custGeom>
                  <a:avLst/>
                  <a:gdLst>
                    <a:gd name="connsiteX0" fmla="*/ 0 w 1724025"/>
                    <a:gd name="connsiteY0" fmla="*/ 9525 h 287337"/>
                    <a:gd name="connsiteX1" fmla="*/ 800100 w 1724025"/>
                    <a:gd name="connsiteY1" fmla="*/ 285750 h 287337"/>
                    <a:gd name="connsiteX2" fmla="*/ 1724025 w 1724025"/>
                    <a:gd name="connsiteY2" fmla="*/ 0 h 287337"/>
                    <a:gd name="connsiteX0" fmla="*/ 0 w 1713309"/>
                    <a:gd name="connsiteY0" fmla="*/ 0 h 351528"/>
                    <a:gd name="connsiteX1" fmla="*/ 789384 w 1713309"/>
                    <a:gd name="connsiteY1" fmla="*/ 342131 h 351528"/>
                    <a:gd name="connsiteX2" fmla="*/ 1713309 w 1713309"/>
                    <a:gd name="connsiteY2" fmla="*/ 56381 h 351528"/>
                    <a:gd name="connsiteX0" fmla="*/ 0 w 1728192"/>
                    <a:gd name="connsiteY0" fmla="*/ 0 h 342131"/>
                    <a:gd name="connsiteX1" fmla="*/ 789384 w 1728192"/>
                    <a:gd name="connsiteY1" fmla="*/ 342131 h 342131"/>
                    <a:gd name="connsiteX2" fmla="*/ 1728192 w 1728192"/>
                    <a:gd name="connsiteY2" fmla="*/ 0 h 342131"/>
                    <a:gd name="connsiteX0" fmla="*/ 0 w 1728192"/>
                    <a:gd name="connsiteY0" fmla="*/ 0 h 288033"/>
                    <a:gd name="connsiteX1" fmla="*/ 792087 w 1728192"/>
                    <a:gd name="connsiteY1" fmla="*/ 288033 h 288033"/>
                    <a:gd name="connsiteX2" fmla="*/ 1728192 w 1728192"/>
                    <a:gd name="connsiteY2" fmla="*/ 0 h 288033"/>
                    <a:gd name="connsiteX0" fmla="*/ 0 w 1728192"/>
                    <a:gd name="connsiteY0" fmla="*/ 0 h 280453"/>
                    <a:gd name="connsiteX1" fmla="*/ 766572 w 1728192"/>
                    <a:gd name="connsiteY1" fmla="*/ 280453 h 280453"/>
                    <a:gd name="connsiteX2" fmla="*/ 1728192 w 1728192"/>
                    <a:gd name="connsiteY2" fmla="*/ 0 h 280453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246344"/>
                    <a:gd name="connsiteX1" fmla="*/ 691683 w 1215901"/>
                    <a:gd name="connsiteY1" fmla="*/ 219815 h 246344"/>
                    <a:gd name="connsiteX2" fmla="*/ 1215901 w 1215901"/>
                    <a:gd name="connsiteY2" fmla="*/ 159176 h 246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5901" h="246344">
                      <a:moveTo>
                        <a:pt x="0" y="0"/>
                      </a:moveTo>
                      <a:cubicBezTo>
                        <a:pt x="256381" y="138906"/>
                        <a:pt x="489033" y="193286"/>
                        <a:pt x="691683" y="219815"/>
                      </a:cubicBezTo>
                      <a:cubicBezTo>
                        <a:pt x="894333" y="246344"/>
                        <a:pt x="991095" y="222634"/>
                        <a:pt x="1215901" y="159176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1058416" y="3569233"/>
                  <a:ext cx="973548" cy="193193"/>
                </a:xfrm>
                <a:custGeom>
                  <a:avLst/>
                  <a:gdLst>
                    <a:gd name="connsiteX0" fmla="*/ 0 w 1752600"/>
                    <a:gd name="connsiteY0" fmla="*/ 9525 h 268288"/>
                    <a:gd name="connsiteX1" fmla="*/ 809625 w 1752600"/>
                    <a:gd name="connsiteY1" fmla="*/ 266700 h 268288"/>
                    <a:gd name="connsiteX2" fmla="*/ 1752600 w 1752600"/>
                    <a:gd name="connsiteY2" fmla="*/ 0 h 268288"/>
                    <a:gd name="connsiteX0" fmla="*/ 0 w 1752600"/>
                    <a:gd name="connsiteY0" fmla="*/ 0 h 267589"/>
                    <a:gd name="connsiteX1" fmla="*/ 809625 w 1752600"/>
                    <a:gd name="connsiteY1" fmla="*/ 257175 h 267589"/>
                    <a:gd name="connsiteX2" fmla="*/ 1752600 w 1752600"/>
                    <a:gd name="connsiteY2" fmla="*/ 62483 h 267589"/>
                    <a:gd name="connsiteX0" fmla="*/ 0 w 1752600"/>
                    <a:gd name="connsiteY0" fmla="*/ 0 h 360929"/>
                    <a:gd name="connsiteX1" fmla="*/ 838200 w 1752600"/>
                    <a:gd name="connsiteY1" fmla="*/ 350515 h 360929"/>
                    <a:gd name="connsiteX2" fmla="*/ 1752600 w 1752600"/>
                    <a:gd name="connsiteY2" fmla="*/ 62483 h 360929"/>
                    <a:gd name="connsiteX0" fmla="*/ 0 w 1813129"/>
                    <a:gd name="connsiteY0" fmla="*/ 68219 h 299401"/>
                    <a:gd name="connsiteX1" fmla="*/ 898729 w 1813129"/>
                    <a:gd name="connsiteY1" fmla="*/ 288032 h 299401"/>
                    <a:gd name="connsiteX2" fmla="*/ 1813129 w 1813129"/>
                    <a:gd name="connsiteY2" fmla="*/ 0 h 299401"/>
                    <a:gd name="connsiteX0" fmla="*/ 0 w 1813129"/>
                    <a:gd name="connsiteY0" fmla="*/ 68219 h 200864"/>
                    <a:gd name="connsiteX1" fmla="*/ 792480 w 1813129"/>
                    <a:gd name="connsiteY1" fmla="*/ 189494 h 200864"/>
                    <a:gd name="connsiteX2" fmla="*/ 1813129 w 1813129"/>
                    <a:gd name="connsiteY2" fmla="*/ 0 h 200864"/>
                    <a:gd name="connsiteX0" fmla="*/ 0 w 1030224"/>
                    <a:gd name="connsiteY0" fmla="*/ 0 h 193193"/>
                    <a:gd name="connsiteX1" fmla="*/ 792480 w 1030224"/>
                    <a:gd name="connsiteY1" fmla="*/ 121275 h 193193"/>
                    <a:gd name="connsiteX2" fmla="*/ 1030224 w 1030224"/>
                    <a:gd name="connsiteY2" fmla="*/ 60637 h 193193"/>
                    <a:gd name="connsiteX0" fmla="*/ 0 w 1030224"/>
                    <a:gd name="connsiteY0" fmla="*/ 0 h 193193"/>
                    <a:gd name="connsiteX1" fmla="*/ 475488 w 1030224"/>
                    <a:gd name="connsiteY1" fmla="*/ 121275 h 193193"/>
                    <a:gd name="connsiteX2" fmla="*/ 1030224 w 1030224"/>
                    <a:gd name="connsiteY2" fmla="*/ 60637 h 193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0224" h="193193">
                      <a:moveTo>
                        <a:pt x="0" y="0"/>
                      </a:moveTo>
                      <a:cubicBezTo>
                        <a:pt x="258762" y="129381"/>
                        <a:pt x="303784" y="111169"/>
                        <a:pt x="475488" y="121275"/>
                      </a:cubicBezTo>
                      <a:cubicBezTo>
                        <a:pt x="647192" y="131381"/>
                        <a:pt x="704786" y="193193"/>
                        <a:pt x="1030224" y="60637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6" name="Freeform 5"/>
          <p:cNvSpPr/>
          <p:nvPr/>
        </p:nvSpPr>
        <p:spPr>
          <a:xfrm flipH="1">
            <a:off x="6821582" y="3068960"/>
            <a:ext cx="5587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4644008" y="3068960"/>
            <a:ext cx="5766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70"/>
          <p:cNvGrpSpPr/>
          <p:nvPr/>
        </p:nvGrpSpPr>
        <p:grpSpPr>
          <a:xfrm>
            <a:off x="5004048" y="1772816"/>
            <a:ext cx="2016224" cy="3600400"/>
            <a:chOff x="3569545" y="1772816"/>
            <a:chExt cx="2016224" cy="3600400"/>
          </a:xfrm>
        </p:grpSpPr>
        <p:grpSp>
          <p:nvGrpSpPr>
            <p:cNvPr id="9" name="Group 1"/>
            <p:cNvGrpSpPr/>
            <p:nvPr/>
          </p:nvGrpSpPr>
          <p:grpSpPr>
            <a:xfrm>
              <a:off x="3785569" y="4509121"/>
              <a:ext cx="1584176" cy="864095"/>
              <a:chOff x="1619672" y="4221089"/>
              <a:chExt cx="1584176" cy="864095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1619672" y="4246822"/>
                <a:ext cx="669997" cy="838362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00CC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Freeform 3"/>
              <p:cNvSpPr/>
              <p:nvPr/>
            </p:nvSpPr>
            <p:spPr>
              <a:xfrm flipH="1">
                <a:off x="2555774" y="4221089"/>
                <a:ext cx="648074" cy="86409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00CC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Oval 10"/>
            <p:cNvSpPr/>
            <p:nvPr/>
          </p:nvSpPr>
          <p:spPr>
            <a:xfrm>
              <a:off x="3569545" y="2420888"/>
              <a:ext cx="2016224" cy="2282120"/>
            </a:xfrm>
            <a:prstGeom prst="ellipse">
              <a:avLst/>
            </a:pr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hord 11"/>
            <p:cNvSpPr/>
            <p:nvPr/>
          </p:nvSpPr>
          <p:spPr>
            <a:xfrm>
              <a:off x="4289625" y="3068960"/>
              <a:ext cx="576064" cy="504056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001593" y="1772816"/>
              <a:ext cx="1152128" cy="1008112"/>
              <a:chOff x="6156176" y="2132856"/>
              <a:chExt cx="1152128" cy="1008112"/>
            </a:xfrm>
          </p:grpSpPr>
          <p:sp>
            <p:nvSpPr>
              <p:cNvPr id="14" name="Chord 13"/>
              <p:cNvSpPr/>
              <p:nvPr/>
            </p:nvSpPr>
            <p:spPr>
              <a:xfrm>
                <a:off x="6300192" y="2132856"/>
                <a:ext cx="864096" cy="1008112"/>
              </a:xfrm>
              <a:prstGeom prst="chord">
                <a:avLst>
                  <a:gd name="adj1" fmla="val 8868550"/>
                  <a:gd name="adj2" fmla="val 1928325"/>
                </a:avLst>
              </a:prstGeom>
              <a:solidFill>
                <a:srgbClr val="FF99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6156176" y="2708920"/>
                <a:ext cx="1152128" cy="202691"/>
              </a:xfrm>
              <a:custGeom>
                <a:avLst/>
                <a:gdLst>
                  <a:gd name="connsiteX0" fmla="*/ 0 w 1133475"/>
                  <a:gd name="connsiteY0" fmla="*/ 0 h 109537"/>
                  <a:gd name="connsiteX1" fmla="*/ 195263 w 1133475"/>
                  <a:gd name="connsiteY1" fmla="*/ 92869 h 109537"/>
                  <a:gd name="connsiteX2" fmla="*/ 964406 w 1133475"/>
                  <a:gd name="connsiteY2" fmla="*/ 97631 h 109537"/>
                  <a:gd name="connsiteX3" fmla="*/ 1133475 w 1133475"/>
                  <a:gd name="connsiteY3" fmla="*/ 21431 h 109537"/>
                  <a:gd name="connsiteX0" fmla="*/ 0 w 1133475"/>
                  <a:gd name="connsiteY0" fmla="*/ 7874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  <a:gd name="connsiteX0" fmla="*/ 0 w 1133475"/>
                  <a:gd name="connsiteY0" fmla="*/ 0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3475" h="122296">
                    <a:moveTo>
                      <a:pt x="0" y="0"/>
                    </a:moveTo>
                    <a:cubicBezTo>
                      <a:pt x="17264" y="38298"/>
                      <a:pt x="34529" y="83159"/>
                      <a:pt x="195263" y="100743"/>
                    </a:cubicBezTo>
                    <a:cubicBezTo>
                      <a:pt x="355997" y="118327"/>
                      <a:pt x="808037" y="122296"/>
                      <a:pt x="964406" y="105505"/>
                    </a:cubicBezTo>
                    <a:cubicBezTo>
                      <a:pt x="1120775" y="88714"/>
                      <a:pt x="1127125" y="32147"/>
                      <a:pt x="1133475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574257" y="2996952"/>
              <a:ext cx="1995485" cy="1368152"/>
              <a:chOff x="976313" y="2708920"/>
              <a:chExt cx="1995485" cy="136815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1023938" y="2971800"/>
                <a:ext cx="124446" cy="531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976313" y="3195639"/>
                <a:ext cx="161925" cy="619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2819994" y="2995613"/>
                <a:ext cx="132754" cy="7334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2843211" y="3190875"/>
                <a:ext cx="128587" cy="6191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41"/>
              <p:cNvGrpSpPr/>
              <p:nvPr/>
            </p:nvGrpSpPr>
            <p:grpSpPr>
              <a:xfrm>
                <a:off x="1106090" y="2708920"/>
                <a:ext cx="1800200" cy="1368152"/>
                <a:chOff x="1043608" y="2780928"/>
                <a:chExt cx="1872208" cy="1152128"/>
              </a:xfrm>
            </p:grpSpPr>
            <p:sp>
              <p:nvSpPr>
                <p:cNvPr id="22" name="Freeform 21"/>
                <p:cNvSpPr/>
                <p:nvPr/>
              </p:nvSpPr>
              <p:spPr>
                <a:xfrm>
                  <a:off x="1043608" y="2780928"/>
                  <a:ext cx="1872208" cy="1152128"/>
                </a:xfrm>
                <a:custGeom>
                  <a:avLst/>
                  <a:gdLst>
                    <a:gd name="connsiteX0" fmla="*/ 409575 w 2260600"/>
                    <a:gd name="connsiteY0" fmla="*/ 60325 h 1258887"/>
                    <a:gd name="connsiteX1" fmla="*/ 1114425 w 2260600"/>
                    <a:gd name="connsiteY1" fmla="*/ 260350 h 1258887"/>
                    <a:gd name="connsiteX2" fmla="*/ 2047875 w 2260600"/>
                    <a:gd name="connsiteY2" fmla="*/ 88900 h 1258887"/>
                    <a:gd name="connsiteX3" fmla="*/ 2105025 w 2260600"/>
                    <a:gd name="connsiteY3" fmla="*/ 774700 h 1258887"/>
                    <a:gd name="connsiteX4" fmla="*/ 1114425 w 2260600"/>
                    <a:gd name="connsiteY4" fmla="*/ 1231900 h 1258887"/>
                    <a:gd name="connsiteX5" fmla="*/ 152400 w 2260600"/>
                    <a:gd name="connsiteY5" fmla="*/ 612775 h 1258887"/>
                    <a:gd name="connsiteX6" fmla="*/ 200025 w 2260600"/>
                    <a:gd name="connsiteY6" fmla="*/ 88900 h 1258887"/>
                    <a:gd name="connsiteX7" fmla="*/ 409575 w 2260600"/>
                    <a:gd name="connsiteY7" fmla="*/ 60325 h 1258887"/>
                    <a:gd name="connsiteX0" fmla="*/ 200025 w 2260600"/>
                    <a:gd name="connsiteY0" fmla="*/ 85725 h 1255712"/>
                    <a:gd name="connsiteX1" fmla="*/ 1114425 w 2260600"/>
                    <a:gd name="connsiteY1" fmla="*/ 257175 h 1255712"/>
                    <a:gd name="connsiteX2" fmla="*/ 2047875 w 2260600"/>
                    <a:gd name="connsiteY2" fmla="*/ 85725 h 1255712"/>
                    <a:gd name="connsiteX3" fmla="*/ 2105025 w 2260600"/>
                    <a:gd name="connsiteY3" fmla="*/ 771525 h 1255712"/>
                    <a:gd name="connsiteX4" fmla="*/ 1114425 w 2260600"/>
                    <a:gd name="connsiteY4" fmla="*/ 1228725 h 1255712"/>
                    <a:gd name="connsiteX5" fmla="*/ 152400 w 2260600"/>
                    <a:gd name="connsiteY5" fmla="*/ 609600 h 1255712"/>
                    <a:gd name="connsiteX6" fmla="*/ 200025 w 2260600"/>
                    <a:gd name="connsiteY6" fmla="*/ 85725 h 1255712"/>
                    <a:gd name="connsiteX0" fmla="*/ 228217 w 2254961"/>
                    <a:gd name="connsiteY0" fmla="*/ 86493 h 1255712"/>
                    <a:gd name="connsiteX1" fmla="*/ 1108786 w 2254961"/>
                    <a:gd name="connsiteY1" fmla="*/ 257175 h 1255712"/>
                    <a:gd name="connsiteX2" fmla="*/ 2042236 w 2254961"/>
                    <a:gd name="connsiteY2" fmla="*/ 85725 h 1255712"/>
                    <a:gd name="connsiteX3" fmla="*/ 2099386 w 2254961"/>
                    <a:gd name="connsiteY3" fmla="*/ 771525 h 1255712"/>
                    <a:gd name="connsiteX4" fmla="*/ 1108786 w 2254961"/>
                    <a:gd name="connsiteY4" fmla="*/ 1228725 h 1255712"/>
                    <a:gd name="connsiteX5" fmla="*/ 146761 w 2254961"/>
                    <a:gd name="connsiteY5" fmla="*/ 609600 h 1255712"/>
                    <a:gd name="connsiteX6" fmla="*/ 228217 w 2254961"/>
                    <a:gd name="connsiteY6" fmla="*/ 86493 h 1255712"/>
                    <a:gd name="connsiteX0" fmla="*/ 146762 w 2173506"/>
                    <a:gd name="connsiteY0" fmla="*/ 86493 h 1234885"/>
                    <a:gd name="connsiteX1" fmla="*/ 1027331 w 2173506"/>
                    <a:gd name="connsiteY1" fmla="*/ 257175 h 1234885"/>
                    <a:gd name="connsiteX2" fmla="*/ 1960781 w 2173506"/>
                    <a:gd name="connsiteY2" fmla="*/ 85725 h 1234885"/>
                    <a:gd name="connsiteX3" fmla="*/ 2017931 w 2173506"/>
                    <a:gd name="connsiteY3" fmla="*/ 771525 h 1234885"/>
                    <a:gd name="connsiteX4" fmla="*/ 1027331 w 2173506"/>
                    <a:gd name="connsiteY4" fmla="*/ 1228725 h 1234885"/>
                    <a:gd name="connsiteX5" fmla="*/ 146761 w 2173506"/>
                    <a:gd name="connsiteY5" fmla="*/ 734565 h 1234885"/>
                    <a:gd name="connsiteX6" fmla="*/ 146762 w 2173506"/>
                    <a:gd name="connsiteY6" fmla="*/ 86493 h 1234885"/>
                    <a:gd name="connsiteX0" fmla="*/ 146762 w 2177356"/>
                    <a:gd name="connsiteY0" fmla="*/ 86493 h 1100766"/>
                    <a:gd name="connsiteX1" fmla="*/ 1027331 w 2177356"/>
                    <a:gd name="connsiteY1" fmla="*/ 257175 h 1100766"/>
                    <a:gd name="connsiteX2" fmla="*/ 1960781 w 2177356"/>
                    <a:gd name="connsiteY2" fmla="*/ 85725 h 1100766"/>
                    <a:gd name="connsiteX3" fmla="*/ 2017931 w 2177356"/>
                    <a:gd name="connsiteY3" fmla="*/ 771525 h 1100766"/>
                    <a:gd name="connsiteX4" fmla="*/ 1004230 w 2177356"/>
                    <a:gd name="connsiteY4" fmla="*/ 1094606 h 1100766"/>
                    <a:gd name="connsiteX5" fmla="*/ 146761 w 2177356"/>
                    <a:gd name="connsiteY5" fmla="*/ 734565 h 1100766"/>
                    <a:gd name="connsiteX6" fmla="*/ 146762 w 2177356"/>
                    <a:gd name="connsiteY6" fmla="*/ 86493 h 1100766"/>
                    <a:gd name="connsiteX0" fmla="*/ 146762 w 2112834"/>
                    <a:gd name="connsiteY0" fmla="*/ 92334 h 1112448"/>
                    <a:gd name="connsiteX1" fmla="*/ 1027331 w 2112834"/>
                    <a:gd name="connsiteY1" fmla="*/ 263016 h 1112448"/>
                    <a:gd name="connsiteX2" fmla="*/ 1960781 w 2112834"/>
                    <a:gd name="connsiteY2" fmla="*/ 91566 h 1112448"/>
                    <a:gd name="connsiteX3" fmla="*/ 1939650 w 2112834"/>
                    <a:gd name="connsiteY3" fmla="*/ 812415 h 1112448"/>
                    <a:gd name="connsiteX4" fmla="*/ 1004230 w 2112834"/>
                    <a:gd name="connsiteY4" fmla="*/ 1100447 h 1112448"/>
                    <a:gd name="connsiteX5" fmla="*/ 146761 w 2112834"/>
                    <a:gd name="connsiteY5" fmla="*/ 740406 h 1112448"/>
                    <a:gd name="connsiteX6" fmla="*/ 146762 w 2112834"/>
                    <a:gd name="connsiteY6" fmla="*/ 92334 h 1112448"/>
                    <a:gd name="connsiteX0" fmla="*/ 146762 w 2169654"/>
                    <a:gd name="connsiteY0" fmla="*/ 91565 h 1111679"/>
                    <a:gd name="connsiteX1" fmla="*/ 1027331 w 2169654"/>
                    <a:gd name="connsiteY1" fmla="*/ 262247 h 1111679"/>
                    <a:gd name="connsiteX2" fmla="*/ 2017602 w 2169654"/>
                    <a:gd name="connsiteY2" fmla="*/ 91566 h 1111679"/>
                    <a:gd name="connsiteX3" fmla="*/ 1939650 w 2169654"/>
                    <a:gd name="connsiteY3" fmla="*/ 811646 h 1111679"/>
                    <a:gd name="connsiteX4" fmla="*/ 1004230 w 2169654"/>
                    <a:gd name="connsiteY4" fmla="*/ 1099678 h 1111679"/>
                    <a:gd name="connsiteX5" fmla="*/ 146761 w 2169654"/>
                    <a:gd name="connsiteY5" fmla="*/ 739637 h 1111679"/>
                    <a:gd name="connsiteX6" fmla="*/ 146762 w 2169654"/>
                    <a:gd name="connsiteY6" fmla="*/ 91565 h 1111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9654" h="1111679">
                      <a:moveTo>
                        <a:pt x="146762" y="91565"/>
                      </a:moveTo>
                      <a:cubicBezTo>
                        <a:pt x="293524" y="12000"/>
                        <a:pt x="715524" y="262247"/>
                        <a:pt x="1027331" y="262247"/>
                      </a:cubicBezTo>
                      <a:cubicBezTo>
                        <a:pt x="1339138" y="262247"/>
                        <a:pt x="1865549" y="0"/>
                        <a:pt x="2017602" y="91566"/>
                      </a:cubicBezTo>
                      <a:cubicBezTo>
                        <a:pt x="2169655" y="183132"/>
                        <a:pt x="2108545" y="643627"/>
                        <a:pt x="1939650" y="811646"/>
                      </a:cubicBezTo>
                      <a:cubicBezTo>
                        <a:pt x="1770755" y="979665"/>
                        <a:pt x="1303045" y="1111679"/>
                        <a:pt x="1004230" y="1099678"/>
                      </a:cubicBezTo>
                      <a:cubicBezTo>
                        <a:pt x="705415" y="1087677"/>
                        <a:pt x="289672" y="907656"/>
                        <a:pt x="146761" y="739637"/>
                      </a:cubicBezTo>
                      <a:cubicBezTo>
                        <a:pt x="3850" y="571618"/>
                        <a:pt x="0" y="171130"/>
                        <a:pt x="146762" y="91565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1115617" y="2924943"/>
                  <a:ext cx="1728192" cy="288033"/>
                </a:xfrm>
                <a:custGeom>
                  <a:avLst/>
                  <a:gdLst>
                    <a:gd name="connsiteX0" fmla="*/ 0 w 1724025"/>
                    <a:gd name="connsiteY0" fmla="*/ 9525 h 287337"/>
                    <a:gd name="connsiteX1" fmla="*/ 800100 w 1724025"/>
                    <a:gd name="connsiteY1" fmla="*/ 285750 h 287337"/>
                    <a:gd name="connsiteX2" fmla="*/ 1724025 w 1724025"/>
                    <a:gd name="connsiteY2" fmla="*/ 0 h 287337"/>
                    <a:gd name="connsiteX0" fmla="*/ 0 w 1713309"/>
                    <a:gd name="connsiteY0" fmla="*/ 0 h 351528"/>
                    <a:gd name="connsiteX1" fmla="*/ 789384 w 1713309"/>
                    <a:gd name="connsiteY1" fmla="*/ 342131 h 351528"/>
                    <a:gd name="connsiteX2" fmla="*/ 1713309 w 1713309"/>
                    <a:gd name="connsiteY2" fmla="*/ 56381 h 351528"/>
                    <a:gd name="connsiteX0" fmla="*/ 0 w 1728192"/>
                    <a:gd name="connsiteY0" fmla="*/ 0 h 342131"/>
                    <a:gd name="connsiteX1" fmla="*/ 789384 w 1728192"/>
                    <a:gd name="connsiteY1" fmla="*/ 342131 h 342131"/>
                    <a:gd name="connsiteX2" fmla="*/ 1728192 w 1728192"/>
                    <a:gd name="connsiteY2" fmla="*/ 0 h 342131"/>
                    <a:gd name="connsiteX0" fmla="*/ 0 w 1728192"/>
                    <a:gd name="connsiteY0" fmla="*/ 0 h 288033"/>
                    <a:gd name="connsiteX1" fmla="*/ 792087 w 1728192"/>
                    <a:gd name="connsiteY1" fmla="*/ 288033 h 288033"/>
                    <a:gd name="connsiteX2" fmla="*/ 1728192 w 1728192"/>
                    <a:gd name="connsiteY2" fmla="*/ 0 h 288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28192" h="288033">
                      <a:moveTo>
                        <a:pt x="0" y="0"/>
                      </a:moveTo>
                      <a:cubicBezTo>
                        <a:pt x="256381" y="138906"/>
                        <a:pt x="504055" y="288033"/>
                        <a:pt x="792087" y="288033"/>
                      </a:cubicBezTo>
                      <a:cubicBezTo>
                        <a:pt x="1080119" y="288033"/>
                        <a:pt x="1409898" y="142081"/>
                        <a:pt x="1728192" y="0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1115616" y="3438525"/>
                  <a:ext cx="1656184" cy="360929"/>
                </a:xfrm>
                <a:custGeom>
                  <a:avLst/>
                  <a:gdLst>
                    <a:gd name="connsiteX0" fmla="*/ 0 w 1752600"/>
                    <a:gd name="connsiteY0" fmla="*/ 9525 h 268288"/>
                    <a:gd name="connsiteX1" fmla="*/ 809625 w 1752600"/>
                    <a:gd name="connsiteY1" fmla="*/ 266700 h 268288"/>
                    <a:gd name="connsiteX2" fmla="*/ 1752600 w 1752600"/>
                    <a:gd name="connsiteY2" fmla="*/ 0 h 268288"/>
                    <a:gd name="connsiteX0" fmla="*/ 0 w 1752600"/>
                    <a:gd name="connsiteY0" fmla="*/ 0 h 267589"/>
                    <a:gd name="connsiteX1" fmla="*/ 809625 w 1752600"/>
                    <a:gd name="connsiteY1" fmla="*/ 257175 h 267589"/>
                    <a:gd name="connsiteX2" fmla="*/ 1752600 w 1752600"/>
                    <a:gd name="connsiteY2" fmla="*/ 62483 h 267589"/>
                    <a:gd name="connsiteX0" fmla="*/ 0 w 1752600"/>
                    <a:gd name="connsiteY0" fmla="*/ 0 h 360929"/>
                    <a:gd name="connsiteX1" fmla="*/ 838200 w 1752600"/>
                    <a:gd name="connsiteY1" fmla="*/ 350515 h 360929"/>
                    <a:gd name="connsiteX2" fmla="*/ 1752600 w 1752600"/>
                    <a:gd name="connsiteY2" fmla="*/ 62483 h 360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52600" h="360929">
                      <a:moveTo>
                        <a:pt x="0" y="0"/>
                      </a:moveTo>
                      <a:cubicBezTo>
                        <a:pt x="258762" y="129381"/>
                        <a:pt x="546100" y="340101"/>
                        <a:pt x="838200" y="350515"/>
                      </a:cubicBezTo>
                      <a:cubicBezTo>
                        <a:pt x="1130300" y="360929"/>
                        <a:pt x="1427162" y="195039"/>
                        <a:pt x="1752600" y="6248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25" name="Group 8"/>
          <p:cNvGrpSpPr/>
          <p:nvPr/>
        </p:nvGrpSpPr>
        <p:grpSpPr>
          <a:xfrm>
            <a:off x="5724128" y="2780928"/>
            <a:ext cx="576064" cy="288032"/>
            <a:chOff x="6739030" y="3610677"/>
            <a:chExt cx="451036" cy="248044"/>
          </a:xfrm>
        </p:grpSpPr>
        <p:sp>
          <p:nvSpPr>
            <p:cNvPr id="10" name="Oval 9"/>
            <p:cNvSpPr/>
            <p:nvPr/>
          </p:nvSpPr>
          <p:spPr>
            <a:xfrm rot="190219">
              <a:off x="7099070" y="3610677"/>
              <a:ext cx="90996" cy="248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 rot="190219">
              <a:off x="6739030" y="3610677"/>
              <a:ext cx="90996" cy="248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496" y="1402780"/>
            <a:ext cx="2376264" cy="4248472"/>
            <a:chOff x="251520" y="2132856"/>
            <a:chExt cx="2376264" cy="4248472"/>
          </a:xfrm>
        </p:grpSpPr>
        <p:sp>
          <p:nvSpPr>
            <p:cNvPr id="43" name="Rectangle 42"/>
            <p:cNvSpPr/>
            <p:nvPr/>
          </p:nvSpPr>
          <p:spPr>
            <a:xfrm>
              <a:off x="251520" y="2132856"/>
              <a:ext cx="2376264" cy="4248472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95536" y="2348880"/>
              <a:ext cx="2016224" cy="3816424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Freeform 44"/>
          <p:cNvSpPr/>
          <p:nvPr/>
        </p:nvSpPr>
        <p:spPr>
          <a:xfrm>
            <a:off x="-152524" y="44624"/>
            <a:ext cx="1511300" cy="5842000"/>
          </a:xfrm>
          <a:custGeom>
            <a:avLst/>
            <a:gdLst>
              <a:gd name="connsiteX0" fmla="*/ 177800 w 1511300"/>
              <a:gd name="connsiteY0" fmla="*/ 5626100 h 5842000"/>
              <a:gd name="connsiteX1" fmla="*/ 12700 w 1511300"/>
              <a:gd name="connsiteY1" fmla="*/ 5842000 h 5842000"/>
              <a:gd name="connsiteX2" fmla="*/ 0 w 1511300"/>
              <a:gd name="connsiteY2" fmla="*/ 1231900 h 5842000"/>
              <a:gd name="connsiteX3" fmla="*/ 1511300 w 1511300"/>
              <a:gd name="connsiteY3" fmla="*/ 0 h 5842000"/>
              <a:gd name="connsiteX4" fmla="*/ 1511300 w 1511300"/>
              <a:gd name="connsiteY4" fmla="*/ 393700 h 5842000"/>
              <a:gd name="connsiteX5" fmla="*/ 1409700 w 1511300"/>
              <a:gd name="connsiteY5" fmla="*/ 393700 h 5842000"/>
              <a:gd name="connsiteX6" fmla="*/ 203200 w 1511300"/>
              <a:gd name="connsiteY6" fmla="*/ 1358900 h 5842000"/>
              <a:gd name="connsiteX7" fmla="*/ 177800 w 1511300"/>
              <a:gd name="connsiteY7" fmla="*/ 5626100 h 58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1300" h="5842000">
                <a:moveTo>
                  <a:pt x="177800" y="5626100"/>
                </a:moveTo>
                <a:lnTo>
                  <a:pt x="12700" y="5842000"/>
                </a:lnTo>
                <a:cubicBezTo>
                  <a:pt x="8467" y="4305300"/>
                  <a:pt x="4233" y="2768600"/>
                  <a:pt x="0" y="1231900"/>
                </a:cubicBezTo>
                <a:lnTo>
                  <a:pt x="1511300" y="0"/>
                </a:lnTo>
                <a:lnTo>
                  <a:pt x="1511300" y="393700"/>
                </a:lnTo>
                <a:lnTo>
                  <a:pt x="1409700" y="393700"/>
                </a:lnTo>
                <a:lnTo>
                  <a:pt x="203200" y="1358900"/>
                </a:lnTo>
                <a:lnTo>
                  <a:pt x="177800" y="5626100"/>
                </a:ln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ounded Rectangle 45"/>
          <p:cNvSpPr/>
          <p:nvPr/>
        </p:nvSpPr>
        <p:spPr>
          <a:xfrm>
            <a:off x="144016" y="3573016"/>
            <a:ext cx="2195736" cy="216024"/>
          </a:xfrm>
          <a:prstGeom prst="roundRect">
            <a:avLst/>
          </a:pr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-540568" y="-1467544"/>
            <a:ext cx="10513168" cy="8640960"/>
            <a:chOff x="-324544" y="-891480"/>
            <a:chExt cx="10513168" cy="8640960"/>
          </a:xfrm>
        </p:grpSpPr>
        <p:sp>
          <p:nvSpPr>
            <p:cNvPr id="68" name="Rectangle 67"/>
            <p:cNvSpPr/>
            <p:nvPr/>
          </p:nvSpPr>
          <p:spPr>
            <a:xfrm>
              <a:off x="-324544" y="4005064"/>
              <a:ext cx="9793088" cy="3744416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-108520" y="4005064"/>
              <a:ext cx="97930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2" descr="https://www.wetterzentrale.de/maps/GFSOPEU18_0_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8144" y="-675456"/>
              <a:ext cx="4320480" cy="34689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-891480"/>
              <a:ext cx="3922192" cy="38971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62" name="Freeform 61"/>
          <p:cNvSpPr/>
          <p:nvPr/>
        </p:nvSpPr>
        <p:spPr>
          <a:xfrm rot="5400000" flipV="1">
            <a:off x="5748624" y="3188481"/>
            <a:ext cx="768046" cy="96105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6" name="Group 135"/>
          <p:cNvGrpSpPr/>
          <p:nvPr/>
        </p:nvGrpSpPr>
        <p:grpSpPr>
          <a:xfrm rot="20249399">
            <a:off x="5766508" y="3441944"/>
            <a:ext cx="1055548" cy="1183796"/>
            <a:chOff x="6521576" y="3801310"/>
            <a:chExt cx="1055548" cy="1183796"/>
          </a:xfrm>
        </p:grpSpPr>
        <p:sp>
          <p:nvSpPr>
            <p:cNvPr id="129" name="Freeform 128"/>
            <p:cNvSpPr/>
            <p:nvPr/>
          </p:nvSpPr>
          <p:spPr>
            <a:xfrm rot="6745246" flipV="1">
              <a:off x="6739551" y="3677830"/>
              <a:ext cx="714094" cy="96105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0" name="Group 129"/>
            <p:cNvGrpSpPr/>
            <p:nvPr/>
          </p:nvGrpSpPr>
          <p:grpSpPr>
            <a:xfrm rot="18924661">
              <a:off x="6521576" y="4343212"/>
              <a:ext cx="1021406" cy="641894"/>
              <a:chOff x="3355340" y="3538220"/>
              <a:chExt cx="2471420" cy="641894"/>
            </a:xfrm>
          </p:grpSpPr>
          <p:sp>
            <p:nvSpPr>
              <p:cNvPr id="131" name="Freeform 130"/>
              <p:cNvSpPr/>
              <p:nvPr/>
            </p:nvSpPr>
            <p:spPr>
              <a:xfrm>
                <a:off x="3923928" y="3573016"/>
                <a:ext cx="1296144" cy="607098"/>
              </a:xfrm>
              <a:custGeom>
                <a:avLst/>
                <a:gdLst>
                  <a:gd name="connsiteX0" fmla="*/ 179010 w 1524001"/>
                  <a:gd name="connsiteY0" fmla="*/ 74991 h 648306"/>
                  <a:gd name="connsiteX1" fmla="*/ 91924 w 1524001"/>
                  <a:gd name="connsiteY1" fmla="*/ 524934 h 648306"/>
                  <a:gd name="connsiteX2" fmla="*/ 730553 w 1524001"/>
                  <a:gd name="connsiteY2" fmla="*/ 641048 h 648306"/>
                  <a:gd name="connsiteX3" fmla="*/ 1427239 w 1524001"/>
                  <a:gd name="connsiteY3" fmla="*/ 553963 h 648306"/>
                  <a:gd name="connsiteX4" fmla="*/ 1311124 w 1524001"/>
                  <a:gd name="connsiteY4" fmla="*/ 74991 h 648306"/>
                  <a:gd name="connsiteX5" fmla="*/ 730553 w 1524001"/>
                  <a:gd name="connsiteY5" fmla="*/ 104020 h 648306"/>
                  <a:gd name="connsiteX6" fmla="*/ 179010 w 1524001"/>
                  <a:gd name="connsiteY6" fmla="*/ 74991 h 648306"/>
                  <a:gd name="connsiteX0" fmla="*/ 158576 w 1528088"/>
                  <a:gd name="connsiteY0" fmla="*/ 70152 h 684508"/>
                  <a:gd name="connsiteX1" fmla="*/ 96011 w 1528088"/>
                  <a:gd name="connsiteY1" fmla="*/ 561136 h 684508"/>
                  <a:gd name="connsiteX2" fmla="*/ 734640 w 1528088"/>
                  <a:gd name="connsiteY2" fmla="*/ 677250 h 684508"/>
                  <a:gd name="connsiteX3" fmla="*/ 1431326 w 1528088"/>
                  <a:gd name="connsiteY3" fmla="*/ 590165 h 684508"/>
                  <a:gd name="connsiteX4" fmla="*/ 1315211 w 1528088"/>
                  <a:gd name="connsiteY4" fmla="*/ 111193 h 684508"/>
                  <a:gd name="connsiteX5" fmla="*/ 734640 w 1528088"/>
                  <a:gd name="connsiteY5" fmla="*/ 140222 h 684508"/>
                  <a:gd name="connsiteX6" fmla="*/ 158576 w 1528088"/>
                  <a:gd name="connsiteY6" fmla="*/ 70152 h 684508"/>
                  <a:gd name="connsiteX0" fmla="*/ 158576 w 1527337"/>
                  <a:gd name="connsiteY0" fmla="*/ 74991 h 696187"/>
                  <a:gd name="connsiteX1" fmla="*/ 96011 w 1527337"/>
                  <a:gd name="connsiteY1" fmla="*/ 565975 h 696187"/>
                  <a:gd name="connsiteX2" fmla="*/ 734640 w 1527337"/>
                  <a:gd name="connsiteY2" fmla="*/ 682089 h 696187"/>
                  <a:gd name="connsiteX3" fmla="*/ 1431326 w 1527337"/>
                  <a:gd name="connsiteY3" fmla="*/ 595004 h 696187"/>
                  <a:gd name="connsiteX4" fmla="*/ 1310704 w 1527337"/>
                  <a:gd name="connsiteY4" fmla="*/ 74991 h 696187"/>
                  <a:gd name="connsiteX5" fmla="*/ 734640 w 1527337"/>
                  <a:gd name="connsiteY5" fmla="*/ 145061 h 696187"/>
                  <a:gd name="connsiteX6" fmla="*/ 158576 w 1527337"/>
                  <a:gd name="connsiteY6" fmla="*/ 74991 h 696187"/>
                  <a:gd name="connsiteX0" fmla="*/ 168018 w 1536779"/>
                  <a:gd name="connsiteY0" fmla="*/ 74991 h 696187"/>
                  <a:gd name="connsiteX1" fmla="*/ 96011 w 1536779"/>
                  <a:gd name="connsiteY1" fmla="*/ 579048 h 696187"/>
                  <a:gd name="connsiteX2" fmla="*/ 744082 w 1536779"/>
                  <a:gd name="connsiteY2" fmla="*/ 682089 h 696187"/>
                  <a:gd name="connsiteX3" fmla="*/ 1440768 w 1536779"/>
                  <a:gd name="connsiteY3" fmla="*/ 595004 h 696187"/>
                  <a:gd name="connsiteX4" fmla="*/ 1320146 w 1536779"/>
                  <a:gd name="connsiteY4" fmla="*/ 74991 h 696187"/>
                  <a:gd name="connsiteX5" fmla="*/ 744082 w 1536779"/>
                  <a:gd name="connsiteY5" fmla="*/ 145061 h 696187"/>
                  <a:gd name="connsiteX6" fmla="*/ 168018 w 1536779"/>
                  <a:gd name="connsiteY6" fmla="*/ 74991 h 696187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28158"/>
                  <a:gd name="connsiteY0" fmla="*/ 72331 h 679429"/>
                  <a:gd name="connsiteX1" fmla="*/ 96011 w 1428158"/>
                  <a:gd name="connsiteY1" fmla="*/ 576388 h 679429"/>
                  <a:gd name="connsiteX2" fmla="*/ 744082 w 1428158"/>
                  <a:gd name="connsiteY2" fmla="*/ 679429 h 679429"/>
                  <a:gd name="connsiteX3" fmla="*/ 1392155 w 1428158"/>
                  <a:gd name="connsiteY3" fmla="*/ 576388 h 679429"/>
                  <a:gd name="connsiteX4" fmla="*/ 1320146 w 1428158"/>
                  <a:gd name="connsiteY4" fmla="*/ 72331 h 679429"/>
                  <a:gd name="connsiteX5" fmla="*/ 744082 w 1428158"/>
                  <a:gd name="connsiteY5" fmla="*/ 142401 h 679429"/>
                  <a:gd name="connsiteX6" fmla="*/ 168018 w 1428158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0 h 607098"/>
                  <a:gd name="connsiteX1" fmla="*/ 96011 w 1392155"/>
                  <a:gd name="connsiteY1" fmla="*/ 504057 h 607098"/>
                  <a:gd name="connsiteX2" fmla="*/ 744082 w 1392155"/>
                  <a:gd name="connsiteY2" fmla="*/ 607098 h 607098"/>
                  <a:gd name="connsiteX3" fmla="*/ 1392155 w 1392155"/>
                  <a:gd name="connsiteY3" fmla="*/ 504057 h 607098"/>
                  <a:gd name="connsiteX4" fmla="*/ 1320146 w 1392155"/>
                  <a:gd name="connsiteY4" fmla="*/ 0 h 607098"/>
                  <a:gd name="connsiteX5" fmla="*/ 744082 w 1392155"/>
                  <a:gd name="connsiteY5" fmla="*/ 70070 h 607098"/>
                  <a:gd name="connsiteX6" fmla="*/ 168018 w 1392155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6144" h="607098">
                    <a:moveTo>
                      <a:pt x="72007" y="0"/>
                    </a:moveTo>
                    <a:cubicBezTo>
                      <a:pt x="17707" y="145867"/>
                      <a:pt x="33137" y="291630"/>
                      <a:pt x="0" y="504057"/>
                    </a:cubicBezTo>
                    <a:cubicBezTo>
                      <a:pt x="207255" y="593820"/>
                      <a:pt x="432047" y="607098"/>
                      <a:pt x="648071" y="607098"/>
                    </a:cubicBezTo>
                    <a:cubicBezTo>
                      <a:pt x="864095" y="607098"/>
                      <a:pt x="1081269" y="586200"/>
                      <a:pt x="1296144" y="504057"/>
                    </a:cubicBezTo>
                    <a:cubicBezTo>
                      <a:pt x="1285867" y="356018"/>
                      <a:pt x="1244527" y="191587"/>
                      <a:pt x="1224135" y="0"/>
                    </a:cubicBezTo>
                    <a:cubicBezTo>
                      <a:pt x="1148895" y="19109"/>
                      <a:pt x="840092" y="70070"/>
                      <a:pt x="648071" y="70070"/>
                    </a:cubicBezTo>
                    <a:cubicBezTo>
                      <a:pt x="456050" y="70070"/>
                      <a:pt x="219255" y="34349"/>
                      <a:pt x="72007" y="0"/>
                    </a:cubicBezTo>
                    <a:close/>
                  </a:path>
                </a:pathLst>
              </a:custGeom>
              <a:solidFill>
                <a:srgbClr val="99FF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4000500" y="3665220"/>
                <a:ext cx="1150620" cy="86360"/>
              </a:xfrm>
              <a:custGeom>
                <a:avLst/>
                <a:gdLst>
                  <a:gd name="connsiteX0" fmla="*/ 0 w 1150620"/>
                  <a:gd name="connsiteY0" fmla="*/ 15240 h 86360"/>
                  <a:gd name="connsiteX1" fmla="*/ 579120 w 1150620"/>
                  <a:gd name="connsiteY1" fmla="*/ 83820 h 86360"/>
                  <a:gd name="connsiteX2" fmla="*/ 1150620 w 1150620"/>
                  <a:gd name="connsiteY2" fmla="*/ 0 h 8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620" h="86360">
                    <a:moveTo>
                      <a:pt x="0" y="15240"/>
                    </a:moveTo>
                    <a:cubicBezTo>
                      <a:pt x="193675" y="50800"/>
                      <a:pt x="387350" y="86360"/>
                      <a:pt x="579120" y="83820"/>
                    </a:cubicBezTo>
                    <a:cubicBezTo>
                      <a:pt x="770890" y="81280"/>
                      <a:pt x="960755" y="40640"/>
                      <a:pt x="1150620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3947160" y="4015740"/>
                <a:ext cx="1272540" cy="100330"/>
              </a:xfrm>
              <a:custGeom>
                <a:avLst/>
                <a:gdLst>
                  <a:gd name="connsiteX0" fmla="*/ 0 w 1272540"/>
                  <a:gd name="connsiteY0" fmla="*/ 0 h 100330"/>
                  <a:gd name="connsiteX1" fmla="*/ 624840 w 1272540"/>
                  <a:gd name="connsiteY1" fmla="*/ 99060 h 100330"/>
                  <a:gd name="connsiteX2" fmla="*/ 1272540 w 1272540"/>
                  <a:gd name="connsiteY2" fmla="*/ 7620 h 1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2540" h="100330">
                    <a:moveTo>
                      <a:pt x="0" y="0"/>
                    </a:moveTo>
                    <a:cubicBezTo>
                      <a:pt x="206375" y="48895"/>
                      <a:pt x="412750" y="97790"/>
                      <a:pt x="624840" y="99060"/>
                    </a:cubicBezTo>
                    <a:cubicBezTo>
                      <a:pt x="836930" y="100330"/>
                      <a:pt x="1054735" y="53975"/>
                      <a:pt x="1272540" y="762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Freeform 133"/>
              <p:cNvSpPr/>
              <p:nvPr/>
            </p:nvSpPr>
            <p:spPr>
              <a:xfrm>
                <a:off x="3355340" y="3538220"/>
                <a:ext cx="614680" cy="454660"/>
              </a:xfrm>
              <a:custGeom>
                <a:avLst/>
                <a:gdLst>
                  <a:gd name="connsiteX0" fmla="*/ 614680 w 614680"/>
                  <a:gd name="connsiteY0" fmla="*/ 157480 h 454660"/>
                  <a:gd name="connsiteX1" fmla="*/ 325120 w 614680"/>
                  <a:gd name="connsiteY1" fmla="*/ 43180 h 454660"/>
                  <a:gd name="connsiteX2" fmla="*/ 20320 w 614680"/>
                  <a:gd name="connsiteY2" fmla="*/ 35560 h 454660"/>
                  <a:gd name="connsiteX3" fmla="*/ 203200 w 614680"/>
                  <a:gd name="connsiteY3" fmla="*/ 256540 h 454660"/>
                  <a:gd name="connsiteX4" fmla="*/ 591820 w 614680"/>
                  <a:gd name="connsiteY4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680" h="454660">
                    <a:moveTo>
                      <a:pt x="614680" y="157480"/>
                    </a:moveTo>
                    <a:cubicBezTo>
                      <a:pt x="519430" y="110490"/>
                      <a:pt x="424180" y="63500"/>
                      <a:pt x="325120" y="43180"/>
                    </a:cubicBezTo>
                    <a:cubicBezTo>
                      <a:pt x="226060" y="22860"/>
                      <a:pt x="40640" y="0"/>
                      <a:pt x="20320" y="35560"/>
                    </a:cubicBezTo>
                    <a:cubicBezTo>
                      <a:pt x="0" y="71120"/>
                      <a:pt x="107950" y="186690"/>
                      <a:pt x="203200" y="256540"/>
                    </a:cubicBezTo>
                    <a:cubicBezTo>
                      <a:pt x="298450" y="326390"/>
                      <a:pt x="445135" y="390525"/>
                      <a:pt x="591820" y="45466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5173980" y="3569970"/>
                <a:ext cx="652780" cy="415290"/>
              </a:xfrm>
              <a:custGeom>
                <a:avLst/>
                <a:gdLst>
                  <a:gd name="connsiteX0" fmla="*/ 53340 w 652780"/>
                  <a:gd name="connsiteY0" fmla="*/ 415290 h 415290"/>
                  <a:gd name="connsiteX1" fmla="*/ 495300 w 652780"/>
                  <a:gd name="connsiteY1" fmla="*/ 240030 h 415290"/>
                  <a:gd name="connsiteX2" fmla="*/ 617220 w 652780"/>
                  <a:gd name="connsiteY2" fmla="*/ 64770 h 415290"/>
                  <a:gd name="connsiteX3" fmla="*/ 281940 w 652780"/>
                  <a:gd name="connsiteY3" fmla="*/ 3810 h 415290"/>
                  <a:gd name="connsiteX4" fmla="*/ 0 w 652780"/>
                  <a:gd name="connsiteY4" fmla="*/ 87630 h 41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2780" h="415290">
                    <a:moveTo>
                      <a:pt x="53340" y="415290"/>
                    </a:moveTo>
                    <a:cubicBezTo>
                      <a:pt x="227330" y="356870"/>
                      <a:pt x="401320" y="298450"/>
                      <a:pt x="495300" y="240030"/>
                    </a:cubicBezTo>
                    <a:cubicBezTo>
                      <a:pt x="589280" y="181610"/>
                      <a:pt x="652780" y="104140"/>
                      <a:pt x="617220" y="64770"/>
                    </a:cubicBezTo>
                    <a:cubicBezTo>
                      <a:pt x="581660" y="25400"/>
                      <a:pt x="384810" y="0"/>
                      <a:pt x="281940" y="3810"/>
                    </a:cubicBezTo>
                    <a:cubicBezTo>
                      <a:pt x="179070" y="7620"/>
                      <a:pt x="89535" y="47625"/>
                      <a:pt x="0" y="8763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39" name="Freeform 138"/>
          <p:cNvSpPr/>
          <p:nvPr/>
        </p:nvSpPr>
        <p:spPr>
          <a:xfrm rot="2739237" flipV="1">
            <a:off x="5448116" y="2337964"/>
            <a:ext cx="768046" cy="96105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Freeform 127"/>
          <p:cNvSpPr/>
          <p:nvPr/>
        </p:nvSpPr>
        <p:spPr>
          <a:xfrm rot="20934843" flipH="1">
            <a:off x="5628276" y="3100777"/>
            <a:ext cx="45654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4"/>
          <p:cNvGrpSpPr/>
          <p:nvPr/>
        </p:nvGrpSpPr>
        <p:grpSpPr>
          <a:xfrm>
            <a:off x="3664063" y="4509120"/>
            <a:ext cx="1815873" cy="939340"/>
            <a:chOff x="3620223" y="4501259"/>
            <a:chExt cx="1815873" cy="939340"/>
          </a:xfrm>
        </p:grpSpPr>
        <p:sp>
          <p:nvSpPr>
            <p:cNvPr id="23" name="Freeform 22"/>
            <p:cNvSpPr/>
            <p:nvPr/>
          </p:nvSpPr>
          <p:spPr>
            <a:xfrm flipH="1">
              <a:off x="4657114" y="4501259"/>
              <a:ext cx="778982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620223" y="4501259"/>
              <a:ext cx="728066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30"/>
          <p:cNvGrpSpPr/>
          <p:nvPr/>
        </p:nvGrpSpPr>
        <p:grpSpPr>
          <a:xfrm flipV="1">
            <a:off x="-1836712" y="1556792"/>
            <a:ext cx="914626" cy="72008"/>
            <a:chOff x="3347864" y="2492896"/>
            <a:chExt cx="665183" cy="14401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reeform 21"/>
          <p:cNvSpPr/>
          <p:nvPr/>
        </p:nvSpPr>
        <p:spPr>
          <a:xfrm rot="15451405" flipH="1" flipV="1">
            <a:off x="2505394" y="3367176"/>
            <a:ext cx="743624" cy="10838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16716 w 777479"/>
              <a:gd name="connsiteY0" fmla="*/ 0 h 827599"/>
              <a:gd name="connsiteX1" fmla="*/ 239713 w 777479"/>
              <a:gd name="connsiteY1" fmla="*/ 234271 h 827599"/>
              <a:gd name="connsiteX2" fmla="*/ 82550 w 777479"/>
              <a:gd name="connsiteY2" fmla="*/ 329521 h 827599"/>
              <a:gd name="connsiteX3" fmla="*/ 3969 w 777479"/>
              <a:gd name="connsiteY3" fmla="*/ 467633 h 827599"/>
              <a:gd name="connsiteX4" fmla="*/ 106363 w 777479"/>
              <a:gd name="connsiteY4" fmla="*/ 481921 h 827599"/>
              <a:gd name="connsiteX5" fmla="*/ 254000 w 777479"/>
              <a:gd name="connsiteY5" fmla="*/ 379527 h 827599"/>
              <a:gd name="connsiteX6" fmla="*/ 261144 w 777479"/>
              <a:gd name="connsiteY6" fmla="*/ 391433 h 827599"/>
              <a:gd name="connsiteX7" fmla="*/ 223044 w 777479"/>
              <a:gd name="connsiteY7" fmla="*/ 527164 h 827599"/>
              <a:gd name="connsiteX8" fmla="*/ 198834 w 777479"/>
              <a:gd name="connsiteY8" fmla="*/ 653371 h 827599"/>
              <a:gd name="connsiteX9" fmla="*/ 248147 w 777479"/>
              <a:gd name="connsiteY9" fmla="*/ 743486 h 827599"/>
              <a:gd name="connsiteX10" fmla="*/ 335682 w 777479"/>
              <a:gd name="connsiteY10" fmla="*/ 601752 h 827599"/>
              <a:gd name="connsiteX11" fmla="*/ 368300 w 777479"/>
              <a:gd name="connsiteY11" fmla="*/ 481920 h 827599"/>
              <a:gd name="connsiteX12" fmla="*/ 375444 w 777479"/>
              <a:gd name="connsiteY12" fmla="*/ 548596 h 827599"/>
              <a:gd name="connsiteX13" fmla="*/ 401638 w 777479"/>
              <a:gd name="connsiteY13" fmla="*/ 760527 h 827599"/>
              <a:gd name="connsiteX14" fmla="*/ 451644 w 777479"/>
              <a:gd name="connsiteY14" fmla="*/ 827202 h 827599"/>
              <a:gd name="connsiteX15" fmla="*/ 504032 w 777479"/>
              <a:gd name="connsiteY15" fmla="*/ 762908 h 827599"/>
              <a:gd name="connsiteX16" fmla="*/ 504032 w 777479"/>
              <a:gd name="connsiteY16" fmla="*/ 522401 h 827599"/>
              <a:gd name="connsiteX17" fmla="*/ 527844 w 777479"/>
              <a:gd name="connsiteY17" fmla="*/ 636702 h 827599"/>
              <a:gd name="connsiteX18" fmla="*/ 573088 w 777479"/>
              <a:gd name="connsiteY18" fmla="*/ 734333 h 827599"/>
              <a:gd name="connsiteX19" fmla="*/ 625475 w 777479"/>
              <a:gd name="connsiteY19" fmla="*/ 755764 h 827599"/>
              <a:gd name="connsiteX20" fmla="*/ 662013 w 777479"/>
              <a:gd name="connsiteY20" fmla="*/ 698813 h 827599"/>
              <a:gd name="connsiteX21" fmla="*/ 644525 w 777479"/>
              <a:gd name="connsiteY21" fmla="*/ 577171 h 827599"/>
              <a:gd name="connsiteX22" fmla="*/ 632619 w 777479"/>
              <a:gd name="connsiteY22" fmla="*/ 500971 h 827599"/>
              <a:gd name="connsiteX23" fmla="*/ 718344 w 777479"/>
              <a:gd name="connsiteY23" fmla="*/ 650989 h 827599"/>
              <a:gd name="connsiteX24" fmla="*/ 770732 w 777479"/>
              <a:gd name="connsiteY24" fmla="*/ 629558 h 827599"/>
              <a:gd name="connsiteX25" fmla="*/ 758825 w 777479"/>
              <a:gd name="connsiteY25" fmla="*/ 489064 h 827599"/>
              <a:gd name="connsiteX26" fmla="*/ 668338 w 777479"/>
              <a:gd name="connsiteY26" fmla="*/ 317614 h 827599"/>
              <a:gd name="connsiteX27" fmla="*/ 644525 w 777479"/>
              <a:gd name="connsiteY27" fmla="*/ 93777 h 82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827599">
                <a:moveTo>
                  <a:pt x="216716" y="0"/>
                </a:moveTo>
                <a:cubicBezTo>
                  <a:pt x="230805" y="45641"/>
                  <a:pt x="262074" y="179351"/>
                  <a:pt x="239713" y="234271"/>
                </a:cubicBezTo>
                <a:cubicBezTo>
                  <a:pt x="217352" y="289191"/>
                  <a:pt x="121841" y="290627"/>
                  <a:pt x="82550" y="329521"/>
                </a:cubicBezTo>
                <a:cubicBezTo>
                  <a:pt x="43259" y="368415"/>
                  <a:pt x="0" y="442233"/>
                  <a:pt x="3969" y="467633"/>
                </a:cubicBezTo>
                <a:cubicBezTo>
                  <a:pt x="7938" y="493033"/>
                  <a:pt x="64691" y="496605"/>
                  <a:pt x="106363" y="481921"/>
                </a:cubicBezTo>
                <a:cubicBezTo>
                  <a:pt x="148035" y="467237"/>
                  <a:pt x="228203" y="394608"/>
                  <a:pt x="254000" y="379527"/>
                </a:cubicBezTo>
                <a:cubicBezTo>
                  <a:pt x="279797" y="364446"/>
                  <a:pt x="266303" y="366827"/>
                  <a:pt x="261144" y="391433"/>
                </a:cubicBezTo>
                <a:cubicBezTo>
                  <a:pt x="255985" y="416039"/>
                  <a:pt x="233429" y="483508"/>
                  <a:pt x="223044" y="527164"/>
                </a:cubicBezTo>
                <a:cubicBezTo>
                  <a:pt x="212659" y="570820"/>
                  <a:pt x="194650" y="617317"/>
                  <a:pt x="198834" y="653371"/>
                </a:cubicBezTo>
                <a:cubicBezTo>
                  <a:pt x="203018" y="689425"/>
                  <a:pt x="225339" y="752089"/>
                  <a:pt x="248147" y="743486"/>
                </a:cubicBezTo>
                <a:cubicBezTo>
                  <a:pt x="270955" y="734883"/>
                  <a:pt x="315657" y="645346"/>
                  <a:pt x="335682" y="601752"/>
                </a:cubicBezTo>
                <a:cubicBezTo>
                  <a:pt x="355707" y="558158"/>
                  <a:pt x="361673" y="490779"/>
                  <a:pt x="368300" y="481920"/>
                </a:cubicBezTo>
                <a:cubicBezTo>
                  <a:pt x="374927" y="473061"/>
                  <a:pt x="369888" y="502162"/>
                  <a:pt x="375444" y="548596"/>
                </a:cubicBezTo>
                <a:cubicBezTo>
                  <a:pt x="381000" y="595031"/>
                  <a:pt x="388938" y="714093"/>
                  <a:pt x="401638" y="760527"/>
                </a:cubicBezTo>
                <a:cubicBezTo>
                  <a:pt x="414338" y="806961"/>
                  <a:pt x="434578" y="826805"/>
                  <a:pt x="451644" y="827202"/>
                </a:cubicBezTo>
                <a:cubicBezTo>
                  <a:pt x="468710" y="827599"/>
                  <a:pt x="495301" y="813708"/>
                  <a:pt x="504032" y="762908"/>
                </a:cubicBezTo>
                <a:cubicBezTo>
                  <a:pt x="512763" y="712108"/>
                  <a:pt x="500063" y="543435"/>
                  <a:pt x="504032" y="522401"/>
                </a:cubicBezTo>
                <a:cubicBezTo>
                  <a:pt x="508001" y="501367"/>
                  <a:pt x="516335" y="601380"/>
                  <a:pt x="527844" y="636702"/>
                </a:cubicBezTo>
                <a:cubicBezTo>
                  <a:pt x="539353" y="672024"/>
                  <a:pt x="556816" y="714489"/>
                  <a:pt x="573088" y="734333"/>
                </a:cubicBezTo>
                <a:cubicBezTo>
                  <a:pt x="589360" y="754177"/>
                  <a:pt x="610654" y="761684"/>
                  <a:pt x="625475" y="755764"/>
                </a:cubicBezTo>
                <a:cubicBezTo>
                  <a:pt x="640296" y="749844"/>
                  <a:pt x="658838" y="728579"/>
                  <a:pt x="662013" y="698813"/>
                </a:cubicBezTo>
                <a:cubicBezTo>
                  <a:pt x="665188" y="669047"/>
                  <a:pt x="649424" y="610145"/>
                  <a:pt x="644525" y="577171"/>
                </a:cubicBezTo>
                <a:cubicBezTo>
                  <a:pt x="639626" y="544197"/>
                  <a:pt x="620316" y="488668"/>
                  <a:pt x="632619" y="500971"/>
                </a:cubicBezTo>
                <a:cubicBezTo>
                  <a:pt x="644922" y="513274"/>
                  <a:pt x="695325" y="629558"/>
                  <a:pt x="718344" y="650989"/>
                </a:cubicBezTo>
                <a:cubicBezTo>
                  <a:pt x="741363" y="672420"/>
                  <a:pt x="763985" y="656546"/>
                  <a:pt x="770732" y="629558"/>
                </a:cubicBezTo>
                <a:cubicBezTo>
                  <a:pt x="777479" y="602571"/>
                  <a:pt x="775891" y="541055"/>
                  <a:pt x="758825" y="489064"/>
                </a:cubicBezTo>
                <a:cubicBezTo>
                  <a:pt x="741759" y="437073"/>
                  <a:pt x="687388" y="383495"/>
                  <a:pt x="668338" y="317614"/>
                </a:cubicBezTo>
                <a:cubicBezTo>
                  <a:pt x="649288" y="251733"/>
                  <a:pt x="646906" y="172755"/>
                  <a:pt x="644525" y="93777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Chord 48"/>
          <p:cNvSpPr/>
          <p:nvPr/>
        </p:nvSpPr>
        <p:spPr>
          <a:xfrm>
            <a:off x="3243171" y="2490985"/>
            <a:ext cx="2657657" cy="3832877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24"/>
          <p:cNvGrpSpPr/>
          <p:nvPr/>
        </p:nvGrpSpPr>
        <p:grpSpPr>
          <a:xfrm>
            <a:off x="3928328" y="1988840"/>
            <a:ext cx="1287340" cy="1145866"/>
            <a:chOff x="-1009262" y="1732638"/>
            <a:chExt cx="1033010" cy="831187"/>
          </a:xfrm>
          <a:solidFill>
            <a:srgbClr val="FF3300"/>
          </a:solidFill>
        </p:grpSpPr>
        <p:sp>
          <p:nvSpPr>
            <p:cNvPr id="55" name="Freeform 10"/>
            <p:cNvSpPr/>
            <p:nvPr/>
          </p:nvSpPr>
          <p:spPr>
            <a:xfrm>
              <a:off x="-1009262" y="2036176"/>
              <a:ext cx="1033010" cy="15254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Chord 11"/>
            <p:cNvSpPr/>
            <p:nvPr/>
          </p:nvSpPr>
          <p:spPr>
            <a:xfrm>
              <a:off x="-779704" y="1732638"/>
              <a:ext cx="573894" cy="831187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158"/>
          <p:cNvGrpSpPr/>
          <p:nvPr/>
        </p:nvGrpSpPr>
        <p:grpSpPr>
          <a:xfrm>
            <a:off x="4191304" y="2976229"/>
            <a:ext cx="714588" cy="275943"/>
            <a:chOff x="5132512" y="2335237"/>
            <a:chExt cx="544272" cy="189915"/>
          </a:xfrm>
        </p:grpSpPr>
        <p:sp>
          <p:nvSpPr>
            <p:cNvPr id="53" name="Oval 52"/>
            <p:cNvSpPr/>
            <p:nvPr/>
          </p:nvSpPr>
          <p:spPr>
            <a:xfrm>
              <a:off x="5132512" y="2335239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5579916" y="2335237"/>
              <a:ext cx="96868" cy="1899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Moon 51"/>
          <p:cNvSpPr/>
          <p:nvPr/>
        </p:nvSpPr>
        <p:spPr>
          <a:xfrm rot="16200000">
            <a:off x="4031939" y="3104964"/>
            <a:ext cx="1080120" cy="1728191"/>
          </a:xfrm>
          <a:prstGeom prst="moon">
            <a:avLst>
              <a:gd name="adj" fmla="val 7066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8" name="Group 117"/>
          <p:cNvGrpSpPr/>
          <p:nvPr/>
        </p:nvGrpSpPr>
        <p:grpSpPr>
          <a:xfrm>
            <a:off x="3355340" y="3538220"/>
            <a:ext cx="2471420" cy="641894"/>
            <a:chOff x="3355340" y="3538220"/>
            <a:chExt cx="2471420" cy="641894"/>
          </a:xfrm>
        </p:grpSpPr>
        <p:sp>
          <p:nvSpPr>
            <p:cNvPr id="106" name="Freeform 105"/>
            <p:cNvSpPr/>
            <p:nvPr/>
          </p:nvSpPr>
          <p:spPr>
            <a:xfrm>
              <a:off x="3923928" y="3573016"/>
              <a:ext cx="1296144" cy="607098"/>
            </a:xfrm>
            <a:custGeom>
              <a:avLst/>
              <a:gdLst>
                <a:gd name="connsiteX0" fmla="*/ 179010 w 1524001"/>
                <a:gd name="connsiteY0" fmla="*/ 74991 h 648306"/>
                <a:gd name="connsiteX1" fmla="*/ 91924 w 1524001"/>
                <a:gd name="connsiteY1" fmla="*/ 524934 h 648306"/>
                <a:gd name="connsiteX2" fmla="*/ 730553 w 1524001"/>
                <a:gd name="connsiteY2" fmla="*/ 641048 h 648306"/>
                <a:gd name="connsiteX3" fmla="*/ 1427239 w 1524001"/>
                <a:gd name="connsiteY3" fmla="*/ 553963 h 648306"/>
                <a:gd name="connsiteX4" fmla="*/ 1311124 w 1524001"/>
                <a:gd name="connsiteY4" fmla="*/ 74991 h 648306"/>
                <a:gd name="connsiteX5" fmla="*/ 730553 w 1524001"/>
                <a:gd name="connsiteY5" fmla="*/ 104020 h 648306"/>
                <a:gd name="connsiteX6" fmla="*/ 179010 w 1524001"/>
                <a:gd name="connsiteY6" fmla="*/ 74991 h 648306"/>
                <a:gd name="connsiteX0" fmla="*/ 158576 w 1528088"/>
                <a:gd name="connsiteY0" fmla="*/ 70152 h 684508"/>
                <a:gd name="connsiteX1" fmla="*/ 96011 w 1528088"/>
                <a:gd name="connsiteY1" fmla="*/ 561136 h 684508"/>
                <a:gd name="connsiteX2" fmla="*/ 734640 w 1528088"/>
                <a:gd name="connsiteY2" fmla="*/ 677250 h 684508"/>
                <a:gd name="connsiteX3" fmla="*/ 1431326 w 1528088"/>
                <a:gd name="connsiteY3" fmla="*/ 590165 h 684508"/>
                <a:gd name="connsiteX4" fmla="*/ 1315211 w 1528088"/>
                <a:gd name="connsiteY4" fmla="*/ 111193 h 684508"/>
                <a:gd name="connsiteX5" fmla="*/ 734640 w 1528088"/>
                <a:gd name="connsiteY5" fmla="*/ 140222 h 684508"/>
                <a:gd name="connsiteX6" fmla="*/ 158576 w 1528088"/>
                <a:gd name="connsiteY6" fmla="*/ 70152 h 684508"/>
                <a:gd name="connsiteX0" fmla="*/ 158576 w 1527337"/>
                <a:gd name="connsiteY0" fmla="*/ 74991 h 696187"/>
                <a:gd name="connsiteX1" fmla="*/ 96011 w 1527337"/>
                <a:gd name="connsiteY1" fmla="*/ 565975 h 696187"/>
                <a:gd name="connsiteX2" fmla="*/ 734640 w 1527337"/>
                <a:gd name="connsiteY2" fmla="*/ 682089 h 696187"/>
                <a:gd name="connsiteX3" fmla="*/ 1431326 w 1527337"/>
                <a:gd name="connsiteY3" fmla="*/ 595004 h 696187"/>
                <a:gd name="connsiteX4" fmla="*/ 1310704 w 1527337"/>
                <a:gd name="connsiteY4" fmla="*/ 74991 h 696187"/>
                <a:gd name="connsiteX5" fmla="*/ 734640 w 1527337"/>
                <a:gd name="connsiteY5" fmla="*/ 145061 h 696187"/>
                <a:gd name="connsiteX6" fmla="*/ 158576 w 1527337"/>
                <a:gd name="connsiteY6" fmla="*/ 74991 h 696187"/>
                <a:gd name="connsiteX0" fmla="*/ 168018 w 1536779"/>
                <a:gd name="connsiteY0" fmla="*/ 74991 h 696187"/>
                <a:gd name="connsiteX1" fmla="*/ 96011 w 1536779"/>
                <a:gd name="connsiteY1" fmla="*/ 579048 h 696187"/>
                <a:gd name="connsiteX2" fmla="*/ 744082 w 1536779"/>
                <a:gd name="connsiteY2" fmla="*/ 682089 h 696187"/>
                <a:gd name="connsiteX3" fmla="*/ 1440768 w 1536779"/>
                <a:gd name="connsiteY3" fmla="*/ 595004 h 696187"/>
                <a:gd name="connsiteX4" fmla="*/ 1320146 w 1536779"/>
                <a:gd name="connsiteY4" fmla="*/ 74991 h 696187"/>
                <a:gd name="connsiteX5" fmla="*/ 744082 w 1536779"/>
                <a:gd name="connsiteY5" fmla="*/ 145061 h 696187"/>
                <a:gd name="connsiteX6" fmla="*/ 168018 w 1536779"/>
                <a:gd name="connsiteY6" fmla="*/ 74991 h 696187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28158"/>
                <a:gd name="connsiteY0" fmla="*/ 72331 h 679429"/>
                <a:gd name="connsiteX1" fmla="*/ 96011 w 1428158"/>
                <a:gd name="connsiteY1" fmla="*/ 576388 h 679429"/>
                <a:gd name="connsiteX2" fmla="*/ 744082 w 1428158"/>
                <a:gd name="connsiteY2" fmla="*/ 679429 h 679429"/>
                <a:gd name="connsiteX3" fmla="*/ 1392155 w 1428158"/>
                <a:gd name="connsiteY3" fmla="*/ 576388 h 679429"/>
                <a:gd name="connsiteX4" fmla="*/ 1320146 w 1428158"/>
                <a:gd name="connsiteY4" fmla="*/ 72331 h 679429"/>
                <a:gd name="connsiteX5" fmla="*/ 744082 w 1428158"/>
                <a:gd name="connsiteY5" fmla="*/ 142401 h 679429"/>
                <a:gd name="connsiteX6" fmla="*/ 168018 w 1428158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0 h 607098"/>
                <a:gd name="connsiteX1" fmla="*/ 96011 w 1392155"/>
                <a:gd name="connsiteY1" fmla="*/ 504057 h 607098"/>
                <a:gd name="connsiteX2" fmla="*/ 744082 w 1392155"/>
                <a:gd name="connsiteY2" fmla="*/ 607098 h 607098"/>
                <a:gd name="connsiteX3" fmla="*/ 1392155 w 1392155"/>
                <a:gd name="connsiteY3" fmla="*/ 504057 h 607098"/>
                <a:gd name="connsiteX4" fmla="*/ 1320146 w 1392155"/>
                <a:gd name="connsiteY4" fmla="*/ 0 h 607098"/>
                <a:gd name="connsiteX5" fmla="*/ 744082 w 1392155"/>
                <a:gd name="connsiteY5" fmla="*/ 70070 h 607098"/>
                <a:gd name="connsiteX6" fmla="*/ 168018 w 1392155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4" h="607098">
                  <a:moveTo>
                    <a:pt x="72007" y="0"/>
                  </a:moveTo>
                  <a:cubicBezTo>
                    <a:pt x="17707" y="145867"/>
                    <a:pt x="33137" y="291630"/>
                    <a:pt x="0" y="504057"/>
                  </a:cubicBezTo>
                  <a:cubicBezTo>
                    <a:pt x="207255" y="593820"/>
                    <a:pt x="432047" y="607098"/>
                    <a:pt x="648071" y="607098"/>
                  </a:cubicBezTo>
                  <a:cubicBezTo>
                    <a:pt x="864095" y="607098"/>
                    <a:pt x="1081269" y="586200"/>
                    <a:pt x="1296144" y="504057"/>
                  </a:cubicBezTo>
                  <a:cubicBezTo>
                    <a:pt x="1285867" y="356018"/>
                    <a:pt x="1244527" y="191587"/>
                    <a:pt x="1224135" y="0"/>
                  </a:cubicBezTo>
                  <a:cubicBezTo>
                    <a:pt x="1148895" y="19109"/>
                    <a:pt x="840092" y="70070"/>
                    <a:pt x="648071" y="70070"/>
                  </a:cubicBezTo>
                  <a:cubicBezTo>
                    <a:pt x="456050" y="70070"/>
                    <a:pt x="219255" y="34349"/>
                    <a:pt x="72007" y="0"/>
                  </a:cubicBezTo>
                  <a:close/>
                </a:path>
              </a:pathLst>
            </a:custGeom>
            <a:solidFill>
              <a:srgbClr val="99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000500" y="3665220"/>
              <a:ext cx="1150620" cy="86360"/>
            </a:xfrm>
            <a:custGeom>
              <a:avLst/>
              <a:gdLst>
                <a:gd name="connsiteX0" fmla="*/ 0 w 1150620"/>
                <a:gd name="connsiteY0" fmla="*/ 15240 h 86360"/>
                <a:gd name="connsiteX1" fmla="*/ 579120 w 1150620"/>
                <a:gd name="connsiteY1" fmla="*/ 83820 h 86360"/>
                <a:gd name="connsiteX2" fmla="*/ 1150620 w 1150620"/>
                <a:gd name="connsiteY2" fmla="*/ 0 h 8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620" h="86360">
                  <a:moveTo>
                    <a:pt x="0" y="15240"/>
                  </a:moveTo>
                  <a:cubicBezTo>
                    <a:pt x="193675" y="50800"/>
                    <a:pt x="387350" y="86360"/>
                    <a:pt x="579120" y="83820"/>
                  </a:cubicBezTo>
                  <a:cubicBezTo>
                    <a:pt x="770890" y="81280"/>
                    <a:pt x="960755" y="40640"/>
                    <a:pt x="115062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947160" y="4015740"/>
              <a:ext cx="1272540" cy="100330"/>
            </a:xfrm>
            <a:custGeom>
              <a:avLst/>
              <a:gdLst>
                <a:gd name="connsiteX0" fmla="*/ 0 w 1272540"/>
                <a:gd name="connsiteY0" fmla="*/ 0 h 100330"/>
                <a:gd name="connsiteX1" fmla="*/ 624840 w 1272540"/>
                <a:gd name="connsiteY1" fmla="*/ 99060 h 100330"/>
                <a:gd name="connsiteX2" fmla="*/ 1272540 w 1272540"/>
                <a:gd name="connsiteY2" fmla="*/ 7620 h 10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2540" h="100330">
                  <a:moveTo>
                    <a:pt x="0" y="0"/>
                  </a:moveTo>
                  <a:cubicBezTo>
                    <a:pt x="206375" y="48895"/>
                    <a:pt x="412750" y="97790"/>
                    <a:pt x="624840" y="99060"/>
                  </a:cubicBezTo>
                  <a:cubicBezTo>
                    <a:pt x="836930" y="100330"/>
                    <a:pt x="1054735" y="53975"/>
                    <a:pt x="1272540" y="762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355340" y="3538220"/>
              <a:ext cx="614680" cy="454660"/>
            </a:xfrm>
            <a:custGeom>
              <a:avLst/>
              <a:gdLst>
                <a:gd name="connsiteX0" fmla="*/ 614680 w 614680"/>
                <a:gd name="connsiteY0" fmla="*/ 157480 h 454660"/>
                <a:gd name="connsiteX1" fmla="*/ 325120 w 614680"/>
                <a:gd name="connsiteY1" fmla="*/ 43180 h 454660"/>
                <a:gd name="connsiteX2" fmla="*/ 20320 w 614680"/>
                <a:gd name="connsiteY2" fmla="*/ 35560 h 454660"/>
                <a:gd name="connsiteX3" fmla="*/ 203200 w 614680"/>
                <a:gd name="connsiteY3" fmla="*/ 256540 h 454660"/>
                <a:gd name="connsiteX4" fmla="*/ 591820 w 614680"/>
                <a:gd name="connsiteY4" fmla="*/ 454660 h 45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680" h="454660">
                  <a:moveTo>
                    <a:pt x="614680" y="157480"/>
                  </a:moveTo>
                  <a:cubicBezTo>
                    <a:pt x="519430" y="110490"/>
                    <a:pt x="424180" y="63500"/>
                    <a:pt x="325120" y="43180"/>
                  </a:cubicBezTo>
                  <a:cubicBezTo>
                    <a:pt x="226060" y="22860"/>
                    <a:pt x="40640" y="0"/>
                    <a:pt x="20320" y="35560"/>
                  </a:cubicBezTo>
                  <a:cubicBezTo>
                    <a:pt x="0" y="71120"/>
                    <a:pt x="107950" y="186690"/>
                    <a:pt x="203200" y="256540"/>
                  </a:cubicBezTo>
                  <a:cubicBezTo>
                    <a:pt x="298450" y="326390"/>
                    <a:pt x="445135" y="390525"/>
                    <a:pt x="591820" y="45466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173980" y="3569970"/>
              <a:ext cx="652780" cy="415290"/>
            </a:xfrm>
            <a:custGeom>
              <a:avLst/>
              <a:gdLst>
                <a:gd name="connsiteX0" fmla="*/ 53340 w 652780"/>
                <a:gd name="connsiteY0" fmla="*/ 415290 h 415290"/>
                <a:gd name="connsiteX1" fmla="*/ 495300 w 652780"/>
                <a:gd name="connsiteY1" fmla="*/ 240030 h 415290"/>
                <a:gd name="connsiteX2" fmla="*/ 617220 w 652780"/>
                <a:gd name="connsiteY2" fmla="*/ 64770 h 415290"/>
                <a:gd name="connsiteX3" fmla="*/ 281940 w 652780"/>
                <a:gd name="connsiteY3" fmla="*/ 3810 h 415290"/>
                <a:gd name="connsiteX4" fmla="*/ 0 w 652780"/>
                <a:gd name="connsiteY4" fmla="*/ 87630 h 4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780" h="415290">
                  <a:moveTo>
                    <a:pt x="53340" y="415290"/>
                  </a:moveTo>
                  <a:cubicBezTo>
                    <a:pt x="227330" y="356870"/>
                    <a:pt x="401320" y="298450"/>
                    <a:pt x="495300" y="240030"/>
                  </a:cubicBezTo>
                  <a:cubicBezTo>
                    <a:pt x="589280" y="181610"/>
                    <a:pt x="652780" y="104140"/>
                    <a:pt x="617220" y="64770"/>
                  </a:cubicBezTo>
                  <a:cubicBezTo>
                    <a:pt x="581660" y="25400"/>
                    <a:pt x="384810" y="0"/>
                    <a:pt x="281940" y="3810"/>
                  </a:cubicBezTo>
                  <a:cubicBezTo>
                    <a:pt x="179070" y="7620"/>
                    <a:pt x="89535" y="47625"/>
                    <a:pt x="0" y="8763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0" name="Group 119"/>
          <p:cNvGrpSpPr/>
          <p:nvPr/>
        </p:nvGrpSpPr>
        <p:grpSpPr>
          <a:xfrm rot="21209676">
            <a:off x="1965146" y="3491439"/>
            <a:ext cx="1163593" cy="1080120"/>
            <a:chOff x="755576" y="3789040"/>
            <a:chExt cx="1163593" cy="1080120"/>
          </a:xfrm>
        </p:grpSpPr>
        <p:grpSp>
          <p:nvGrpSpPr>
            <p:cNvPr id="94" name="Group 93"/>
            <p:cNvGrpSpPr/>
            <p:nvPr/>
          </p:nvGrpSpPr>
          <p:grpSpPr>
            <a:xfrm>
              <a:off x="755576" y="3789040"/>
              <a:ext cx="1120378" cy="1080120"/>
              <a:chOff x="1147366" y="1844824"/>
              <a:chExt cx="1120378" cy="1080120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1475656" y="1844824"/>
                <a:ext cx="792088" cy="1080120"/>
              </a:xfrm>
              <a:prstGeom prst="round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1619672" y="2060848"/>
                <a:ext cx="504056" cy="720080"/>
                <a:chOff x="1547664" y="2060848"/>
                <a:chExt cx="648072" cy="72008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1835696" y="2276872"/>
                  <a:ext cx="360040" cy="45719"/>
                </a:xfrm>
                <a:prstGeom prst="rect">
                  <a:avLst/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Trapezoid 85"/>
                <p:cNvSpPr/>
                <p:nvPr/>
              </p:nvSpPr>
              <p:spPr>
                <a:xfrm>
                  <a:off x="1547664" y="2204864"/>
                  <a:ext cx="432048" cy="576064"/>
                </a:xfrm>
                <a:prstGeom prst="trapezoid">
                  <a:avLst/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Chord 88"/>
                <p:cNvSpPr/>
                <p:nvPr/>
              </p:nvSpPr>
              <p:spPr>
                <a:xfrm>
                  <a:off x="1619672" y="2060848"/>
                  <a:ext cx="288032" cy="360040"/>
                </a:xfrm>
                <a:prstGeom prst="chord">
                  <a:avLst>
                    <a:gd name="adj1" fmla="val 10535898"/>
                    <a:gd name="adj2" fmla="val 235772"/>
                  </a:avLst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2" name="Block Arc 91"/>
              <p:cNvSpPr/>
              <p:nvPr/>
            </p:nvSpPr>
            <p:spPr>
              <a:xfrm>
                <a:off x="1147366" y="2057673"/>
                <a:ext cx="641722" cy="648072"/>
              </a:xfrm>
              <a:prstGeom prst="blockArc">
                <a:avLst>
                  <a:gd name="adj1" fmla="val 5444717"/>
                  <a:gd name="adj2" fmla="val 16176228"/>
                  <a:gd name="adj3" fmla="val 22914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1043608" y="3789040"/>
              <a:ext cx="8755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 smtClean="0"/>
                <a:t>EXTERMINATE</a:t>
              </a:r>
              <a:endParaRPr lang="en-GB" sz="900" b="1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2267744" y="2636912"/>
            <a:ext cx="576064" cy="666750"/>
            <a:chOff x="1475656" y="2420888"/>
            <a:chExt cx="576064" cy="666750"/>
          </a:xfrm>
        </p:grpSpPr>
        <p:sp>
          <p:nvSpPr>
            <p:cNvPr id="124" name="Freeform 123"/>
            <p:cNvSpPr/>
            <p:nvPr/>
          </p:nvSpPr>
          <p:spPr>
            <a:xfrm>
              <a:off x="1475656" y="2420888"/>
              <a:ext cx="147637" cy="666750"/>
            </a:xfrm>
            <a:custGeom>
              <a:avLst/>
              <a:gdLst>
                <a:gd name="connsiteX0" fmla="*/ 107950 w 147637"/>
                <a:gd name="connsiteY0" fmla="*/ 666750 h 666750"/>
                <a:gd name="connsiteX1" fmla="*/ 3175 w 147637"/>
                <a:gd name="connsiteY1" fmla="*/ 542925 h 666750"/>
                <a:gd name="connsiteX2" fmla="*/ 127000 w 147637"/>
                <a:gd name="connsiteY2" fmla="*/ 428625 h 666750"/>
                <a:gd name="connsiteX3" fmla="*/ 12700 w 147637"/>
                <a:gd name="connsiteY3" fmla="*/ 285750 h 666750"/>
                <a:gd name="connsiteX4" fmla="*/ 146050 w 147637"/>
                <a:gd name="connsiteY4" fmla="*/ 152400 h 666750"/>
                <a:gd name="connsiteX5" fmla="*/ 22225 w 147637"/>
                <a:gd name="connsiteY5" fmla="*/ 66675 h 666750"/>
                <a:gd name="connsiteX6" fmla="*/ 79375 w 147637"/>
                <a:gd name="connsiteY6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637" h="666750">
                  <a:moveTo>
                    <a:pt x="107950" y="666750"/>
                  </a:moveTo>
                  <a:cubicBezTo>
                    <a:pt x="53975" y="624681"/>
                    <a:pt x="0" y="582612"/>
                    <a:pt x="3175" y="542925"/>
                  </a:cubicBezTo>
                  <a:cubicBezTo>
                    <a:pt x="6350" y="503238"/>
                    <a:pt x="125413" y="471487"/>
                    <a:pt x="127000" y="428625"/>
                  </a:cubicBezTo>
                  <a:cubicBezTo>
                    <a:pt x="128587" y="385763"/>
                    <a:pt x="9525" y="331787"/>
                    <a:pt x="12700" y="285750"/>
                  </a:cubicBezTo>
                  <a:cubicBezTo>
                    <a:pt x="15875" y="239713"/>
                    <a:pt x="144463" y="188912"/>
                    <a:pt x="146050" y="152400"/>
                  </a:cubicBezTo>
                  <a:cubicBezTo>
                    <a:pt x="147637" y="115888"/>
                    <a:pt x="33337" y="92075"/>
                    <a:pt x="22225" y="66675"/>
                  </a:cubicBezTo>
                  <a:cubicBezTo>
                    <a:pt x="11113" y="41275"/>
                    <a:pt x="45244" y="20637"/>
                    <a:pt x="79375" y="0"/>
                  </a:cubicBezTo>
                </a:path>
              </a:pathLst>
            </a:custGeom>
            <a:ln w="3810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688059" y="2420888"/>
              <a:ext cx="147637" cy="666750"/>
            </a:xfrm>
            <a:custGeom>
              <a:avLst/>
              <a:gdLst>
                <a:gd name="connsiteX0" fmla="*/ 107950 w 147637"/>
                <a:gd name="connsiteY0" fmla="*/ 666750 h 666750"/>
                <a:gd name="connsiteX1" fmla="*/ 3175 w 147637"/>
                <a:gd name="connsiteY1" fmla="*/ 542925 h 666750"/>
                <a:gd name="connsiteX2" fmla="*/ 127000 w 147637"/>
                <a:gd name="connsiteY2" fmla="*/ 428625 h 666750"/>
                <a:gd name="connsiteX3" fmla="*/ 12700 w 147637"/>
                <a:gd name="connsiteY3" fmla="*/ 285750 h 666750"/>
                <a:gd name="connsiteX4" fmla="*/ 146050 w 147637"/>
                <a:gd name="connsiteY4" fmla="*/ 152400 h 666750"/>
                <a:gd name="connsiteX5" fmla="*/ 22225 w 147637"/>
                <a:gd name="connsiteY5" fmla="*/ 66675 h 666750"/>
                <a:gd name="connsiteX6" fmla="*/ 79375 w 147637"/>
                <a:gd name="connsiteY6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637" h="666750">
                  <a:moveTo>
                    <a:pt x="107950" y="666750"/>
                  </a:moveTo>
                  <a:cubicBezTo>
                    <a:pt x="53975" y="624681"/>
                    <a:pt x="0" y="582612"/>
                    <a:pt x="3175" y="542925"/>
                  </a:cubicBezTo>
                  <a:cubicBezTo>
                    <a:pt x="6350" y="503238"/>
                    <a:pt x="125413" y="471487"/>
                    <a:pt x="127000" y="428625"/>
                  </a:cubicBezTo>
                  <a:cubicBezTo>
                    <a:pt x="128587" y="385763"/>
                    <a:pt x="9525" y="331787"/>
                    <a:pt x="12700" y="285750"/>
                  </a:cubicBezTo>
                  <a:cubicBezTo>
                    <a:pt x="15875" y="239713"/>
                    <a:pt x="144463" y="188912"/>
                    <a:pt x="146050" y="152400"/>
                  </a:cubicBezTo>
                  <a:cubicBezTo>
                    <a:pt x="147637" y="115888"/>
                    <a:pt x="33337" y="92075"/>
                    <a:pt x="22225" y="66675"/>
                  </a:cubicBezTo>
                  <a:cubicBezTo>
                    <a:pt x="11113" y="41275"/>
                    <a:pt x="45244" y="20637"/>
                    <a:pt x="79375" y="0"/>
                  </a:cubicBezTo>
                </a:path>
              </a:pathLst>
            </a:custGeom>
            <a:ln w="3810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904083" y="2420888"/>
              <a:ext cx="147637" cy="666750"/>
            </a:xfrm>
            <a:custGeom>
              <a:avLst/>
              <a:gdLst>
                <a:gd name="connsiteX0" fmla="*/ 107950 w 147637"/>
                <a:gd name="connsiteY0" fmla="*/ 666750 h 666750"/>
                <a:gd name="connsiteX1" fmla="*/ 3175 w 147637"/>
                <a:gd name="connsiteY1" fmla="*/ 542925 h 666750"/>
                <a:gd name="connsiteX2" fmla="*/ 127000 w 147637"/>
                <a:gd name="connsiteY2" fmla="*/ 428625 h 666750"/>
                <a:gd name="connsiteX3" fmla="*/ 12700 w 147637"/>
                <a:gd name="connsiteY3" fmla="*/ 285750 h 666750"/>
                <a:gd name="connsiteX4" fmla="*/ 146050 w 147637"/>
                <a:gd name="connsiteY4" fmla="*/ 152400 h 666750"/>
                <a:gd name="connsiteX5" fmla="*/ 22225 w 147637"/>
                <a:gd name="connsiteY5" fmla="*/ 66675 h 666750"/>
                <a:gd name="connsiteX6" fmla="*/ 79375 w 147637"/>
                <a:gd name="connsiteY6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637" h="666750">
                  <a:moveTo>
                    <a:pt x="107950" y="666750"/>
                  </a:moveTo>
                  <a:cubicBezTo>
                    <a:pt x="53975" y="624681"/>
                    <a:pt x="0" y="582612"/>
                    <a:pt x="3175" y="542925"/>
                  </a:cubicBezTo>
                  <a:cubicBezTo>
                    <a:pt x="6350" y="503238"/>
                    <a:pt x="125413" y="471487"/>
                    <a:pt x="127000" y="428625"/>
                  </a:cubicBezTo>
                  <a:cubicBezTo>
                    <a:pt x="128587" y="385763"/>
                    <a:pt x="9525" y="331787"/>
                    <a:pt x="12700" y="285750"/>
                  </a:cubicBezTo>
                  <a:cubicBezTo>
                    <a:pt x="15875" y="239713"/>
                    <a:pt x="144463" y="188912"/>
                    <a:pt x="146050" y="152400"/>
                  </a:cubicBezTo>
                  <a:cubicBezTo>
                    <a:pt x="147637" y="115888"/>
                    <a:pt x="33337" y="92075"/>
                    <a:pt x="22225" y="66675"/>
                  </a:cubicBezTo>
                  <a:cubicBezTo>
                    <a:pt x="11113" y="41275"/>
                    <a:pt x="45244" y="20637"/>
                    <a:pt x="79375" y="0"/>
                  </a:cubicBezTo>
                </a:path>
              </a:pathLst>
            </a:custGeom>
            <a:ln w="3810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419872" y="3573016"/>
            <a:ext cx="1512168" cy="792088"/>
            <a:chOff x="3419872" y="3429000"/>
            <a:chExt cx="1512168" cy="792088"/>
          </a:xfrm>
        </p:grpSpPr>
        <p:grpSp>
          <p:nvGrpSpPr>
            <p:cNvPr id="123" name="Group 122"/>
            <p:cNvGrpSpPr/>
            <p:nvPr/>
          </p:nvGrpSpPr>
          <p:grpSpPr>
            <a:xfrm>
              <a:off x="3851920" y="3429000"/>
              <a:ext cx="1080120" cy="792088"/>
              <a:chOff x="971600" y="4653136"/>
              <a:chExt cx="1080120" cy="792088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971600" y="4941168"/>
                <a:ext cx="360040" cy="144016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259632" y="4653136"/>
                <a:ext cx="792088" cy="792088"/>
              </a:xfrm>
              <a:prstGeom prst="ellipse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7" name="Freeform 136"/>
            <p:cNvSpPr/>
            <p:nvPr/>
          </p:nvSpPr>
          <p:spPr>
            <a:xfrm rot="16200000" flipH="1">
              <a:off x="3499930" y="3348942"/>
              <a:ext cx="743624" cy="9037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4" name="Freeform 83"/>
          <p:cNvSpPr/>
          <p:nvPr/>
        </p:nvSpPr>
        <p:spPr>
          <a:xfrm rot="14611634" flipH="1" flipV="1">
            <a:off x="4967121" y="3409553"/>
            <a:ext cx="743624" cy="96105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" name="Group 56"/>
          <p:cNvGrpSpPr/>
          <p:nvPr/>
        </p:nvGrpSpPr>
        <p:grpSpPr>
          <a:xfrm>
            <a:off x="-396552" y="2708920"/>
            <a:ext cx="2664296" cy="3096344"/>
            <a:chOff x="-396552" y="2708920"/>
            <a:chExt cx="2664296" cy="3096344"/>
          </a:xfrm>
          <a:solidFill>
            <a:srgbClr val="CC9900"/>
          </a:solidFill>
        </p:grpSpPr>
        <p:sp>
          <p:nvSpPr>
            <p:cNvPr id="58" name="Freeform 57"/>
            <p:cNvSpPr/>
            <p:nvPr/>
          </p:nvSpPr>
          <p:spPr>
            <a:xfrm>
              <a:off x="-396552" y="2708920"/>
              <a:ext cx="2664296" cy="1368152"/>
            </a:xfrm>
            <a:custGeom>
              <a:avLst/>
              <a:gdLst>
                <a:gd name="connsiteX0" fmla="*/ 58058 w 1683658"/>
                <a:gd name="connsiteY0" fmla="*/ 0 h 1349828"/>
                <a:gd name="connsiteX1" fmla="*/ 1683658 w 1683658"/>
                <a:gd name="connsiteY1" fmla="*/ 14514 h 1349828"/>
                <a:gd name="connsiteX2" fmla="*/ 667658 w 1683658"/>
                <a:gd name="connsiteY2" fmla="*/ 1335314 h 1349828"/>
                <a:gd name="connsiteX3" fmla="*/ 0 w 1683658"/>
                <a:gd name="connsiteY3" fmla="*/ 1349828 h 1349828"/>
                <a:gd name="connsiteX4" fmla="*/ 58058 w 1683658"/>
                <a:gd name="connsiteY4" fmla="*/ 0 h 1349828"/>
                <a:gd name="connsiteX0" fmla="*/ 58058 w 1683658"/>
                <a:gd name="connsiteY0" fmla="*/ 0 h 1368152"/>
                <a:gd name="connsiteX1" fmla="*/ 1683658 w 1683658"/>
                <a:gd name="connsiteY1" fmla="*/ 14514 h 1368152"/>
                <a:gd name="connsiteX2" fmla="*/ 832487 w 1683658"/>
                <a:gd name="connsiteY2" fmla="*/ 1368152 h 1368152"/>
                <a:gd name="connsiteX3" fmla="*/ 0 w 1683658"/>
                <a:gd name="connsiteY3" fmla="*/ 1349828 h 1368152"/>
                <a:gd name="connsiteX4" fmla="*/ 58058 w 1683658"/>
                <a:gd name="connsiteY4" fmla="*/ 0 h 1368152"/>
                <a:gd name="connsiteX0" fmla="*/ 58058 w 1713944"/>
                <a:gd name="connsiteY0" fmla="*/ 0 h 1368152"/>
                <a:gd name="connsiteX1" fmla="*/ 1713944 w 1713944"/>
                <a:gd name="connsiteY1" fmla="*/ 0 h 1368152"/>
                <a:gd name="connsiteX2" fmla="*/ 832487 w 1713944"/>
                <a:gd name="connsiteY2" fmla="*/ 1368152 h 1368152"/>
                <a:gd name="connsiteX3" fmla="*/ 0 w 1713944"/>
                <a:gd name="connsiteY3" fmla="*/ 1349828 h 1368152"/>
                <a:gd name="connsiteX4" fmla="*/ 58058 w 1713944"/>
                <a:gd name="connsiteY4" fmla="*/ 0 h 1368152"/>
                <a:gd name="connsiteX0" fmla="*/ 0 w 1762914"/>
                <a:gd name="connsiteY0" fmla="*/ 0 h 1368152"/>
                <a:gd name="connsiteX1" fmla="*/ 1762914 w 1762914"/>
                <a:gd name="connsiteY1" fmla="*/ 0 h 1368152"/>
                <a:gd name="connsiteX2" fmla="*/ 881457 w 1762914"/>
                <a:gd name="connsiteY2" fmla="*/ 1368152 h 1368152"/>
                <a:gd name="connsiteX3" fmla="*/ 48970 w 1762914"/>
                <a:gd name="connsiteY3" fmla="*/ 1349828 h 1368152"/>
                <a:gd name="connsiteX4" fmla="*/ 0 w 1762914"/>
                <a:gd name="connsiteY4" fmla="*/ 0 h 1368152"/>
                <a:gd name="connsiteX0" fmla="*/ 4897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4897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88145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1884" h="1368152">
                  <a:moveTo>
                    <a:pt x="0" y="0"/>
                  </a:moveTo>
                  <a:lnTo>
                    <a:pt x="1811884" y="0"/>
                  </a:lnTo>
                  <a:lnTo>
                    <a:pt x="881457" y="1368152"/>
                  </a:lnTo>
                  <a:lnTo>
                    <a:pt x="0" y="13681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-396552" y="4077072"/>
              <a:ext cx="1296144" cy="216024"/>
            </a:xfrm>
            <a:custGeom>
              <a:avLst/>
              <a:gdLst>
                <a:gd name="connsiteX0" fmla="*/ 1335314 w 1349829"/>
                <a:gd name="connsiteY0" fmla="*/ 14515 h 174172"/>
                <a:gd name="connsiteX1" fmla="*/ 1349829 w 1349829"/>
                <a:gd name="connsiteY1" fmla="*/ 174172 h 174172"/>
                <a:gd name="connsiteX2" fmla="*/ 14514 w 1349829"/>
                <a:gd name="connsiteY2" fmla="*/ 174172 h 174172"/>
                <a:gd name="connsiteX3" fmla="*/ 0 w 1349829"/>
                <a:gd name="connsiteY3" fmla="*/ 0 h 174172"/>
                <a:gd name="connsiteX4" fmla="*/ 1335314 w 1349829"/>
                <a:gd name="connsiteY4" fmla="*/ 14515 h 174172"/>
                <a:gd name="connsiteX0" fmla="*/ 1335314 w 1335314"/>
                <a:gd name="connsiteY0" fmla="*/ 14515 h 215709"/>
                <a:gd name="connsiteX1" fmla="*/ 1276400 w 1335314"/>
                <a:gd name="connsiteY1" fmla="*/ 215709 h 215709"/>
                <a:gd name="connsiteX2" fmla="*/ 14514 w 1335314"/>
                <a:gd name="connsiteY2" fmla="*/ 174172 h 215709"/>
                <a:gd name="connsiteX3" fmla="*/ 0 w 1335314"/>
                <a:gd name="connsiteY3" fmla="*/ 0 h 215709"/>
                <a:gd name="connsiteX4" fmla="*/ 1335314 w 1335314"/>
                <a:gd name="connsiteY4" fmla="*/ 14515 h 215709"/>
                <a:gd name="connsiteX0" fmla="*/ 1276400 w 1276400"/>
                <a:gd name="connsiteY0" fmla="*/ 0 h 216024"/>
                <a:gd name="connsiteX1" fmla="*/ 1276400 w 1276400"/>
                <a:gd name="connsiteY1" fmla="*/ 216024 h 216024"/>
                <a:gd name="connsiteX2" fmla="*/ 14514 w 1276400"/>
                <a:gd name="connsiteY2" fmla="*/ 174487 h 216024"/>
                <a:gd name="connsiteX3" fmla="*/ 0 w 1276400"/>
                <a:gd name="connsiteY3" fmla="*/ 315 h 216024"/>
                <a:gd name="connsiteX4" fmla="*/ 1276400 w 1276400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19744 w 1296144"/>
                <a:gd name="connsiteY3" fmla="*/ 315 h 216024"/>
                <a:gd name="connsiteX4" fmla="*/ 1296144 w 1296144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0 w 1296144"/>
                <a:gd name="connsiteY3" fmla="*/ 0 h 216024"/>
                <a:gd name="connsiteX4" fmla="*/ 1296144 w 1296144"/>
                <a:gd name="connsiteY4" fmla="*/ 0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216024">
                  <a:moveTo>
                    <a:pt x="1296144" y="0"/>
                  </a:moveTo>
                  <a:lnTo>
                    <a:pt x="1296144" y="216024"/>
                  </a:lnTo>
                  <a:lnTo>
                    <a:pt x="0" y="216024"/>
                  </a:lnTo>
                  <a:lnTo>
                    <a:pt x="0" y="0"/>
                  </a:lnTo>
                  <a:lnTo>
                    <a:pt x="129614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99591" y="2708920"/>
              <a:ext cx="1368153" cy="1584176"/>
            </a:xfrm>
            <a:custGeom>
              <a:avLst/>
              <a:gdLst>
                <a:gd name="connsiteX0" fmla="*/ 0 w 1371600"/>
                <a:gd name="connsiteY0" fmla="*/ 1357313 h 1576388"/>
                <a:gd name="connsiteX1" fmla="*/ 1371600 w 1371600"/>
                <a:gd name="connsiteY1" fmla="*/ 0 h 1576388"/>
                <a:gd name="connsiteX2" fmla="*/ 1366838 w 1371600"/>
                <a:gd name="connsiteY2" fmla="*/ 161925 h 1576388"/>
                <a:gd name="connsiteX3" fmla="*/ 9525 w 1371600"/>
                <a:gd name="connsiteY3" fmla="*/ 1576388 h 1576388"/>
                <a:gd name="connsiteX4" fmla="*/ 0 w 1371600"/>
                <a:gd name="connsiteY4" fmla="*/ 1357313 h 1576388"/>
                <a:gd name="connsiteX0" fmla="*/ 9475 w 1381075"/>
                <a:gd name="connsiteY0" fmla="*/ 1357313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9475 w 1381075"/>
                <a:gd name="connsiteY4" fmla="*/ 1357313 h 1577330"/>
                <a:gd name="connsiteX0" fmla="*/ 1 w 1381075"/>
                <a:gd name="connsiteY0" fmla="*/ 1361306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1 w 1381075"/>
                <a:gd name="connsiteY4" fmla="*/ 1361306 h 1577330"/>
                <a:gd name="connsiteX0" fmla="*/ 1 w 1376313"/>
                <a:gd name="connsiteY0" fmla="*/ 1368152 h 1584176"/>
                <a:gd name="connsiteX1" fmla="*/ 1368153 w 1376313"/>
                <a:gd name="connsiteY1" fmla="*/ 0 h 1584176"/>
                <a:gd name="connsiteX2" fmla="*/ 1376313 w 1376313"/>
                <a:gd name="connsiteY2" fmla="*/ 168771 h 1584176"/>
                <a:gd name="connsiteX3" fmla="*/ 0 w 1376313"/>
                <a:gd name="connsiteY3" fmla="*/ 1584176 h 1584176"/>
                <a:gd name="connsiteX4" fmla="*/ 1 w 1376313"/>
                <a:gd name="connsiteY4" fmla="*/ 1368152 h 1584176"/>
                <a:gd name="connsiteX0" fmla="*/ 1 w 1368153"/>
                <a:gd name="connsiteY0" fmla="*/ 1368152 h 1584176"/>
                <a:gd name="connsiteX1" fmla="*/ 1368153 w 1368153"/>
                <a:gd name="connsiteY1" fmla="*/ 0 h 1584176"/>
                <a:gd name="connsiteX2" fmla="*/ 1368153 w 1368153"/>
                <a:gd name="connsiteY2" fmla="*/ 144016 h 1584176"/>
                <a:gd name="connsiteX3" fmla="*/ 0 w 1368153"/>
                <a:gd name="connsiteY3" fmla="*/ 1584176 h 1584176"/>
                <a:gd name="connsiteX4" fmla="*/ 1 w 1368153"/>
                <a:gd name="connsiteY4" fmla="*/ 1368152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153" h="1584176">
                  <a:moveTo>
                    <a:pt x="1" y="1368152"/>
                  </a:moveTo>
                  <a:lnTo>
                    <a:pt x="1368153" y="0"/>
                  </a:lnTo>
                  <a:lnTo>
                    <a:pt x="1368153" y="144016"/>
                  </a:lnTo>
                  <a:lnTo>
                    <a:pt x="0" y="1584176"/>
                  </a:lnTo>
                  <a:cubicBezTo>
                    <a:pt x="0" y="1512168"/>
                    <a:pt x="1" y="1440160"/>
                    <a:pt x="1" y="136815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5536" y="4293096"/>
              <a:ext cx="360040" cy="1512168"/>
            </a:xfrm>
            <a:prstGeom prst="rect">
              <a:avLst/>
            </a:prstGeom>
            <a:solidFill>
              <a:srgbClr val="9966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animBg="1"/>
      <p:bldP spid="139" grpId="0" animBg="1"/>
      <p:bldP spid="139" grpId="1" animBg="1"/>
      <p:bldP spid="128" grpId="0" animBg="1"/>
      <p:bldP spid="128" grpId="1" animBg="1"/>
      <p:bldP spid="128" grpId="2" animBg="1"/>
      <p:bldP spid="22" grpId="0" animBg="1"/>
      <p:bldP spid="22" grpId="1" animBg="1"/>
      <p:bldP spid="52" grpId="0" animBg="1"/>
      <p:bldP spid="52" grpId="1" animBg="1"/>
      <p:bldP spid="52" grpId="2" animBg="1"/>
      <p:bldP spid="52" grpId="3" animBg="1"/>
      <p:bldP spid="84" grpId="0" animBg="1"/>
      <p:bldP spid="84" grpId="1" animBg="1"/>
      <p:bldP spid="84" grpId="2" animBg="1"/>
      <p:bldP spid="84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419872" y="1988840"/>
            <a:ext cx="1537670" cy="1440160"/>
            <a:chOff x="5333688" y="1602056"/>
            <a:chExt cx="1537670" cy="1440160"/>
          </a:xfrm>
        </p:grpSpPr>
        <p:sp>
          <p:nvSpPr>
            <p:cNvPr id="37" name="Freeform 36"/>
            <p:cNvSpPr/>
            <p:nvPr/>
          </p:nvSpPr>
          <p:spPr>
            <a:xfrm rot="14327133" flipH="1">
              <a:off x="5477704" y="1909910"/>
              <a:ext cx="720080" cy="100811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8" name="Group 47"/>
            <p:cNvGrpSpPr/>
            <p:nvPr/>
          </p:nvGrpSpPr>
          <p:grpSpPr>
            <a:xfrm rot="332131">
              <a:off x="5863246" y="1602056"/>
              <a:ext cx="1008112" cy="1440160"/>
              <a:chOff x="6516216" y="3645024"/>
              <a:chExt cx="1008112" cy="144016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516216" y="3645024"/>
                <a:ext cx="1008112" cy="144016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6681788" y="3714750"/>
                <a:ext cx="648493" cy="1295400"/>
              </a:xfrm>
              <a:custGeom>
                <a:avLst/>
                <a:gdLst>
                  <a:gd name="connsiteX0" fmla="*/ 623887 w 648493"/>
                  <a:gd name="connsiteY0" fmla="*/ 1295400 h 1295400"/>
                  <a:gd name="connsiteX1" fmla="*/ 642937 w 648493"/>
                  <a:gd name="connsiteY1" fmla="*/ 1228725 h 1295400"/>
                  <a:gd name="connsiteX2" fmla="*/ 590550 w 648493"/>
                  <a:gd name="connsiteY2" fmla="*/ 1185863 h 1295400"/>
                  <a:gd name="connsiteX3" fmla="*/ 581025 w 648493"/>
                  <a:gd name="connsiteY3" fmla="*/ 1128713 h 1295400"/>
                  <a:gd name="connsiteX4" fmla="*/ 547687 w 648493"/>
                  <a:gd name="connsiteY4" fmla="*/ 1109663 h 1295400"/>
                  <a:gd name="connsiteX5" fmla="*/ 523875 w 648493"/>
                  <a:gd name="connsiteY5" fmla="*/ 1066800 h 1295400"/>
                  <a:gd name="connsiteX6" fmla="*/ 485775 w 648493"/>
                  <a:gd name="connsiteY6" fmla="*/ 1028700 h 1295400"/>
                  <a:gd name="connsiteX7" fmla="*/ 447675 w 648493"/>
                  <a:gd name="connsiteY7" fmla="*/ 947738 h 1295400"/>
                  <a:gd name="connsiteX8" fmla="*/ 423862 w 648493"/>
                  <a:gd name="connsiteY8" fmla="*/ 823913 h 1295400"/>
                  <a:gd name="connsiteX9" fmla="*/ 395287 w 648493"/>
                  <a:gd name="connsiteY9" fmla="*/ 785813 h 1295400"/>
                  <a:gd name="connsiteX10" fmla="*/ 295275 w 648493"/>
                  <a:gd name="connsiteY10" fmla="*/ 661988 h 1295400"/>
                  <a:gd name="connsiteX11" fmla="*/ 300037 w 648493"/>
                  <a:gd name="connsiteY11" fmla="*/ 614363 h 1295400"/>
                  <a:gd name="connsiteX12" fmla="*/ 295275 w 648493"/>
                  <a:gd name="connsiteY12" fmla="*/ 595313 h 1295400"/>
                  <a:gd name="connsiteX13" fmla="*/ 257175 w 648493"/>
                  <a:gd name="connsiteY13" fmla="*/ 557213 h 1295400"/>
                  <a:gd name="connsiteX14" fmla="*/ 266700 w 648493"/>
                  <a:gd name="connsiteY14" fmla="*/ 504825 h 1295400"/>
                  <a:gd name="connsiteX15" fmla="*/ 223837 w 648493"/>
                  <a:gd name="connsiteY15" fmla="*/ 485775 h 1295400"/>
                  <a:gd name="connsiteX16" fmla="*/ 223837 w 648493"/>
                  <a:gd name="connsiteY16" fmla="*/ 428625 h 1295400"/>
                  <a:gd name="connsiteX17" fmla="*/ 219075 w 648493"/>
                  <a:gd name="connsiteY17" fmla="*/ 357188 h 1295400"/>
                  <a:gd name="connsiteX18" fmla="*/ 180975 w 648493"/>
                  <a:gd name="connsiteY18" fmla="*/ 314325 h 1295400"/>
                  <a:gd name="connsiteX19" fmla="*/ 166687 w 648493"/>
                  <a:gd name="connsiteY19" fmla="*/ 242888 h 1295400"/>
                  <a:gd name="connsiteX20" fmla="*/ 119062 w 648493"/>
                  <a:gd name="connsiteY20" fmla="*/ 190500 h 1295400"/>
                  <a:gd name="connsiteX21" fmla="*/ 119062 w 648493"/>
                  <a:gd name="connsiteY21" fmla="*/ 142875 h 1295400"/>
                  <a:gd name="connsiteX22" fmla="*/ 119062 w 648493"/>
                  <a:gd name="connsiteY22" fmla="*/ 57150 h 1295400"/>
                  <a:gd name="connsiteX23" fmla="*/ 61912 w 648493"/>
                  <a:gd name="connsiteY23" fmla="*/ 33338 h 1295400"/>
                  <a:gd name="connsiteX24" fmla="*/ 0 w 648493"/>
                  <a:gd name="connsiteY24" fmla="*/ 0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48493" h="1295400">
                    <a:moveTo>
                      <a:pt x="623887" y="1295400"/>
                    </a:moveTo>
                    <a:cubicBezTo>
                      <a:pt x="636190" y="1271190"/>
                      <a:pt x="648493" y="1246981"/>
                      <a:pt x="642937" y="1228725"/>
                    </a:cubicBezTo>
                    <a:cubicBezTo>
                      <a:pt x="637381" y="1210469"/>
                      <a:pt x="600869" y="1202532"/>
                      <a:pt x="590550" y="1185863"/>
                    </a:cubicBezTo>
                    <a:cubicBezTo>
                      <a:pt x="580231" y="1169194"/>
                      <a:pt x="588169" y="1141413"/>
                      <a:pt x="581025" y="1128713"/>
                    </a:cubicBezTo>
                    <a:cubicBezTo>
                      <a:pt x="573881" y="1116013"/>
                      <a:pt x="557212" y="1119982"/>
                      <a:pt x="547687" y="1109663"/>
                    </a:cubicBezTo>
                    <a:cubicBezTo>
                      <a:pt x="538162" y="1099344"/>
                      <a:pt x="534194" y="1080294"/>
                      <a:pt x="523875" y="1066800"/>
                    </a:cubicBezTo>
                    <a:cubicBezTo>
                      <a:pt x="513556" y="1053306"/>
                      <a:pt x="498475" y="1048544"/>
                      <a:pt x="485775" y="1028700"/>
                    </a:cubicBezTo>
                    <a:cubicBezTo>
                      <a:pt x="473075" y="1008856"/>
                      <a:pt x="457994" y="981869"/>
                      <a:pt x="447675" y="947738"/>
                    </a:cubicBezTo>
                    <a:cubicBezTo>
                      <a:pt x="437356" y="913607"/>
                      <a:pt x="432593" y="850900"/>
                      <a:pt x="423862" y="823913"/>
                    </a:cubicBezTo>
                    <a:cubicBezTo>
                      <a:pt x="415131" y="796926"/>
                      <a:pt x="416718" y="812800"/>
                      <a:pt x="395287" y="785813"/>
                    </a:cubicBezTo>
                    <a:cubicBezTo>
                      <a:pt x="373856" y="758826"/>
                      <a:pt x="311150" y="690563"/>
                      <a:pt x="295275" y="661988"/>
                    </a:cubicBezTo>
                    <a:cubicBezTo>
                      <a:pt x="279400" y="633413"/>
                      <a:pt x="300037" y="625475"/>
                      <a:pt x="300037" y="614363"/>
                    </a:cubicBezTo>
                    <a:cubicBezTo>
                      <a:pt x="300037" y="603251"/>
                      <a:pt x="302419" y="604838"/>
                      <a:pt x="295275" y="595313"/>
                    </a:cubicBezTo>
                    <a:cubicBezTo>
                      <a:pt x="288131" y="585788"/>
                      <a:pt x="261938" y="572294"/>
                      <a:pt x="257175" y="557213"/>
                    </a:cubicBezTo>
                    <a:cubicBezTo>
                      <a:pt x="252413" y="542132"/>
                      <a:pt x="272256" y="516731"/>
                      <a:pt x="266700" y="504825"/>
                    </a:cubicBezTo>
                    <a:cubicBezTo>
                      <a:pt x="261144" y="492919"/>
                      <a:pt x="230981" y="498475"/>
                      <a:pt x="223837" y="485775"/>
                    </a:cubicBezTo>
                    <a:cubicBezTo>
                      <a:pt x="216693" y="473075"/>
                      <a:pt x="224631" y="450056"/>
                      <a:pt x="223837" y="428625"/>
                    </a:cubicBezTo>
                    <a:cubicBezTo>
                      <a:pt x="223043" y="407194"/>
                      <a:pt x="226219" y="376238"/>
                      <a:pt x="219075" y="357188"/>
                    </a:cubicBezTo>
                    <a:cubicBezTo>
                      <a:pt x="211931" y="338138"/>
                      <a:pt x="189706" y="333375"/>
                      <a:pt x="180975" y="314325"/>
                    </a:cubicBezTo>
                    <a:cubicBezTo>
                      <a:pt x="172244" y="295275"/>
                      <a:pt x="177006" y="263526"/>
                      <a:pt x="166687" y="242888"/>
                    </a:cubicBezTo>
                    <a:cubicBezTo>
                      <a:pt x="156368" y="222251"/>
                      <a:pt x="126999" y="207169"/>
                      <a:pt x="119062" y="190500"/>
                    </a:cubicBezTo>
                    <a:cubicBezTo>
                      <a:pt x="111125" y="173831"/>
                      <a:pt x="119062" y="142875"/>
                      <a:pt x="119062" y="142875"/>
                    </a:cubicBezTo>
                    <a:cubicBezTo>
                      <a:pt x="119062" y="120650"/>
                      <a:pt x="128587" y="75406"/>
                      <a:pt x="119062" y="57150"/>
                    </a:cubicBezTo>
                    <a:cubicBezTo>
                      <a:pt x="109537" y="38894"/>
                      <a:pt x="81756" y="42863"/>
                      <a:pt x="61912" y="33338"/>
                    </a:cubicBezTo>
                    <a:cubicBezTo>
                      <a:pt x="42068" y="23813"/>
                      <a:pt x="21034" y="11906"/>
                      <a:pt x="0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6548438" y="3838575"/>
                <a:ext cx="587375" cy="1166813"/>
              </a:xfrm>
              <a:custGeom>
                <a:avLst/>
                <a:gdLst>
                  <a:gd name="connsiteX0" fmla="*/ 323850 w 587375"/>
                  <a:gd name="connsiteY0" fmla="*/ 1166813 h 1166813"/>
                  <a:gd name="connsiteX1" fmla="*/ 361950 w 587375"/>
                  <a:gd name="connsiteY1" fmla="*/ 1090613 h 1166813"/>
                  <a:gd name="connsiteX2" fmla="*/ 95250 w 587375"/>
                  <a:gd name="connsiteY2" fmla="*/ 1076325 h 1166813"/>
                  <a:gd name="connsiteX3" fmla="*/ 171450 w 587375"/>
                  <a:gd name="connsiteY3" fmla="*/ 1042988 h 1166813"/>
                  <a:gd name="connsiteX4" fmla="*/ 52387 w 587375"/>
                  <a:gd name="connsiteY4" fmla="*/ 1009650 h 1166813"/>
                  <a:gd name="connsiteX5" fmla="*/ 138112 w 587375"/>
                  <a:gd name="connsiteY5" fmla="*/ 971550 h 1166813"/>
                  <a:gd name="connsiteX6" fmla="*/ 338137 w 587375"/>
                  <a:gd name="connsiteY6" fmla="*/ 923925 h 1166813"/>
                  <a:gd name="connsiteX7" fmla="*/ 257175 w 587375"/>
                  <a:gd name="connsiteY7" fmla="*/ 857250 h 1166813"/>
                  <a:gd name="connsiteX8" fmla="*/ 542925 w 587375"/>
                  <a:gd name="connsiteY8" fmla="*/ 804863 h 1166813"/>
                  <a:gd name="connsiteX9" fmla="*/ 523875 w 587375"/>
                  <a:gd name="connsiteY9" fmla="*/ 728663 h 1166813"/>
                  <a:gd name="connsiteX10" fmla="*/ 457200 w 587375"/>
                  <a:gd name="connsiteY10" fmla="*/ 638175 h 1166813"/>
                  <a:gd name="connsiteX11" fmla="*/ 414337 w 587375"/>
                  <a:gd name="connsiteY11" fmla="*/ 623888 h 1166813"/>
                  <a:gd name="connsiteX12" fmla="*/ 419100 w 587375"/>
                  <a:gd name="connsiteY12" fmla="*/ 566738 h 1166813"/>
                  <a:gd name="connsiteX13" fmla="*/ 342900 w 587375"/>
                  <a:gd name="connsiteY13" fmla="*/ 528638 h 1166813"/>
                  <a:gd name="connsiteX14" fmla="*/ 209550 w 587375"/>
                  <a:gd name="connsiteY14" fmla="*/ 528638 h 1166813"/>
                  <a:gd name="connsiteX15" fmla="*/ 323850 w 587375"/>
                  <a:gd name="connsiteY15" fmla="*/ 457200 h 1166813"/>
                  <a:gd name="connsiteX16" fmla="*/ 171450 w 587375"/>
                  <a:gd name="connsiteY16" fmla="*/ 381000 h 1166813"/>
                  <a:gd name="connsiteX17" fmla="*/ 314325 w 587375"/>
                  <a:gd name="connsiteY17" fmla="*/ 333375 h 1166813"/>
                  <a:gd name="connsiteX18" fmla="*/ 290512 w 587375"/>
                  <a:gd name="connsiteY18" fmla="*/ 233363 h 1166813"/>
                  <a:gd name="connsiteX19" fmla="*/ 204787 w 587375"/>
                  <a:gd name="connsiteY19" fmla="*/ 166688 h 1166813"/>
                  <a:gd name="connsiteX20" fmla="*/ 204787 w 587375"/>
                  <a:gd name="connsiteY20" fmla="*/ 90488 h 1166813"/>
                  <a:gd name="connsiteX21" fmla="*/ 100012 w 587375"/>
                  <a:gd name="connsiteY21" fmla="*/ 52388 h 1166813"/>
                  <a:gd name="connsiteX22" fmla="*/ 0 w 587375"/>
                  <a:gd name="connsiteY22" fmla="*/ 0 h 1166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7375" h="1166813">
                    <a:moveTo>
                      <a:pt x="323850" y="1166813"/>
                    </a:moveTo>
                    <a:cubicBezTo>
                      <a:pt x="361950" y="1136253"/>
                      <a:pt x="400050" y="1105694"/>
                      <a:pt x="361950" y="1090613"/>
                    </a:cubicBezTo>
                    <a:cubicBezTo>
                      <a:pt x="323850" y="1075532"/>
                      <a:pt x="127000" y="1084262"/>
                      <a:pt x="95250" y="1076325"/>
                    </a:cubicBezTo>
                    <a:cubicBezTo>
                      <a:pt x="63500" y="1068388"/>
                      <a:pt x="178594" y="1054100"/>
                      <a:pt x="171450" y="1042988"/>
                    </a:cubicBezTo>
                    <a:cubicBezTo>
                      <a:pt x="164306" y="1031876"/>
                      <a:pt x="57943" y="1021556"/>
                      <a:pt x="52387" y="1009650"/>
                    </a:cubicBezTo>
                    <a:cubicBezTo>
                      <a:pt x="46831" y="997744"/>
                      <a:pt x="90487" y="985837"/>
                      <a:pt x="138112" y="971550"/>
                    </a:cubicBezTo>
                    <a:cubicBezTo>
                      <a:pt x="185737" y="957263"/>
                      <a:pt x="318293" y="942975"/>
                      <a:pt x="338137" y="923925"/>
                    </a:cubicBezTo>
                    <a:cubicBezTo>
                      <a:pt x="357981" y="904875"/>
                      <a:pt x="223044" y="877094"/>
                      <a:pt x="257175" y="857250"/>
                    </a:cubicBezTo>
                    <a:cubicBezTo>
                      <a:pt x="291306" y="837406"/>
                      <a:pt x="498475" y="826294"/>
                      <a:pt x="542925" y="804863"/>
                    </a:cubicBezTo>
                    <a:cubicBezTo>
                      <a:pt x="587375" y="783432"/>
                      <a:pt x="538163" y="756444"/>
                      <a:pt x="523875" y="728663"/>
                    </a:cubicBezTo>
                    <a:cubicBezTo>
                      <a:pt x="509587" y="700882"/>
                      <a:pt x="475456" y="655637"/>
                      <a:pt x="457200" y="638175"/>
                    </a:cubicBezTo>
                    <a:cubicBezTo>
                      <a:pt x="438944" y="620713"/>
                      <a:pt x="420687" y="635794"/>
                      <a:pt x="414337" y="623888"/>
                    </a:cubicBezTo>
                    <a:cubicBezTo>
                      <a:pt x="407987" y="611982"/>
                      <a:pt x="431006" y="582613"/>
                      <a:pt x="419100" y="566738"/>
                    </a:cubicBezTo>
                    <a:cubicBezTo>
                      <a:pt x="407194" y="550863"/>
                      <a:pt x="377825" y="534988"/>
                      <a:pt x="342900" y="528638"/>
                    </a:cubicBezTo>
                    <a:cubicBezTo>
                      <a:pt x="307975" y="522288"/>
                      <a:pt x="212725" y="540544"/>
                      <a:pt x="209550" y="528638"/>
                    </a:cubicBezTo>
                    <a:cubicBezTo>
                      <a:pt x="206375" y="516732"/>
                      <a:pt x="330200" y="481806"/>
                      <a:pt x="323850" y="457200"/>
                    </a:cubicBezTo>
                    <a:cubicBezTo>
                      <a:pt x="317500" y="432594"/>
                      <a:pt x="173037" y="401637"/>
                      <a:pt x="171450" y="381000"/>
                    </a:cubicBezTo>
                    <a:cubicBezTo>
                      <a:pt x="169863" y="360363"/>
                      <a:pt x="294481" y="357981"/>
                      <a:pt x="314325" y="333375"/>
                    </a:cubicBezTo>
                    <a:cubicBezTo>
                      <a:pt x="334169" y="308769"/>
                      <a:pt x="308768" y="261144"/>
                      <a:pt x="290512" y="233363"/>
                    </a:cubicBezTo>
                    <a:cubicBezTo>
                      <a:pt x="272256" y="205582"/>
                      <a:pt x="219074" y="190500"/>
                      <a:pt x="204787" y="166688"/>
                    </a:cubicBezTo>
                    <a:cubicBezTo>
                      <a:pt x="190500" y="142876"/>
                      <a:pt x="222249" y="109538"/>
                      <a:pt x="204787" y="90488"/>
                    </a:cubicBezTo>
                    <a:cubicBezTo>
                      <a:pt x="187325" y="71438"/>
                      <a:pt x="134143" y="67469"/>
                      <a:pt x="100012" y="52388"/>
                    </a:cubicBezTo>
                    <a:cubicBezTo>
                      <a:pt x="65881" y="37307"/>
                      <a:pt x="32940" y="18653"/>
                      <a:pt x="0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flipV="1">
                <a:off x="6876256" y="4653136"/>
                <a:ext cx="216024" cy="36004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7092280" y="4653136"/>
                <a:ext cx="216024" cy="360040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6763668" y="3757786"/>
                <a:ext cx="328612" cy="895350"/>
              </a:xfrm>
              <a:custGeom>
                <a:avLst/>
                <a:gdLst>
                  <a:gd name="connsiteX0" fmla="*/ 328612 w 328612"/>
                  <a:gd name="connsiteY0" fmla="*/ 895350 h 895350"/>
                  <a:gd name="connsiteX1" fmla="*/ 261937 w 328612"/>
                  <a:gd name="connsiteY1" fmla="*/ 538163 h 895350"/>
                  <a:gd name="connsiteX2" fmla="*/ 133350 w 328612"/>
                  <a:gd name="connsiteY2" fmla="*/ 200025 h 895350"/>
                  <a:gd name="connsiteX3" fmla="*/ 0 w 328612"/>
                  <a:gd name="connsiteY3" fmla="*/ 0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612" h="895350">
                    <a:moveTo>
                      <a:pt x="328612" y="895350"/>
                    </a:moveTo>
                    <a:cubicBezTo>
                      <a:pt x="311546" y="774700"/>
                      <a:pt x="294481" y="654051"/>
                      <a:pt x="261937" y="538163"/>
                    </a:cubicBezTo>
                    <a:cubicBezTo>
                      <a:pt x="229393" y="422276"/>
                      <a:pt x="177006" y="289719"/>
                      <a:pt x="133350" y="200025"/>
                    </a:cubicBezTo>
                    <a:cubicBezTo>
                      <a:pt x="89694" y="110331"/>
                      <a:pt x="44847" y="55165"/>
                      <a:pt x="0" y="0"/>
                    </a:cubicBezTo>
                  </a:path>
                </a:pathLst>
              </a:custGeom>
              <a:ln w="285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691680" y="1628800"/>
            <a:ext cx="2376264" cy="2930192"/>
            <a:chOff x="5220072" y="1340768"/>
            <a:chExt cx="2376264" cy="2930192"/>
          </a:xfrm>
        </p:grpSpPr>
        <p:sp>
          <p:nvSpPr>
            <p:cNvPr id="24" name="Oval 10"/>
            <p:cNvSpPr/>
            <p:nvPr/>
          </p:nvSpPr>
          <p:spPr>
            <a:xfrm>
              <a:off x="5220072" y="1988840"/>
              <a:ext cx="2016224" cy="2282120"/>
            </a:xfrm>
            <a:prstGeom prst="ellipse">
              <a:avLst/>
            </a:pr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 rot="190219">
              <a:off x="6732241" y="2348880"/>
              <a:ext cx="116220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hord 27"/>
            <p:cNvSpPr/>
            <p:nvPr/>
          </p:nvSpPr>
          <p:spPr>
            <a:xfrm>
              <a:off x="6876256" y="2636912"/>
              <a:ext cx="576064" cy="504056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Arc 28"/>
            <p:cNvSpPr/>
            <p:nvPr/>
          </p:nvSpPr>
          <p:spPr>
            <a:xfrm rot="10800000">
              <a:off x="6441613" y="2715093"/>
              <a:ext cx="1154723" cy="1145954"/>
            </a:xfrm>
            <a:prstGeom prst="arc">
              <a:avLst>
                <a:gd name="adj1" fmla="val 16329986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652120" y="1340768"/>
              <a:ext cx="1152128" cy="1008112"/>
              <a:chOff x="6156176" y="2132856"/>
              <a:chExt cx="1152128" cy="1008112"/>
            </a:xfrm>
          </p:grpSpPr>
          <p:sp>
            <p:nvSpPr>
              <p:cNvPr id="31" name="Chord 30"/>
              <p:cNvSpPr/>
              <p:nvPr/>
            </p:nvSpPr>
            <p:spPr>
              <a:xfrm>
                <a:off x="6300192" y="2132856"/>
                <a:ext cx="864096" cy="1008112"/>
              </a:xfrm>
              <a:prstGeom prst="chord">
                <a:avLst>
                  <a:gd name="adj1" fmla="val 8868550"/>
                  <a:gd name="adj2" fmla="val 1928325"/>
                </a:avLst>
              </a:prstGeom>
              <a:solidFill>
                <a:srgbClr val="FF99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6156176" y="2708920"/>
                <a:ext cx="1152128" cy="202691"/>
              </a:xfrm>
              <a:custGeom>
                <a:avLst/>
                <a:gdLst>
                  <a:gd name="connsiteX0" fmla="*/ 0 w 1133475"/>
                  <a:gd name="connsiteY0" fmla="*/ 0 h 109537"/>
                  <a:gd name="connsiteX1" fmla="*/ 195263 w 1133475"/>
                  <a:gd name="connsiteY1" fmla="*/ 92869 h 109537"/>
                  <a:gd name="connsiteX2" fmla="*/ 964406 w 1133475"/>
                  <a:gd name="connsiteY2" fmla="*/ 97631 h 109537"/>
                  <a:gd name="connsiteX3" fmla="*/ 1133475 w 1133475"/>
                  <a:gd name="connsiteY3" fmla="*/ 21431 h 109537"/>
                  <a:gd name="connsiteX0" fmla="*/ 0 w 1133475"/>
                  <a:gd name="connsiteY0" fmla="*/ 7874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  <a:gd name="connsiteX0" fmla="*/ 0 w 1133475"/>
                  <a:gd name="connsiteY0" fmla="*/ 0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3475" h="122296">
                    <a:moveTo>
                      <a:pt x="0" y="0"/>
                    </a:moveTo>
                    <a:cubicBezTo>
                      <a:pt x="17264" y="38298"/>
                      <a:pt x="34529" y="83159"/>
                      <a:pt x="195263" y="100743"/>
                    </a:cubicBezTo>
                    <a:cubicBezTo>
                      <a:pt x="355997" y="118327"/>
                      <a:pt x="808037" y="122296"/>
                      <a:pt x="964406" y="105505"/>
                    </a:cubicBezTo>
                    <a:cubicBezTo>
                      <a:pt x="1120775" y="88714"/>
                      <a:pt x="1127125" y="32147"/>
                      <a:pt x="1133475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Freeform 32"/>
            <p:cNvSpPr/>
            <p:nvPr/>
          </p:nvSpPr>
          <p:spPr>
            <a:xfrm rot="21326516" flipH="1">
              <a:off x="5691038" y="2735938"/>
              <a:ext cx="720080" cy="100811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07504" y="188640"/>
            <a:ext cx="2304256" cy="2951446"/>
            <a:chOff x="3995936" y="2492896"/>
            <a:chExt cx="2304256" cy="2951446"/>
          </a:xfrm>
        </p:grpSpPr>
        <p:sp>
          <p:nvSpPr>
            <p:cNvPr id="58" name="Freeform 57"/>
            <p:cNvSpPr/>
            <p:nvPr/>
          </p:nvSpPr>
          <p:spPr>
            <a:xfrm rot="7360404">
              <a:off x="4974638" y="4580246"/>
              <a:ext cx="720080" cy="100811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7" name="Group 56"/>
            <p:cNvGrpSpPr/>
            <p:nvPr/>
          </p:nvGrpSpPr>
          <p:grpSpPr>
            <a:xfrm rot="485379">
              <a:off x="3995936" y="2492896"/>
              <a:ext cx="2304256" cy="2743924"/>
              <a:chOff x="3995936" y="2492896"/>
              <a:chExt cx="2304256" cy="2743924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5106536" y="3501008"/>
                <a:ext cx="72008" cy="1440160"/>
              </a:xfrm>
              <a:prstGeom prst="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>
                <a:off x="5109964" y="2492896"/>
                <a:ext cx="72008" cy="288032"/>
              </a:xfrm>
              <a:prstGeom prst="triangle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Block Arc 55"/>
              <p:cNvSpPr/>
              <p:nvPr/>
            </p:nvSpPr>
            <p:spPr>
              <a:xfrm rot="10800000">
                <a:off x="5094724" y="4588748"/>
                <a:ext cx="576064" cy="648072"/>
              </a:xfrm>
              <a:prstGeom prst="blockArc">
                <a:avLst>
                  <a:gd name="adj1" fmla="val 10800000"/>
                  <a:gd name="adj2" fmla="val 21467333"/>
                  <a:gd name="adj3" fmla="val 15715"/>
                </a:avLst>
              </a:prstGeom>
              <a:solidFill>
                <a:srgbClr val="33333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Chord 52"/>
              <p:cNvSpPr/>
              <p:nvPr/>
            </p:nvSpPr>
            <p:spPr>
              <a:xfrm>
                <a:off x="3995936" y="2780928"/>
                <a:ext cx="2304256" cy="2304256"/>
              </a:xfrm>
              <a:prstGeom prst="chord">
                <a:avLst>
                  <a:gd name="adj1" fmla="val 11751446"/>
                  <a:gd name="adj2" fmla="val 20653472"/>
                </a:avLst>
              </a:prstGeom>
              <a:solidFill>
                <a:srgbClr val="0000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" name="Freeform 4"/>
          <p:cNvSpPr/>
          <p:nvPr/>
        </p:nvSpPr>
        <p:spPr>
          <a:xfrm rot="7360404">
            <a:off x="1145025" y="2275991"/>
            <a:ext cx="720080" cy="10081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rot="14327133" flipH="1">
            <a:off x="3594286" y="2355803"/>
            <a:ext cx="720080" cy="10081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 flipH="1">
            <a:off x="3498003" y="2936012"/>
            <a:ext cx="5587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1320429" y="2936012"/>
            <a:ext cx="5766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1680469" y="1639868"/>
            <a:ext cx="2016224" cy="3600400"/>
            <a:chOff x="1680469" y="1639868"/>
            <a:chExt cx="2016224" cy="3600400"/>
          </a:xfrm>
        </p:grpSpPr>
        <p:grpSp>
          <p:nvGrpSpPr>
            <p:cNvPr id="2" name="Group 1"/>
            <p:cNvGrpSpPr/>
            <p:nvPr/>
          </p:nvGrpSpPr>
          <p:grpSpPr>
            <a:xfrm>
              <a:off x="1896493" y="4376173"/>
              <a:ext cx="1584176" cy="864095"/>
              <a:chOff x="1619672" y="4221089"/>
              <a:chExt cx="1584176" cy="864095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1619672" y="4246822"/>
                <a:ext cx="669997" cy="838362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00CC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Freeform 3"/>
              <p:cNvSpPr/>
              <p:nvPr/>
            </p:nvSpPr>
            <p:spPr>
              <a:xfrm flipH="1">
                <a:off x="2555774" y="4221089"/>
                <a:ext cx="648074" cy="86409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00CC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Oval 10"/>
            <p:cNvSpPr/>
            <p:nvPr/>
          </p:nvSpPr>
          <p:spPr>
            <a:xfrm>
              <a:off x="1680469" y="2287940"/>
              <a:ext cx="2016224" cy="2282120"/>
            </a:xfrm>
            <a:prstGeom prst="ellipse">
              <a:avLst/>
            </a:pr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hord 12"/>
            <p:cNvSpPr/>
            <p:nvPr/>
          </p:nvSpPr>
          <p:spPr>
            <a:xfrm>
              <a:off x="2400549" y="2936012"/>
              <a:ext cx="576064" cy="504056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12517" y="1639868"/>
              <a:ext cx="1152128" cy="1008112"/>
              <a:chOff x="6156176" y="2132856"/>
              <a:chExt cx="1152128" cy="1008112"/>
            </a:xfrm>
          </p:grpSpPr>
          <p:sp>
            <p:nvSpPr>
              <p:cNvPr id="16" name="Chord 15"/>
              <p:cNvSpPr/>
              <p:nvPr/>
            </p:nvSpPr>
            <p:spPr>
              <a:xfrm>
                <a:off x="6300192" y="2132856"/>
                <a:ext cx="864096" cy="1008112"/>
              </a:xfrm>
              <a:prstGeom prst="chord">
                <a:avLst>
                  <a:gd name="adj1" fmla="val 8868550"/>
                  <a:gd name="adj2" fmla="val 1928325"/>
                </a:avLst>
              </a:prstGeom>
              <a:solidFill>
                <a:srgbClr val="FF99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6156176" y="2708920"/>
                <a:ext cx="1152128" cy="202691"/>
              </a:xfrm>
              <a:custGeom>
                <a:avLst/>
                <a:gdLst>
                  <a:gd name="connsiteX0" fmla="*/ 0 w 1133475"/>
                  <a:gd name="connsiteY0" fmla="*/ 0 h 109537"/>
                  <a:gd name="connsiteX1" fmla="*/ 195263 w 1133475"/>
                  <a:gd name="connsiteY1" fmla="*/ 92869 h 109537"/>
                  <a:gd name="connsiteX2" fmla="*/ 964406 w 1133475"/>
                  <a:gd name="connsiteY2" fmla="*/ 97631 h 109537"/>
                  <a:gd name="connsiteX3" fmla="*/ 1133475 w 1133475"/>
                  <a:gd name="connsiteY3" fmla="*/ 21431 h 109537"/>
                  <a:gd name="connsiteX0" fmla="*/ 0 w 1133475"/>
                  <a:gd name="connsiteY0" fmla="*/ 7874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  <a:gd name="connsiteX0" fmla="*/ 0 w 1133475"/>
                  <a:gd name="connsiteY0" fmla="*/ 0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3475" h="122296">
                    <a:moveTo>
                      <a:pt x="0" y="0"/>
                    </a:moveTo>
                    <a:cubicBezTo>
                      <a:pt x="17264" y="38298"/>
                      <a:pt x="34529" y="83159"/>
                      <a:pt x="195263" y="100743"/>
                    </a:cubicBezTo>
                    <a:cubicBezTo>
                      <a:pt x="355997" y="118327"/>
                      <a:pt x="808037" y="122296"/>
                      <a:pt x="964406" y="105505"/>
                    </a:cubicBezTo>
                    <a:cubicBezTo>
                      <a:pt x="1120775" y="88714"/>
                      <a:pt x="1127125" y="32147"/>
                      <a:pt x="1133475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400549" y="2647980"/>
            <a:ext cx="576064" cy="288032"/>
            <a:chOff x="6739030" y="3610677"/>
            <a:chExt cx="451036" cy="248044"/>
          </a:xfrm>
        </p:grpSpPr>
        <p:sp>
          <p:nvSpPr>
            <p:cNvPr id="11" name="Oval 10"/>
            <p:cNvSpPr/>
            <p:nvPr/>
          </p:nvSpPr>
          <p:spPr>
            <a:xfrm rot="190219">
              <a:off x="7099070" y="3610677"/>
              <a:ext cx="90996" cy="248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 rot="190219">
              <a:off x="6739030" y="3610677"/>
              <a:ext cx="90996" cy="248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Arc 13"/>
          <p:cNvSpPr/>
          <p:nvPr/>
        </p:nvSpPr>
        <p:spPr>
          <a:xfrm rot="10800000">
            <a:off x="2109921" y="3014193"/>
            <a:ext cx="1154723" cy="1145954"/>
          </a:xfrm>
          <a:prstGeom prst="arc">
            <a:avLst>
              <a:gd name="adj1" fmla="val 11045684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Arc 35"/>
          <p:cNvSpPr/>
          <p:nvPr/>
        </p:nvSpPr>
        <p:spPr>
          <a:xfrm rot="10800000" flipV="1">
            <a:off x="2123728" y="3645024"/>
            <a:ext cx="1154723" cy="1107052"/>
          </a:xfrm>
          <a:prstGeom prst="arc">
            <a:avLst>
              <a:gd name="adj1" fmla="val 11045684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0" name="Group 30"/>
          <p:cNvGrpSpPr/>
          <p:nvPr/>
        </p:nvGrpSpPr>
        <p:grpSpPr>
          <a:xfrm flipV="1">
            <a:off x="2339752" y="2508136"/>
            <a:ext cx="700473" cy="101988"/>
            <a:chOff x="3347864" y="2492896"/>
            <a:chExt cx="702713" cy="144016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83455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Oval 59"/>
          <p:cNvSpPr/>
          <p:nvPr/>
        </p:nvSpPr>
        <p:spPr>
          <a:xfrm rot="190219">
            <a:off x="2573558" y="3853358"/>
            <a:ext cx="267705" cy="3749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8" grpId="1" animBg="1"/>
      <p:bldP spid="8" grpId="2" animBg="1"/>
      <p:bldP spid="8" grpId="3" animBg="1"/>
      <p:bldP spid="8" grpId="4" animBg="1"/>
      <p:bldP spid="14" grpId="1" animBg="1"/>
      <p:bldP spid="14" grpId="2" animBg="1"/>
      <p:bldP spid="14" grpId="3" animBg="1"/>
      <p:bldP spid="14" grpId="4" animBg="1"/>
      <p:bldP spid="36" grpId="1" animBg="1"/>
      <p:bldP spid="60" grpId="0" animBg="1"/>
      <p:bldP spid="6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1764704" y="-1926975"/>
            <a:ext cx="11089232" cy="8784975"/>
            <a:chOff x="1259632" y="-1683567"/>
            <a:chExt cx="11089232" cy="8784975"/>
          </a:xfrm>
        </p:grpSpPr>
        <p:sp>
          <p:nvSpPr>
            <p:cNvPr id="31" name="Rectangle 30"/>
            <p:cNvSpPr/>
            <p:nvPr/>
          </p:nvSpPr>
          <p:spPr>
            <a:xfrm>
              <a:off x="2555776" y="3240360"/>
              <a:ext cx="9793088" cy="3861048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2" name="Group 17"/>
            <p:cNvGrpSpPr/>
            <p:nvPr/>
          </p:nvGrpSpPr>
          <p:grpSpPr>
            <a:xfrm>
              <a:off x="3131840" y="-171400"/>
              <a:ext cx="3672408" cy="2232248"/>
              <a:chOff x="4283968" y="-315416"/>
              <a:chExt cx="3672408" cy="2232248"/>
            </a:xfrm>
          </p:grpSpPr>
          <p:sp>
            <p:nvSpPr>
              <p:cNvPr id="46" name="Rounded Rectangle 8"/>
              <p:cNvSpPr/>
              <p:nvPr/>
            </p:nvSpPr>
            <p:spPr>
              <a:xfrm>
                <a:off x="4283968" y="-315416"/>
                <a:ext cx="3672408" cy="2232248"/>
              </a:xfrm>
              <a:prstGeom prst="roundRect">
                <a:avLst>
                  <a:gd name="adj" fmla="val 3504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4355976" y="-243408"/>
                <a:ext cx="3491880" cy="2088232"/>
              </a:xfrm>
              <a:prstGeom prst="roundRect">
                <a:avLst>
                  <a:gd name="adj" fmla="val 7544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3024336" y="324036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2123728" y="-387424"/>
              <a:ext cx="0" cy="36450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5"/>
            <p:cNvGrpSpPr/>
            <p:nvPr/>
          </p:nvGrpSpPr>
          <p:grpSpPr>
            <a:xfrm>
              <a:off x="1259632" y="466676"/>
              <a:ext cx="2088232" cy="3960440"/>
              <a:chOff x="1547664" y="1268760"/>
              <a:chExt cx="2088232" cy="396044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547664" y="1268760"/>
                <a:ext cx="2088232" cy="3960440"/>
              </a:xfrm>
              <a:prstGeom prst="rect">
                <a:avLst/>
              </a:prstGeom>
              <a:solidFill>
                <a:srgbClr val="0000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91680" y="1484784"/>
                <a:ext cx="1800200" cy="3528392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 rot="20383529">
              <a:off x="5225050" y="1500753"/>
              <a:ext cx="1388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  <a:latin typeface="Bradley Hand ITC" pitchFamily="66" charset="0"/>
                </a:rPr>
                <a:t>Where is everyone?</a:t>
              </a:r>
              <a:endParaRPr lang="en-GB" sz="1200" b="1" dirty="0">
                <a:solidFill>
                  <a:srgbClr val="FF0000"/>
                </a:solidFill>
                <a:latin typeface="Bradley Hand ITC" pitchFamily="66" charset="0"/>
              </a:endParaRPr>
            </a:p>
          </p:txBody>
        </p:sp>
        <p:grpSp>
          <p:nvGrpSpPr>
            <p:cNvPr id="37" name="Group 63"/>
            <p:cNvGrpSpPr/>
            <p:nvPr/>
          </p:nvGrpSpPr>
          <p:grpSpPr>
            <a:xfrm rot="16200000">
              <a:off x="7848365" y="-1719571"/>
              <a:ext cx="4104456" cy="4176463"/>
              <a:chOff x="5868144" y="-603448"/>
              <a:chExt cx="3600400" cy="302433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8" name="Freeform 27"/>
          <p:cNvSpPr/>
          <p:nvPr/>
        </p:nvSpPr>
        <p:spPr>
          <a:xfrm rot="13855856" flipH="1">
            <a:off x="5262268" y="2327730"/>
            <a:ext cx="720080" cy="10081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 rot="18746514" flipH="1" flipV="1">
            <a:off x="3151708" y="2243032"/>
            <a:ext cx="720080" cy="95658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reeform 54"/>
          <p:cNvSpPr/>
          <p:nvPr/>
        </p:nvSpPr>
        <p:spPr>
          <a:xfrm rot="17283223" flipH="1">
            <a:off x="5594867" y="3135438"/>
            <a:ext cx="720080" cy="10081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3785569" y="4509121"/>
            <a:ext cx="1584176" cy="864095"/>
            <a:chOff x="1619672" y="4221089"/>
            <a:chExt cx="1584176" cy="864095"/>
          </a:xfrm>
        </p:grpSpPr>
        <p:sp>
          <p:nvSpPr>
            <p:cNvPr id="3" name="Freeform 2"/>
            <p:cNvSpPr/>
            <p:nvPr/>
          </p:nvSpPr>
          <p:spPr>
            <a:xfrm>
              <a:off x="1619672" y="4246822"/>
              <a:ext cx="669997" cy="83836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2555774" y="4221089"/>
              <a:ext cx="648074" cy="86409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Freeform 5"/>
          <p:cNvSpPr/>
          <p:nvPr/>
        </p:nvSpPr>
        <p:spPr>
          <a:xfrm flipH="1">
            <a:off x="5387079" y="3068960"/>
            <a:ext cx="5587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3209505" y="3068960"/>
            <a:ext cx="5766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10"/>
          <p:cNvSpPr/>
          <p:nvPr/>
        </p:nvSpPr>
        <p:spPr>
          <a:xfrm>
            <a:off x="3569545" y="2420888"/>
            <a:ext cx="2016224" cy="2282120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4289625" y="2780928"/>
            <a:ext cx="576064" cy="288032"/>
            <a:chOff x="6739030" y="3610677"/>
            <a:chExt cx="451036" cy="248044"/>
          </a:xfrm>
        </p:grpSpPr>
        <p:sp>
          <p:nvSpPr>
            <p:cNvPr id="10" name="Oval 9"/>
            <p:cNvSpPr/>
            <p:nvPr/>
          </p:nvSpPr>
          <p:spPr>
            <a:xfrm rot="190219">
              <a:off x="7099070" y="3610677"/>
              <a:ext cx="90996" cy="248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 rot="190219">
              <a:off x="6739030" y="3610677"/>
              <a:ext cx="90996" cy="248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Chord 11"/>
          <p:cNvSpPr/>
          <p:nvPr/>
        </p:nvSpPr>
        <p:spPr>
          <a:xfrm>
            <a:off x="4289625" y="3068960"/>
            <a:ext cx="576064" cy="504056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001593" y="1772816"/>
            <a:ext cx="1152128" cy="1008112"/>
            <a:chOff x="6156176" y="2132856"/>
            <a:chExt cx="1152128" cy="1008112"/>
          </a:xfrm>
        </p:grpSpPr>
        <p:sp>
          <p:nvSpPr>
            <p:cNvPr id="14" name="Chord 13"/>
            <p:cNvSpPr/>
            <p:nvPr/>
          </p:nvSpPr>
          <p:spPr>
            <a:xfrm>
              <a:off x="6300192" y="2132856"/>
              <a:ext cx="864096" cy="1008112"/>
            </a:xfrm>
            <a:prstGeom prst="chord">
              <a:avLst>
                <a:gd name="adj1" fmla="val 8868550"/>
                <a:gd name="adj2" fmla="val 1928325"/>
              </a:avLst>
            </a:prstGeom>
            <a:solidFill>
              <a:srgbClr val="FF99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56176" y="2708920"/>
              <a:ext cx="1152128" cy="202691"/>
            </a:xfrm>
            <a:custGeom>
              <a:avLst/>
              <a:gdLst>
                <a:gd name="connsiteX0" fmla="*/ 0 w 1133475"/>
                <a:gd name="connsiteY0" fmla="*/ 0 h 109537"/>
                <a:gd name="connsiteX1" fmla="*/ 195263 w 1133475"/>
                <a:gd name="connsiteY1" fmla="*/ 92869 h 109537"/>
                <a:gd name="connsiteX2" fmla="*/ 964406 w 1133475"/>
                <a:gd name="connsiteY2" fmla="*/ 97631 h 109537"/>
                <a:gd name="connsiteX3" fmla="*/ 1133475 w 1133475"/>
                <a:gd name="connsiteY3" fmla="*/ 21431 h 109537"/>
                <a:gd name="connsiteX0" fmla="*/ 0 w 1133475"/>
                <a:gd name="connsiteY0" fmla="*/ 7874 h 122296"/>
                <a:gd name="connsiteX1" fmla="*/ 195263 w 1133475"/>
                <a:gd name="connsiteY1" fmla="*/ 100743 h 122296"/>
                <a:gd name="connsiteX2" fmla="*/ 964406 w 1133475"/>
                <a:gd name="connsiteY2" fmla="*/ 105505 h 122296"/>
                <a:gd name="connsiteX3" fmla="*/ 1133475 w 1133475"/>
                <a:gd name="connsiteY3" fmla="*/ 0 h 122296"/>
                <a:gd name="connsiteX0" fmla="*/ 0 w 1133475"/>
                <a:gd name="connsiteY0" fmla="*/ 0 h 122296"/>
                <a:gd name="connsiteX1" fmla="*/ 195263 w 1133475"/>
                <a:gd name="connsiteY1" fmla="*/ 100743 h 122296"/>
                <a:gd name="connsiteX2" fmla="*/ 964406 w 1133475"/>
                <a:gd name="connsiteY2" fmla="*/ 105505 h 122296"/>
                <a:gd name="connsiteX3" fmla="*/ 1133475 w 1133475"/>
                <a:gd name="connsiteY3" fmla="*/ 0 h 12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475" h="122296">
                  <a:moveTo>
                    <a:pt x="0" y="0"/>
                  </a:moveTo>
                  <a:cubicBezTo>
                    <a:pt x="17264" y="38298"/>
                    <a:pt x="34529" y="83159"/>
                    <a:pt x="195263" y="100743"/>
                  </a:cubicBezTo>
                  <a:cubicBezTo>
                    <a:pt x="355997" y="118327"/>
                    <a:pt x="808037" y="122296"/>
                    <a:pt x="964406" y="105505"/>
                  </a:cubicBezTo>
                  <a:cubicBezTo>
                    <a:pt x="1120775" y="88714"/>
                    <a:pt x="1127125" y="32147"/>
                    <a:pt x="1133475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74257" y="2996952"/>
            <a:ext cx="1995485" cy="1368152"/>
            <a:chOff x="976313" y="2708920"/>
            <a:chExt cx="1995485" cy="1368152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1023938" y="2971800"/>
              <a:ext cx="124446" cy="531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976313" y="3195639"/>
              <a:ext cx="161925" cy="619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819994" y="2995613"/>
              <a:ext cx="132754" cy="733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843211" y="3190875"/>
              <a:ext cx="128587" cy="6191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41"/>
            <p:cNvGrpSpPr/>
            <p:nvPr/>
          </p:nvGrpSpPr>
          <p:grpSpPr>
            <a:xfrm>
              <a:off x="1106090" y="2708920"/>
              <a:ext cx="1800200" cy="1368152"/>
              <a:chOff x="1043608" y="2780928"/>
              <a:chExt cx="1872208" cy="1152128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43608" y="2780928"/>
                <a:ext cx="1872208" cy="1152128"/>
              </a:xfrm>
              <a:custGeom>
                <a:avLst/>
                <a:gdLst>
                  <a:gd name="connsiteX0" fmla="*/ 409575 w 2260600"/>
                  <a:gd name="connsiteY0" fmla="*/ 60325 h 1258887"/>
                  <a:gd name="connsiteX1" fmla="*/ 1114425 w 2260600"/>
                  <a:gd name="connsiteY1" fmla="*/ 260350 h 1258887"/>
                  <a:gd name="connsiteX2" fmla="*/ 2047875 w 2260600"/>
                  <a:gd name="connsiteY2" fmla="*/ 88900 h 1258887"/>
                  <a:gd name="connsiteX3" fmla="*/ 2105025 w 2260600"/>
                  <a:gd name="connsiteY3" fmla="*/ 774700 h 1258887"/>
                  <a:gd name="connsiteX4" fmla="*/ 1114425 w 2260600"/>
                  <a:gd name="connsiteY4" fmla="*/ 1231900 h 1258887"/>
                  <a:gd name="connsiteX5" fmla="*/ 152400 w 2260600"/>
                  <a:gd name="connsiteY5" fmla="*/ 612775 h 1258887"/>
                  <a:gd name="connsiteX6" fmla="*/ 200025 w 2260600"/>
                  <a:gd name="connsiteY6" fmla="*/ 88900 h 1258887"/>
                  <a:gd name="connsiteX7" fmla="*/ 409575 w 2260600"/>
                  <a:gd name="connsiteY7" fmla="*/ 60325 h 1258887"/>
                  <a:gd name="connsiteX0" fmla="*/ 200025 w 2260600"/>
                  <a:gd name="connsiteY0" fmla="*/ 85725 h 1255712"/>
                  <a:gd name="connsiteX1" fmla="*/ 1114425 w 2260600"/>
                  <a:gd name="connsiteY1" fmla="*/ 257175 h 1255712"/>
                  <a:gd name="connsiteX2" fmla="*/ 2047875 w 2260600"/>
                  <a:gd name="connsiteY2" fmla="*/ 85725 h 1255712"/>
                  <a:gd name="connsiteX3" fmla="*/ 2105025 w 2260600"/>
                  <a:gd name="connsiteY3" fmla="*/ 771525 h 1255712"/>
                  <a:gd name="connsiteX4" fmla="*/ 1114425 w 2260600"/>
                  <a:gd name="connsiteY4" fmla="*/ 1228725 h 1255712"/>
                  <a:gd name="connsiteX5" fmla="*/ 152400 w 2260600"/>
                  <a:gd name="connsiteY5" fmla="*/ 609600 h 1255712"/>
                  <a:gd name="connsiteX6" fmla="*/ 200025 w 2260600"/>
                  <a:gd name="connsiteY6" fmla="*/ 85725 h 1255712"/>
                  <a:gd name="connsiteX0" fmla="*/ 228217 w 2254961"/>
                  <a:gd name="connsiteY0" fmla="*/ 86493 h 1255712"/>
                  <a:gd name="connsiteX1" fmla="*/ 1108786 w 2254961"/>
                  <a:gd name="connsiteY1" fmla="*/ 257175 h 1255712"/>
                  <a:gd name="connsiteX2" fmla="*/ 2042236 w 2254961"/>
                  <a:gd name="connsiteY2" fmla="*/ 85725 h 1255712"/>
                  <a:gd name="connsiteX3" fmla="*/ 2099386 w 2254961"/>
                  <a:gd name="connsiteY3" fmla="*/ 771525 h 1255712"/>
                  <a:gd name="connsiteX4" fmla="*/ 1108786 w 2254961"/>
                  <a:gd name="connsiteY4" fmla="*/ 1228725 h 1255712"/>
                  <a:gd name="connsiteX5" fmla="*/ 146761 w 2254961"/>
                  <a:gd name="connsiteY5" fmla="*/ 609600 h 1255712"/>
                  <a:gd name="connsiteX6" fmla="*/ 228217 w 2254961"/>
                  <a:gd name="connsiteY6" fmla="*/ 86493 h 1255712"/>
                  <a:gd name="connsiteX0" fmla="*/ 146762 w 2173506"/>
                  <a:gd name="connsiteY0" fmla="*/ 86493 h 1234885"/>
                  <a:gd name="connsiteX1" fmla="*/ 1027331 w 2173506"/>
                  <a:gd name="connsiteY1" fmla="*/ 257175 h 1234885"/>
                  <a:gd name="connsiteX2" fmla="*/ 1960781 w 2173506"/>
                  <a:gd name="connsiteY2" fmla="*/ 85725 h 1234885"/>
                  <a:gd name="connsiteX3" fmla="*/ 2017931 w 2173506"/>
                  <a:gd name="connsiteY3" fmla="*/ 771525 h 1234885"/>
                  <a:gd name="connsiteX4" fmla="*/ 1027331 w 2173506"/>
                  <a:gd name="connsiteY4" fmla="*/ 1228725 h 1234885"/>
                  <a:gd name="connsiteX5" fmla="*/ 146761 w 2173506"/>
                  <a:gd name="connsiteY5" fmla="*/ 734565 h 1234885"/>
                  <a:gd name="connsiteX6" fmla="*/ 146762 w 2173506"/>
                  <a:gd name="connsiteY6" fmla="*/ 86493 h 1234885"/>
                  <a:gd name="connsiteX0" fmla="*/ 146762 w 2177356"/>
                  <a:gd name="connsiteY0" fmla="*/ 86493 h 1100766"/>
                  <a:gd name="connsiteX1" fmla="*/ 1027331 w 2177356"/>
                  <a:gd name="connsiteY1" fmla="*/ 257175 h 1100766"/>
                  <a:gd name="connsiteX2" fmla="*/ 1960781 w 2177356"/>
                  <a:gd name="connsiteY2" fmla="*/ 85725 h 1100766"/>
                  <a:gd name="connsiteX3" fmla="*/ 2017931 w 2177356"/>
                  <a:gd name="connsiteY3" fmla="*/ 771525 h 1100766"/>
                  <a:gd name="connsiteX4" fmla="*/ 1004230 w 2177356"/>
                  <a:gd name="connsiteY4" fmla="*/ 1094606 h 1100766"/>
                  <a:gd name="connsiteX5" fmla="*/ 146761 w 2177356"/>
                  <a:gd name="connsiteY5" fmla="*/ 734565 h 1100766"/>
                  <a:gd name="connsiteX6" fmla="*/ 146762 w 2177356"/>
                  <a:gd name="connsiteY6" fmla="*/ 86493 h 1100766"/>
                  <a:gd name="connsiteX0" fmla="*/ 146762 w 2112834"/>
                  <a:gd name="connsiteY0" fmla="*/ 92334 h 1112448"/>
                  <a:gd name="connsiteX1" fmla="*/ 1027331 w 2112834"/>
                  <a:gd name="connsiteY1" fmla="*/ 263016 h 1112448"/>
                  <a:gd name="connsiteX2" fmla="*/ 1960781 w 2112834"/>
                  <a:gd name="connsiteY2" fmla="*/ 91566 h 1112448"/>
                  <a:gd name="connsiteX3" fmla="*/ 1939650 w 2112834"/>
                  <a:gd name="connsiteY3" fmla="*/ 812415 h 1112448"/>
                  <a:gd name="connsiteX4" fmla="*/ 1004230 w 2112834"/>
                  <a:gd name="connsiteY4" fmla="*/ 1100447 h 1112448"/>
                  <a:gd name="connsiteX5" fmla="*/ 146761 w 2112834"/>
                  <a:gd name="connsiteY5" fmla="*/ 740406 h 1112448"/>
                  <a:gd name="connsiteX6" fmla="*/ 146762 w 2112834"/>
                  <a:gd name="connsiteY6" fmla="*/ 92334 h 1112448"/>
                  <a:gd name="connsiteX0" fmla="*/ 146762 w 2169654"/>
                  <a:gd name="connsiteY0" fmla="*/ 91565 h 1111679"/>
                  <a:gd name="connsiteX1" fmla="*/ 1027331 w 2169654"/>
                  <a:gd name="connsiteY1" fmla="*/ 262247 h 1111679"/>
                  <a:gd name="connsiteX2" fmla="*/ 2017602 w 2169654"/>
                  <a:gd name="connsiteY2" fmla="*/ 91566 h 1111679"/>
                  <a:gd name="connsiteX3" fmla="*/ 1939650 w 2169654"/>
                  <a:gd name="connsiteY3" fmla="*/ 811646 h 1111679"/>
                  <a:gd name="connsiteX4" fmla="*/ 1004230 w 2169654"/>
                  <a:gd name="connsiteY4" fmla="*/ 1099678 h 1111679"/>
                  <a:gd name="connsiteX5" fmla="*/ 146761 w 2169654"/>
                  <a:gd name="connsiteY5" fmla="*/ 739637 h 1111679"/>
                  <a:gd name="connsiteX6" fmla="*/ 146762 w 2169654"/>
                  <a:gd name="connsiteY6" fmla="*/ 91565 h 111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9654" h="1111679">
                    <a:moveTo>
                      <a:pt x="146762" y="91565"/>
                    </a:moveTo>
                    <a:cubicBezTo>
                      <a:pt x="293524" y="12000"/>
                      <a:pt x="715524" y="262247"/>
                      <a:pt x="1027331" y="262247"/>
                    </a:cubicBezTo>
                    <a:cubicBezTo>
                      <a:pt x="1339138" y="262247"/>
                      <a:pt x="1865549" y="0"/>
                      <a:pt x="2017602" y="91566"/>
                    </a:cubicBezTo>
                    <a:cubicBezTo>
                      <a:pt x="2169655" y="183132"/>
                      <a:pt x="2108545" y="643627"/>
                      <a:pt x="1939650" y="811646"/>
                    </a:cubicBezTo>
                    <a:cubicBezTo>
                      <a:pt x="1770755" y="979665"/>
                      <a:pt x="1303045" y="1111679"/>
                      <a:pt x="1004230" y="1099678"/>
                    </a:cubicBezTo>
                    <a:cubicBezTo>
                      <a:pt x="705415" y="1087677"/>
                      <a:pt x="289672" y="907656"/>
                      <a:pt x="146761" y="739637"/>
                    </a:cubicBezTo>
                    <a:cubicBezTo>
                      <a:pt x="3850" y="571618"/>
                      <a:pt x="0" y="171130"/>
                      <a:pt x="146762" y="91565"/>
                    </a:cubicBezTo>
                    <a:close/>
                  </a:path>
                </a:pathLst>
              </a:custGeom>
              <a:solidFill>
                <a:srgbClr val="66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1115617" y="2924943"/>
                <a:ext cx="1728192" cy="288033"/>
              </a:xfrm>
              <a:custGeom>
                <a:avLst/>
                <a:gdLst>
                  <a:gd name="connsiteX0" fmla="*/ 0 w 1724025"/>
                  <a:gd name="connsiteY0" fmla="*/ 9525 h 287337"/>
                  <a:gd name="connsiteX1" fmla="*/ 800100 w 1724025"/>
                  <a:gd name="connsiteY1" fmla="*/ 285750 h 287337"/>
                  <a:gd name="connsiteX2" fmla="*/ 1724025 w 1724025"/>
                  <a:gd name="connsiteY2" fmla="*/ 0 h 287337"/>
                  <a:gd name="connsiteX0" fmla="*/ 0 w 1713309"/>
                  <a:gd name="connsiteY0" fmla="*/ 0 h 351528"/>
                  <a:gd name="connsiteX1" fmla="*/ 789384 w 1713309"/>
                  <a:gd name="connsiteY1" fmla="*/ 342131 h 351528"/>
                  <a:gd name="connsiteX2" fmla="*/ 1713309 w 1713309"/>
                  <a:gd name="connsiteY2" fmla="*/ 56381 h 351528"/>
                  <a:gd name="connsiteX0" fmla="*/ 0 w 1728192"/>
                  <a:gd name="connsiteY0" fmla="*/ 0 h 342131"/>
                  <a:gd name="connsiteX1" fmla="*/ 789384 w 1728192"/>
                  <a:gd name="connsiteY1" fmla="*/ 342131 h 342131"/>
                  <a:gd name="connsiteX2" fmla="*/ 1728192 w 1728192"/>
                  <a:gd name="connsiteY2" fmla="*/ 0 h 342131"/>
                  <a:gd name="connsiteX0" fmla="*/ 0 w 1728192"/>
                  <a:gd name="connsiteY0" fmla="*/ 0 h 288033"/>
                  <a:gd name="connsiteX1" fmla="*/ 792087 w 1728192"/>
                  <a:gd name="connsiteY1" fmla="*/ 288033 h 288033"/>
                  <a:gd name="connsiteX2" fmla="*/ 1728192 w 1728192"/>
                  <a:gd name="connsiteY2" fmla="*/ 0 h 28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28192" h="288033">
                    <a:moveTo>
                      <a:pt x="0" y="0"/>
                    </a:moveTo>
                    <a:cubicBezTo>
                      <a:pt x="256381" y="138906"/>
                      <a:pt x="504055" y="288033"/>
                      <a:pt x="792087" y="288033"/>
                    </a:cubicBezTo>
                    <a:cubicBezTo>
                      <a:pt x="1080119" y="288033"/>
                      <a:pt x="1409898" y="142081"/>
                      <a:pt x="17281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115616" y="3438525"/>
                <a:ext cx="1656184" cy="360929"/>
              </a:xfrm>
              <a:custGeom>
                <a:avLst/>
                <a:gdLst>
                  <a:gd name="connsiteX0" fmla="*/ 0 w 1752600"/>
                  <a:gd name="connsiteY0" fmla="*/ 9525 h 268288"/>
                  <a:gd name="connsiteX1" fmla="*/ 809625 w 1752600"/>
                  <a:gd name="connsiteY1" fmla="*/ 266700 h 268288"/>
                  <a:gd name="connsiteX2" fmla="*/ 1752600 w 1752600"/>
                  <a:gd name="connsiteY2" fmla="*/ 0 h 268288"/>
                  <a:gd name="connsiteX0" fmla="*/ 0 w 1752600"/>
                  <a:gd name="connsiteY0" fmla="*/ 0 h 267589"/>
                  <a:gd name="connsiteX1" fmla="*/ 809625 w 1752600"/>
                  <a:gd name="connsiteY1" fmla="*/ 257175 h 267589"/>
                  <a:gd name="connsiteX2" fmla="*/ 1752600 w 1752600"/>
                  <a:gd name="connsiteY2" fmla="*/ 62483 h 267589"/>
                  <a:gd name="connsiteX0" fmla="*/ 0 w 1752600"/>
                  <a:gd name="connsiteY0" fmla="*/ 0 h 360929"/>
                  <a:gd name="connsiteX1" fmla="*/ 838200 w 1752600"/>
                  <a:gd name="connsiteY1" fmla="*/ 350515 h 360929"/>
                  <a:gd name="connsiteX2" fmla="*/ 1752600 w 1752600"/>
                  <a:gd name="connsiteY2" fmla="*/ 62483 h 36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2600" h="360929">
                    <a:moveTo>
                      <a:pt x="0" y="0"/>
                    </a:moveTo>
                    <a:cubicBezTo>
                      <a:pt x="258762" y="129381"/>
                      <a:pt x="546100" y="340101"/>
                      <a:pt x="838200" y="350515"/>
                    </a:cubicBezTo>
                    <a:cubicBezTo>
                      <a:pt x="1130300" y="360929"/>
                      <a:pt x="1427162" y="195039"/>
                      <a:pt x="1752600" y="6248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2" name="Group 30"/>
          <p:cNvGrpSpPr/>
          <p:nvPr/>
        </p:nvGrpSpPr>
        <p:grpSpPr>
          <a:xfrm flipV="1">
            <a:off x="4187577" y="2891036"/>
            <a:ext cx="792089" cy="45719"/>
            <a:chOff x="3347864" y="2492896"/>
            <a:chExt cx="665183" cy="14401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55" grpId="0" animBg="1"/>
      <p:bldP spid="55" grpId="1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-540568" y="-1467544"/>
            <a:ext cx="10513168" cy="8640960"/>
            <a:chOff x="-324544" y="-891480"/>
            <a:chExt cx="10513168" cy="8640960"/>
          </a:xfrm>
        </p:grpSpPr>
        <p:sp>
          <p:nvSpPr>
            <p:cNvPr id="69" name="Rectangle 68"/>
            <p:cNvSpPr/>
            <p:nvPr/>
          </p:nvSpPr>
          <p:spPr>
            <a:xfrm>
              <a:off x="-324544" y="4005064"/>
              <a:ext cx="9793088" cy="3744416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-108520" y="4005064"/>
              <a:ext cx="97930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 descr="https://www.wetterzentrale.de/maps/GFSOPEU18_0_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8144" y="-675456"/>
              <a:ext cx="4320480" cy="34689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-891480"/>
              <a:ext cx="3922192" cy="38971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84" name="Freeform 83"/>
          <p:cNvSpPr/>
          <p:nvPr/>
        </p:nvSpPr>
        <p:spPr>
          <a:xfrm rot="14611634" flipH="1">
            <a:off x="5632191" y="2720740"/>
            <a:ext cx="743624" cy="89854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Freeform 127"/>
          <p:cNvSpPr/>
          <p:nvPr/>
        </p:nvSpPr>
        <p:spPr>
          <a:xfrm rot="20934843" flipH="1">
            <a:off x="5628276" y="3100777"/>
            <a:ext cx="45654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4"/>
          <p:cNvGrpSpPr/>
          <p:nvPr/>
        </p:nvGrpSpPr>
        <p:grpSpPr>
          <a:xfrm>
            <a:off x="3664063" y="4509120"/>
            <a:ext cx="1815873" cy="939340"/>
            <a:chOff x="3620223" y="4501259"/>
            <a:chExt cx="1815873" cy="939340"/>
          </a:xfrm>
        </p:grpSpPr>
        <p:sp>
          <p:nvSpPr>
            <p:cNvPr id="23" name="Freeform 22"/>
            <p:cNvSpPr/>
            <p:nvPr/>
          </p:nvSpPr>
          <p:spPr>
            <a:xfrm flipH="1">
              <a:off x="4657114" y="4501259"/>
              <a:ext cx="778982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620223" y="4501259"/>
              <a:ext cx="728066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30"/>
          <p:cNvGrpSpPr/>
          <p:nvPr/>
        </p:nvGrpSpPr>
        <p:grpSpPr>
          <a:xfrm flipV="1">
            <a:off x="-1836712" y="1556792"/>
            <a:ext cx="914626" cy="72008"/>
            <a:chOff x="3347864" y="2492896"/>
            <a:chExt cx="665183" cy="14401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reeform 21"/>
          <p:cNvSpPr/>
          <p:nvPr/>
        </p:nvSpPr>
        <p:spPr>
          <a:xfrm rot="15451405" flipH="1" flipV="1">
            <a:off x="2505394" y="3367176"/>
            <a:ext cx="743624" cy="10838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16716 w 777479"/>
              <a:gd name="connsiteY0" fmla="*/ 0 h 827599"/>
              <a:gd name="connsiteX1" fmla="*/ 239713 w 777479"/>
              <a:gd name="connsiteY1" fmla="*/ 234271 h 827599"/>
              <a:gd name="connsiteX2" fmla="*/ 82550 w 777479"/>
              <a:gd name="connsiteY2" fmla="*/ 329521 h 827599"/>
              <a:gd name="connsiteX3" fmla="*/ 3969 w 777479"/>
              <a:gd name="connsiteY3" fmla="*/ 467633 h 827599"/>
              <a:gd name="connsiteX4" fmla="*/ 106363 w 777479"/>
              <a:gd name="connsiteY4" fmla="*/ 481921 h 827599"/>
              <a:gd name="connsiteX5" fmla="*/ 254000 w 777479"/>
              <a:gd name="connsiteY5" fmla="*/ 379527 h 827599"/>
              <a:gd name="connsiteX6" fmla="*/ 261144 w 777479"/>
              <a:gd name="connsiteY6" fmla="*/ 391433 h 827599"/>
              <a:gd name="connsiteX7" fmla="*/ 223044 w 777479"/>
              <a:gd name="connsiteY7" fmla="*/ 527164 h 827599"/>
              <a:gd name="connsiteX8" fmla="*/ 198834 w 777479"/>
              <a:gd name="connsiteY8" fmla="*/ 653371 h 827599"/>
              <a:gd name="connsiteX9" fmla="*/ 248147 w 777479"/>
              <a:gd name="connsiteY9" fmla="*/ 743486 h 827599"/>
              <a:gd name="connsiteX10" fmla="*/ 335682 w 777479"/>
              <a:gd name="connsiteY10" fmla="*/ 601752 h 827599"/>
              <a:gd name="connsiteX11" fmla="*/ 368300 w 777479"/>
              <a:gd name="connsiteY11" fmla="*/ 481920 h 827599"/>
              <a:gd name="connsiteX12" fmla="*/ 375444 w 777479"/>
              <a:gd name="connsiteY12" fmla="*/ 548596 h 827599"/>
              <a:gd name="connsiteX13" fmla="*/ 401638 w 777479"/>
              <a:gd name="connsiteY13" fmla="*/ 760527 h 827599"/>
              <a:gd name="connsiteX14" fmla="*/ 451644 w 777479"/>
              <a:gd name="connsiteY14" fmla="*/ 827202 h 827599"/>
              <a:gd name="connsiteX15" fmla="*/ 504032 w 777479"/>
              <a:gd name="connsiteY15" fmla="*/ 762908 h 827599"/>
              <a:gd name="connsiteX16" fmla="*/ 504032 w 777479"/>
              <a:gd name="connsiteY16" fmla="*/ 522401 h 827599"/>
              <a:gd name="connsiteX17" fmla="*/ 527844 w 777479"/>
              <a:gd name="connsiteY17" fmla="*/ 636702 h 827599"/>
              <a:gd name="connsiteX18" fmla="*/ 573088 w 777479"/>
              <a:gd name="connsiteY18" fmla="*/ 734333 h 827599"/>
              <a:gd name="connsiteX19" fmla="*/ 625475 w 777479"/>
              <a:gd name="connsiteY19" fmla="*/ 755764 h 827599"/>
              <a:gd name="connsiteX20" fmla="*/ 662013 w 777479"/>
              <a:gd name="connsiteY20" fmla="*/ 698813 h 827599"/>
              <a:gd name="connsiteX21" fmla="*/ 644525 w 777479"/>
              <a:gd name="connsiteY21" fmla="*/ 577171 h 827599"/>
              <a:gd name="connsiteX22" fmla="*/ 632619 w 777479"/>
              <a:gd name="connsiteY22" fmla="*/ 500971 h 827599"/>
              <a:gd name="connsiteX23" fmla="*/ 718344 w 777479"/>
              <a:gd name="connsiteY23" fmla="*/ 650989 h 827599"/>
              <a:gd name="connsiteX24" fmla="*/ 770732 w 777479"/>
              <a:gd name="connsiteY24" fmla="*/ 629558 h 827599"/>
              <a:gd name="connsiteX25" fmla="*/ 758825 w 777479"/>
              <a:gd name="connsiteY25" fmla="*/ 489064 h 827599"/>
              <a:gd name="connsiteX26" fmla="*/ 668338 w 777479"/>
              <a:gd name="connsiteY26" fmla="*/ 317614 h 827599"/>
              <a:gd name="connsiteX27" fmla="*/ 644525 w 777479"/>
              <a:gd name="connsiteY27" fmla="*/ 93777 h 82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827599">
                <a:moveTo>
                  <a:pt x="216716" y="0"/>
                </a:moveTo>
                <a:cubicBezTo>
                  <a:pt x="230805" y="45641"/>
                  <a:pt x="262074" y="179351"/>
                  <a:pt x="239713" y="234271"/>
                </a:cubicBezTo>
                <a:cubicBezTo>
                  <a:pt x="217352" y="289191"/>
                  <a:pt x="121841" y="290627"/>
                  <a:pt x="82550" y="329521"/>
                </a:cubicBezTo>
                <a:cubicBezTo>
                  <a:pt x="43259" y="368415"/>
                  <a:pt x="0" y="442233"/>
                  <a:pt x="3969" y="467633"/>
                </a:cubicBezTo>
                <a:cubicBezTo>
                  <a:pt x="7938" y="493033"/>
                  <a:pt x="64691" y="496605"/>
                  <a:pt x="106363" y="481921"/>
                </a:cubicBezTo>
                <a:cubicBezTo>
                  <a:pt x="148035" y="467237"/>
                  <a:pt x="228203" y="394608"/>
                  <a:pt x="254000" y="379527"/>
                </a:cubicBezTo>
                <a:cubicBezTo>
                  <a:pt x="279797" y="364446"/>
                  <a:pt x="266303" y="366827"/>
                  <a:pt x="261144" y="391433"/>
                </a:cubicBezTo>
                <a:cubicBezTo>
                  <a:pt x="255985" y="416039"/>
                  <a:pt x="233429" y="483508"/>
                  <a:pt x="223044" y="527164"/>
                </a:cubicBezTo>
                <a:cubicBezTo>
                  <a:pt x="212659" y="570820"/>
                  <a:pt x="194650" y="617317"/>
                  <a:pt x="198834" y="653371"/>
                </a:cubicBezTo>
                <a:cubicBezTo>
                  <a:pt x="203018" y="689425"/>
                  <a:pt x="225339" y="752089"/>
                  <a:pt x="248147" y="743486"/>
                </a:cubicBezTo>
                <a:cubicBezTo>
                  <a:pt x="270955" y="734883"/>
                  <a:pt x="315657" y="645346"/>
                  <a:pt x="335682" y="601752"/>
                </a:cubicBezTo>
                <a:cubicBezTo>
                  <a:pt x="355707" y="558158"/>
                  <a:pt x="361673" y="490779"/>
                  <a:pt x="368300" y="481920"/>
                </a:cubicBezTo>
                <a:cubicBezTo>
                  <a:pt x="374927" y="473061"/>
                  <a:pt x="369888" y="502162"/>
                  <a:pt x="375444" y="548596"/>
                </a:cubicBezTo>
                <a:cubicBezTo>
                  <a:pt x="381000" y="595031"/>
                  <a:pt x="388938" y="714093"/>
                  <a:pt x="401638" y="760527"/>
                </a:cubicBezTo>
                <a:cubicBezTo>
                  <a:pt x="414338" y="806961"/>
                  <a:pt x="434578" y="826805"/>
                  <a:pt x="451644" y="827202"/>
                </a:cubicBezTo>
                <a:cubicBezTo>
                  <a:pt x="468710" y="827599"/>
                  <a:pt x="495301" y="813708"/>
                  <a:pt x="504032" y="762908"/>
                </a:cubicBezTo>
                <a:cubicBezTo>
                  <a:pt x="512763" y="712108"/>
                  <a:pt x="500063" y="543435"/>
                  <a:pt x="504032" y="522401"/>
                </a:cubicBezTo>
                <a:cubicBezTo>
                  <a:pt x="508001" y="501367"/>
                  <a:pt x="516335" y="601380"/>
                  <a:pt x="527844" y="636702"/>
                </a:cubicBezTo>
                <a:cubicBezTo>
                  <a:pt x="539353" y="672024"/>
                  <a:pt x="556816" y="714489"/>
                  <a:pt x="573088" y="734333"/>
                </a:cubicBezTo>
                <a:cubicBezTo>
                  <a:pt x="589360" y="754177"/>
                  <a:pt x="610654" y="761684"/>
                  <a:pt x="625475" y="755764"/>
                </a:cubicBezTo>
                <a:cubicBezTo>
                  <a:pt x="640296" y="749844"/>
                  <a:pt x="658838" y="728579"/>
                  <a:pt x="662013" y="698813"/>
                </a:cubicBezTo>
                <a:cubicBezTo>
                  <a:pt x="665188" y="669047"/>
                  <a:pt x="649424" y="610145"/>
                  <a:pt x="644525" y="577171"/>
                </a:cubicBezTo>
                <a:cubicBezTo>
                  <a:pt x="639626" y="544197"/>
                  <a:pt x="620316" y="488668"/>
                  <a:pt x="632619" y="500971"/>
                </a:cubicBezTo>
                <a:cubicBezTo>
                  <a:pt x="644922" y="513274"/>
                  <a:pt x="695325" y="629558"/>
                  <a:pt x="718344" y="650989"/>
                </a:cubicBezTo>
                <a:cubicBezTo>
                  <a:pt x="741363" y="672420"/>
                  <a:pt x="763985" y="656546"/>
                  <a:pt x="770732" y="629558"/>
                </a:cubicBezTo>
                <a:cubicBezTo>
                  <a:pt x="777479" y="602571"/>
                  <a:pt x="775891" y="541055"/>
                  <a:pt x="758825" y="489064"/>
                </a:cubicBezTo>
                <a:cubicBezTo>
                  <a:pt x="741759" y="437073"/>
                  <a:pt x="687388" y="383495"/>
                  <a:pt x="668338" y="317614"/>
                </a:cubicBezTo>
                <a:cubicBezTo>
                  <a:pt x="649288" y="251733"/>
                  <a:pt x="646906" y="172755"/>
                  <a:pt x="644525" y="93777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Chord 48"/>
          <p:cNvSpPr/>
          <p:nvPr/>
        </p:nvSpPr>
        <p:spPr>
          <a:xfrm>
            <a:off x="3243171" y="2490985"/>
            <a:ext cx="2657657" cy="3832877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24"/>
          <p:cNvGrpSpPr/>
          <p:nvPr/>
        </p:nvGrpSpPr>
        <p:grpSpPr>
          <a:xfrm>
            <a:off x="3928328" y="1988840"/>
            <a:ext cx="1287340" cy="1145866"/>
            <a:chOff x="-1009262" y="1732638"/>
            <a:chExt cx="1033010" cy="831187"/>
          </a:xfrm>
          <a:solidFill>
            <a:srgbClr val="FF3300"/>
          </a:solidFill>
        </p:grpSpPr>
        <p:sp>
          <p:nvSpPr>
            <p:cNvPr id="55" name="Freeform 10"/>
            <p:cNvSpPr/>
            <p:nvPr/>
          </p:nvSpPr>
          <p:spPr>
            <a:xfrm>
              <a:off x="-1009262" y="2036176"/>
              <a:ext cx="1033010" cy="15254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Chord 11"/>
            <p:cNvSpPr/>
            <p:nvPr/>
          </p:nvSpPr>
          <p:spPr>
            <a:xfrm>
              <a:off x="-779704" y="1732638"/>
              <a:ext cx="573894" cy="831187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158"/>
          <p:cNvGrpSpPr/>
          <p:nvPr/>
        </p:nvGrpSpPr>
        <p:grpSpPr>
          <a:xfrm>
            <a:off x="4191304" y="2976229"/>
            <a:ext cx="714588" cy="275943"/>
            <a:chOff x="5132512" y="2335237"/>
            <a:chExt cx="544272" cy="189915"/>
          </a:xfrm>
        </p:grpSpPr>
        <p:sp>
          <p:nvSpPr>
            <p:cNvPr id="53" name="Oval 52"/>
            <p:cNvSpPr/>
            <p:nvPr/>
          </p:nvSpPr>
          <p:spPr>
            <a:xfrm>
              <a:off x="5132512" y="2335239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5579916" y="2335237"/>
              <a:ext cx="96868" cy="1899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117"/>
          <p:cNvGrpSpPr/>
          <p:nvPr/>
        </p:nvGrpSpPr>
        <p:grpSpPr>
          <a:xfrm>
            <a:off x="3355340" y="3538220"/>
            <a:ext cx="2471420" cy="641894"/>
            <a:chOff x="3355340" y="3538220"/>
            <a:chExt cx="2471420" cy="641894"/>
          </a:xfrm>
        </p:grpSpPr>
        <p:sp>
          <p:nvSpPr>
            <p:cNvPr id="106" name="Freeform 105"/>
            <p:cNvSpPr/>
            <p:nvPr/>
          </p:nvSpPr>
          <p:spPr>
            <a:xfrm>
              <a:off x="3923928" y="3573016"/>
              <a:ext cx="1296144" cy="607098"/>
            </a:xfrm>
            <a:custGeom>
              <a:avLst/>
              <a:gdLst>
                <a:gd name="connsiteX0" fmla="*/ 179010 w 1524001"/>
                <a:gd name="connsiteY0" fmla="*/ 74991 h 648306"/>
                <a:gd name="connsiteX1" fmla="*/ 91924 w 1524001"/>
                <a:gd name="connsiteY1" fmla="*/ 524934 h 648306"/>
                <a:gd name="connsiteX2" fmla="*/ 730553 w 1524001"/>
                <a:gd name="connsiteY2" fmla="*/ 641048 h 648306"/>
                <a:gd name="connsiteX3" fmla="*/ 1427239 w 1524001"/>
                <a:gd name="connsiteY3" fmla="*/ 553963 h 648306"/>
                <a:gd name="connsiteX4" fmla="*/ 1311124 w 1524001"/>
                <a:gd name="connsiteY4" fmla="*/ 74991 h 648306"/>
                <a:gd name="connsiteX5" fmla="*/ 730553 w 1524001"/>
                <a:gd name="connsiteY5" fmla="*/ 104020 h 648306"/>
                <a:gd name="connsiteX6" fmla="*/ 179010 w 1524001"/>
                <a:gd name="connsiteY6" fmla="*/ 74991 h 648306"/>
                <a:gd name="connsiteX0" fmla="*/ 158576 w 1528088"/>
                <a:gd name="connsiteY0" fmla="*/ 70152 h 684508"/>
                <a:gd name="connsiteX1" fmla="*/ 96011 w 1528088"/>
                <a:gd name="connsiteY1" fmla="*/ 561136 h 684508"/>
                <a:gd name="connsiteX2" fmla="*/ 734640 w 1528088"/>
                <a:gd name="connsiteY2" fmla="*/ 677250 h 684508"/>
                <a:gd name="connsiteX3" fmla="*/ 1431326 w 1528088"/>
                <a:gd name="connsiteY3" fmla="*/ 590165 h 684508"/>
                <a:gd name="connsiteX4" fmla="*/ 1315211 w 1528088"/>
                <a:gd name="connsiteY4" fmla="*/ 111193 h 684508"/>
                <a:gd name="connsiteX5" fmla="*/ 734640 w 1528088"/>
                <a:gd name="connsiteY5" fmla="*/ 140222 h 684508"/>
                <a:gd name="connsiteX6" fmla="*/ 158576 w 1528088"/>
                <a:gd name="connsiteY6" fmla="*/ 70152 h 684508"/>
                <a:gd name="connsiteX0" fmla="*/ 158576 w 1527337"/>
                <a:gd name="connsiteY0" fmla="*/ 74991 h 696187"/>
                <a:gd name="connsiteX1" fmla="*/ 96011 w 1527337"/>
                <a:gd name="connsiteY1" fmla="*/ 565975 h 696187"/>
                <a:gd name="connsiteX2" fmla="*/ 734640 w 1527337"/>
                <a:gd name="connsiteY2" fmla="*/ 682089 h 696187"/>
                <a:gd name="connsiteX3" fmla="*/ 1431326 w 1527337"/>
                <a:gd name="connsiteY3" fmla="*/ 595004 h 696187"/>
                <a:gd name="connsiteX4" fmla="*/ 1310704 w 1527337"/>
                <a:gd name="connsiteY4" fmla="*/ 74991 h 696187"/>
                <a:gd name="connsiteX5" fmla="*/ 734640 w 1527337"/>
                <a:gd name="connsiteY5" fmla="*/ 145061 h 696187"/>
                <a:gd name="connsiteX6" fmla="*/ 158576 w 1527337"/>
                <a:gd name="connsiteY6" fmla="*/ 74991 h 696187"/>
                <a:gd name="connsiteX0" fmla="*/ 168018 w 1536779"/>
                <a:gd name="connsiteY0" fmla="*/ 74991 h 696187"/>
                <a:gd name="connsiteX1" fmla="*/ 96011 w 1536779"/>
                <a:gd name="connsiteY1" fmla="*/ 579048 h 696187"/>
                <a:gd name="connsiteX2" fmla="*/ 744082 w 1536779"/>
                <a:gd name="connsiteY2" fmla="*/ 682089 h 696187"/>
                <a:gd name="connsiteX3" fmla="*/ 1440768 w 1536779"/>
                <a:gd name="connsiteY3" fmla="*/ 595004 h 696187"/>
                <a:gd name="connsiteX4" fmla="*/ 1320146 w 1536779"/>
                <a:gd name="connsiteY4" fmla="*/ 74991 h 696187"/>
                <a:gd name="connsiteX5" fmla="*/ 744082 w 1536779"/>
                <a:gd name="connsiteY5" fmla="*/ 145061 h 696187"/>
                <a:gd name="connsiteX6" fmla="*/ 168018 w 1536779"/>
                <a:gd name="connsiteY6" fmla="*/ 74991 h 696187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28158"/>
                <a:gd name="connsiteY0" fmla="*/ 72331 h 679429"/>
                <a:gd name="connsiteX1" fmla="*/ 96011 w 1428158"/>
                <a:gd name="connsiteY1" fmla="*/ 576388 h 679429"/>
                <a:gd name="connsiteX2" fmla="*/ 744082 w 1428158"/>
                <a:gd name="connsiteY2" fmla="*/ 679429 h 679429"/>
                <a:gd name="connsiteX3" fmla="*/ 1392155 w 1428158"/>
                <a:gd name="connsiteY3" fmla="*/ 576388 h 679429"/>
                <a:gd name="connsiteX4" fmla="*/ 1320146 w 1428158"/>
                <a:gd name="connsiteY4" fmla="*/ 72331 h 679429"/>
                <a:gd name="connsiteX5" fmla="*/ 744082 w 1428158"/>
                <a:gd name="connsiteY5" fmla="*/ 142401 h 679429"/>
                <a:gd name="connsiteX6" fmla="*/ 168018 w 1428158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0 h 607098"/>
                <a:gd name="connsiteX1" fmla="*/ 96011 w 1392155"/>
                <a:gd name="connsiteY1" fmla="*/ 504057 h 607098"/>
                <a:gd name="connsiteX2" fmla="*/ 744082 w 1392155"/>
                <a:gd name="connsiteY2" fmla="*/ 607098 h 607098"/>
                <a:gd name="connsiteX3" fmla="*/ 1392155 w 1392155"/>
                <a:gd name="connsiteY3" fmla="*/ 504057 h 607098"/>
                <a:gd name="connsiteX4" fmla="*/ 1320146 w 1392155"/>
                <a:gd name="connsiteY4" fmla="*/ 0 h 607098"/>
                <a:gd name="connsiteX5" fmla="*/ 744082 w 1392155"/>
                <a:gd name="connsiteY5" fmla="*/ 70070 h 607098"/>
                <a:gd name="connsiteX6" fmla="*/ 168018 w 1392155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4" h="607098">
                  <a:moveTo>
                    <a:pt x="72007" y="0"/>
                  </a:moveTo>
                  <a:cubicBezTo>
                    <a:pt x="17707" y="145867"/>
                    <a:pt x="33137" y="291630"/>
                    <a:pt x="0" y="504057"/>
                  </a:cubicBezTo>
                  <a:cubicBezTo>
                    <a:pt x="207255" y="593820"/>
                    <a:pt x="432047" y="607098"/>
                    <a:pt x="648071" y="607098"/>
                  </a:cubicBezTo>
                  <a:cubicBezTo>
                    <a:pt x="864095" y="607098"/>
                    <a:pt x="1081269" y="586200"/>
                    <a:pt x="1296144" y="504057"/>
                  </a:cubicBezTo>
                  <a:cubicBezTo>
                    <a:pt x="1285867" y="356018"/>
                    <a:pt x="1244527" y="191587"/>
                    <a:pt x="1224135" y="0"/>
                  </a:cubicBezTo>
                  <a:cubicBezTo>
                    <a:pt x="1148895" y="19109"/>
                    <a:pt x="840092" y="70070"/>
                    <a:pt x="648071" y="70070"/>
                  </a:cubicBezTo>
                  <a:cubicBezTo>
                    <a:pt x="456050" y="70070"/>
                    <a:pt x="219255" y="34349"/>
                    <a:pt x="72007" y="0"/>
                  </a:cubicBezTo>
                  <a:close/>
                </a:path>
              </a:pathLst>
            </a:custGeom>
            <a:solidFill>
              <a:srgbClr val="99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000500" y="3665220"/>
              <a:ext cx="1150620" cy="86360"/>
            </a:xfrm>
            <a:custGeom>
              <a:avLst/>
              <a:gdLst>
                <a:gd name="connsiteX0" fmla="*/ 0 w 1150620"/>
                <a:gd name="connsiteY0" fmla="*/ 15240 h 86360"/>
                <a:gd name="connsiteX1" fmla="*/ 579120 w 1150620"/>
                <a:gd name="connsiteY1" fmla="*/ 83820 h 86360"/>
                <a:gd name="connsiteX2" fmla="*/ 1150620 w 1150620"/>
                <a:gd name="connsiteY2" fmla="*/ 0 h 8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620" h="86360">
                  <a:moveTo>
                    <a:pt x="0" y="15240"/>
                  </a:moveTo>
                  <a:cubicBezTo>
                    <a:pt x="193675" y="50800"/>
                    <a:pt x="387350" y="86360"/>
                    <a:pt x="579120" y="83820"/>
                  </a:cubicBezTo>
                  <a:cubicBezTo>
                    <a:pt x="770890" y="81280"/>
                    <a:pt x="960755" y="40640"/>
                    <a:pt x="115062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947160" y="4015740"/>
              <a:ext cx="1272540" cy="100330"/>
            </a:xfrm>
            <a:custGeom>
              <a:avLst/>
              <a:gdLst>
                <a:gd name="connsiteX0" fmla="*/ 0 w 1272540"/>
                <a:gd name="connsiteY0" fmla="*/ 0 h 100330"/>
                <a:gd name="connsiteX1" fmla="*/ 624840 w 1272540"/>
                <a:gd name="connsiteY1" fmla="*/ 99060 h 100330"/>
                <a:gd name="connsiteX2" fmla="*/ 1272540 w 1272540"/>
                <a:gd name="connsiteY2" fmla="*/ 7620 h 10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2540" h="100330">
                  <a:moveTo>
                    <a:pt x="0" y="0"/>
                  </a:moveTo>
                  <a:cubicBezTo>
                    <a:pt x="206375" y="48895"/>
                    <a:pt x="412750" y="97790"/>
                    <a:pt x="624840" y="99060"/>
                  </a:cubicBezTo>
                  <a:cubicBezTo>
                    <a:pt x="836930" y="100330"/>
                    <a:pt x="1054735" y="53975"/>
                    <a:pt x="1272540" y="762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355340" y="3538220"/>
              <a:ext cx="614680" cy="454660"/>
            </a:xfrm>
            <a:custGeom>
              <a:avLst/>
              <a:gdLst>
                <a:gd name="connsiteX0" fmla="*/ 614680 w 614680"/>
                <a:gd name="connsiteY0" fmla="*/ 157480 h 454660"/>
                <a:gd name="connsiteX1" fmla="*/ 325120 w 614680"/>
                <a:gd name="connsiteY1" fmla="*/ 43180 h 454660"/>
                <a:gd name="connsiteX2" fmla="*/ 20320 w 614680"/>
                <a:gd name="connsiteY2" fmla="*/ 35560 h 454660"/>
                <a:gd name="connsiteX3" fmla="*/ 203200 w 614680"/>
                <a:gd name="connsiteY3" fmla="*/ 256540 h 454660"/>
                <a:gd name="connsiteX4" fmla="*/ 591820 w 614680"/>
                <a:gd name="connsiteY4" fmla="*/ 454660 h 45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680" h="454660">
                  <a:moveTo>
                    <a:pt x="614680" y="157480"/>
                  </a:moveTo>
                  <a:cubicBezTo>
                    <a:pt x="519430" y="110490"/>
                    <a:pt x="424180" y="63500"/>
                    <a:pt x="325120" y="43180"/>
                  </a:cubicBezTo>
                  <a:cubicBezTo>
                    <a:pt x="226060" y="22860"/>
                    <a:pt x="40640" y="0"/>
                    <a:pt x="20320" y="35560"/>
                  </a:cubicBezTo>
                  <a:cubicBezTo>
                    <a:pt x="0" y="71120"/>
                    <a:pt x="107950" y="186690"/>
                    <a:pt x="203200" y="256540"/>
                  </a:cubicBezTo>
                  <a:cubicBezTo>
                    <a:pt x="298450" y="326390"/>
                    <a:pt x="445135" y="390525"/>
                    <a:pt x="591820" y="45466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173980" y="3569970"/>
              <a:ext cx="652780" cy="415290"/>
            </a:xfrm>
            <a:custGeom>
              <a:avLst/>
              <a:gdLst>
                <a:gd name="connsiteX0" fmla="*/ 53340 w 652780"/>
                <a:gd name="connsiteY0" fmla="*/ 415290 h 415290"/>
                <a:gd name="connsiteX1" fmla="*/ 495300 w 652780"/>
                <a:gd name="connsiteY1" fmla="*/ 240030 h 415290"/>
                <a:gd name="connsiteX2" fmla="*/ 617220 w 652780"/>
                <a:gd name="connsiteY2" fmla="*/ 64770 h 415290"/>
                <a:gd name="connsiteX3" fmla="*/ 281940 w 652780"/>
                <a:gd name="connsiteY3" fmla="*/ 3810 h 415290"/>
                <a:gd name="connsiteX4" fmla="*/ 0 w 652780"/>
                <a:gd name="connsiteY4" fmla="*/ 87630 h 4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780" h="415290">
                  <a:moveTo>
                    <a:pt x="53340" y="415290"/>
                  </a:moveTo>
                  <a:cubicBezTo>
                    <a:pt x="227330" y="356870"/>
                    <a:pt x="401320" y="298450"/>
                    <a:pt x="495300" y="240030"/>
                  </a:cubicBezTo>
                  <a:cubicBezTo>
                    <a:pt x="589280" y="181610"/>
                    <a:pt x="652780" y="104140"/>
                    <a:pt x="617220" y="64770"/>
                  </a:cubicBezTo>
                  <a:cubicBezTo>
                    <a:pt x="581660" y="25400"/>
                    <a:pt x="384810" y="0"/>
                    <a:pt x="281940" y="3810"/>
                  </a:cubicBezTo>
                  <a:cubicBezTo>
                    <a:pt x="179070" y="7620"/>
                    <a:pt x="89535" y="47625"/>
                    <a:pt x="0" y="8763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119"/>
          <p:cNvGrpSpPr/>
          <p:nvPr/>
        </p:nvGrpSpPr>
        <p:grpSpPr>
          <a:xfrm rot="21209676">
            <a:off x="1965146" y="3491439"/>
            <a:ext cx="1163593" cy="1080120"/>
            <a:chOff x="755576" y="3789040"/>
            <a:chExt cx="1163593" cy="1080120"/>
          </a:xfrm>
        </p:grpSpPr>
        <p:grpSp>
          <p:nvGrpSpPr>
            <p:cNvPr id="10" name="Group 93"/>
            <p:cNvGrpSpPr/>
            <p:nvPr/>
          </p:nvGrpSpPr>
          <p:grpSpPr>
            <a:xfrm>
              <a:off x="755576" y="3789040"/>
              <a:ext cx="1120378" cy="1080120"/>
              <a:chOff x="1147366" y="1844824"/>
              <a:chExt cx="1120378" cy="1080120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1475656" y="1844824"/>
                <a:ext cx="792088" cy="1080120"/>
              </a:xfrm>
              <a:prstGeom prst="round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90"/>
              <p:cNvGrpSpPr/>
              <p:nvPr/>
            </p:nvGrpSpPr>
            <p:grpSpPr>
              <a:xfrm>
                <a:off x="1619672" y="2060848"/>
                <a:ext cx="504056" cy="720080"/>
                <a:chOff x="1547664" y="2060848"/>
                <a:chExt cx="648072" cy="72008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1835696" y="2276872"/>
                  <a:ext cx="360040" cy="45719"/>
                </a:xfrm>
                <a:prstGeom prst="rect">
                  <a:avLst/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Trapezoid 85"/>
                <p:cNvSpPr/>
                <p:nvPr/>
              </p:nvSpPr>
              <p:spPr>
                <a:xfrm>
                  <a:off x="1547664" y="2204864"/>
                  <a:ext cx="432048" cy="576064"/>
                </a:xfrm>
                <a:prstGeom prst="trapezoid">
                  <a:avLst/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Chord 88"/>
                <p:cNvSpPr/>
                <p:nvPr/>
              </p:nvSpPr>
              <p:spPr>
                <a:xfrm>
                  <a:off x="1619672" y="2060848"/>
                  <a:ext cx="288032" cy="360040"/>
                </a:xfrm>
                <a:prstGeom prst="chord">
                  <a:avLst>
                    <a:gd name="adj1" fmla="val 10535898"/>
                    <a:gd name="adj2" fmla="val 235772"/>
                  </a:avLst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2" name="Block Arc 91"/>
              <p:cNvSpPr/>
              <p:nvPr/>
            </p:nvSpPr>
            <p:spPr>
              <a:xfrm>
                <a:off x="1147366" y="2057673"/>
                <a:ext cx="641722" cy="648072"/>
              </a:xfrm>
              <a:prstGeom prst="blockArc">
                <a:avLst>
                  <a:gd name="adj1" fmla="val 5444717"/>
                  <a:gd name="adj2" fmla="val 16176228"/>
                  <a:gd name="adj3" fmla="val 22914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1043608" y="3789040"/>
              <a:ext cx="8755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 smtClean="0"/>
                <a:t>EXTERMINATE</a:t>
              </a:r>
              <a:endParaRPr lang="en-GB" sz="900" b="1" dirty="0"/>
            </a:p>
          </p:txBody>
        </p:sp>
      </p:grpSp>
      <p:grpSp>
        <p:nvGrpSpPr>
          <p:cNvPr id="57" name="Group 56"/>
          <p:cNvGrpSpPr/>
          <p:nvPr/>
        </p:nvGrpSpPr>
        <p:grpSpPr>
          <a:xfrm rot="1280285">
            <a:off x="4381596" y="3853139"/>
            <a:ext cx="1315262" cy="750113"/>
            <a:chOff x="3158767" y="3616158"/>
            <a:chExt cx="924103" cy="481956"/>
          </a:xfrm>
        </p:grpSpPr>
        <p:sp>
          <p:nvSpPr>
            <p:cNvPr id="58" name="Freeform 57"/>
            <p:cNvSpPr/>
            <p:nvPr/>
          </p:nvSpPr>
          <p:spPr>
            <a:xfrm rot="14385928" flipH="1" flipV="1">
              <a:off x="3382577" y="3397820"/>
              <a:ext cx="476484" cy="92410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68486"/>
                <a:gd name="connsiteY0" fmla="*/ 164738 h 974399"/>
                <a:gd name="connsiteX1" fmla="*/ 239713 w 768486"/>
                <a:gd name="connsiteY1" fmla="*/ 381071 h 974399"/>
                <a:gd name="connsiteX2" fmla="*/ 82550 w 768486"/>
                <a:gd name="connsiteY2" fmla="*/ 476321 h 974399"/>
                <a:gd name="connsiteX3" fmla="*/ 3969 w 768486"/>
                <a:gd name="connsiteY3" fmla="*/ 614433 h 974399"/>
                <a:gd name="connsiteX4" fmla="*/ 106363 w 768486"/>
                <a:gd name="connsiteY4" fmla="*/ 628721 h 974399"/>
                <a:gd name="connsiteX5" fmla="*/ 254000 w 768486"/>
                <a:gd name="connsiteY5" fmla="*/ 526327 h 974399"/>
                <a:gd name="connsiteX6" fmla="*/ 261144 w 768486"/>
                <a:gd name="connsiteY6" fmla="*/ 538233 h 974399"/>
                <a:gd name="connsiteX7" fmla="*/ 223044 w 768486"/>
                <a:gd name="connsiteY7" fmla="*/ 673964 h 974399"/>
                <a:gd name="connsiteX8" fmla="*/ 198834 w 768486"/>
                <a:gd name="connsiteY8" fmla="*/ 800171 h 974399"/>
                <a:gd name="connsiteX9" fmla="*/ 248147 w 768486"/>
                <a:gd name="connsiteY9" fmla="*/ 890286 h 974399"/>
                <a:gd name="connsiteX10" fmla="*/ 335682 w 768486"/>
                <a:gd name="connsiteY10" fmla="*/ 748552 h 974399"/>
                <a:gd name="connsiteX11" fmla="*/ 368300 w 768486"/>
                <a:gd name="connsiteY11" fmla="*/ 628720 h 974399"/>
                <a:gd name="connsiteX12" fmla="*/ 375444 w 768486"/>
                <a:gd name="connsiteY12" fmla="*/ 695396 h 974399"/>
                <a:gd name="connsiteX13" fmla="*/ 401638 w 768486"/>
                <a:gd name="connsiteY13" fmla="*/ 907327 h 974399"/>
                <a:gd name="connsiteX14" fmla="*/ 451644 w 768486"/>
                <a:gd name="connsiteY14" fmla="*/ 974002 h 974399"/>
                <a:gd name="connsiteX15" fmla="*/ 504032 w 768486"/>
                <a:gd name="connsiteY15" fmla="*/ 909708 h 974399"/>
                <a:gd name="connsiteX16" fmla="*/ 504032 w 768486"/>
                <a:gd name="connsiteY16" fmla="*/ 669201 h 974399"/>
                <a:gd name="connsiteX17" fmla="*/ 527844 w 768486"/>
                <a:gd name="connsiteY17" fmla="*/ 783502 h 974399"/>
                <a:gd name="connsiteX18" fmla="*/ 573088 w 768486"/>
                <a:gd name="connsiteY18" fmla="*/ 881133 h 974399"/>
                <a:gd name="connsiteX19" fmla="*/ 625475 w 768486"/>
                <a:gd name="connsiteY19" fmla="*/ 902564 h 974399"/>
                <a:gd name="connsiteX20" fmla="*/ 662013 w 768486"/>
                <a:gd name="connsiteY20" fmla="*/ 845613 h 974399"/>
                <a:gd name="connsiteX21" fmla="*/ 644525 w 768486"/>
                <a:gd name="connsiteY21" fmla="*/ 723971 h 974399"/>
                <a:gd name="connsiteX22" fmla="*/ 632619 w 768486"/>
                <a:gd name="connsiteY22" fmla="*/ 647771 h 974399"/>
                <a:gd name="connsiteX23" fmla="*/ 718344 w 768486"/>
                <a:gd name="connsiteY23" fmla="*/ 797789 h 974399"/>
                <a:gd name="connsiteX24" fmla="*/ 726305 w 768486"/>
                <a:gd name="connsiteY24" fmla="*/ 725523 h 974399"/>
                <a:gd name="connsiteX25" fmla="*/ 758825 w 768486"/>
                <a:gd name="connsiteY25" fmla="*/ 635864 h 974399"/>
                <a:gd name="connsiteX26" fmla="*/ 668338 w 768486"/>
                <a:gd name="connsiteY26" fmla="*/ 464414 h 974399"/>
                <a:gd name="connsiteX27" fmla="*/ 577964 w 768486"/>
                <a:gd name="connsiteY27" fmla="*/ 0 h 974399"/>
                <a:gd name="connsiteX0" fmla="*/ 240017 w 768486"/>
                <a:gd name="connsiteY0" fmla="*/ 164738 h 974399"/>
                <a:gd name="connsiteX1" fmla="*/ 239713 w 768486"/>
                <a:gd name="connsiteY1" fmla="*/ 381071 h 974399"/>
                <a:gd name="connsiteX2" fmla="*/ 82550 w 768486"/>
                <a:gd name="connsiteY2" fmla="*/ 476321 h 974399"/>
                <a:gd name="connsiteX3" fmla="*/ 3969 w 768486"/>
                <a:gd name="connsiteY3" fmla="*/ 614433 h 974399"/>
                <a:gd name="connsiteX4" fmla="*/ 106363 w 768486"/>
                <a:gd name="connsiteY4" fmla="*/ 628721 h 974399"/>
                <a:gd name="connsiteX5" fmla="*/ 254000 w 768486"/>
                <a:gd name="connsiteY5" fmla="*/ 526327 h 974399"/>
                <a:gd name="connsiteX6" fmla="*/ 261144 w 768486"/>
                <a:gd name="connsiteY6" fmla="*/ 538233 h 974399"/>
                <a:gd name="connsiteX7" fmla="*/ 223044 w 768486"/>
                <a:gd name="connsiteY7" fmla="*/ 673964 h 974399"/>
                <a:gd name="connsiteX8" fmla="*/ 198834 w 768486"/>
                <a:gd name="connsiteY8" fmla="*/ 800171 h 974399"/>
                <a:gd name="connsiteX9" fmla="*/ 248147 w 768486"/>
                <a:gd name="connsiteY9" fmla="*/ 890286 h 974399"/>
                <a:gd name="connsiteX10" fmla="*/ 335682 w 768486"/>
                <a:gd name="connsiteY10" fmla="*/ 748552 h 974399"/>
                <a:gd name="connsiteX11" fmla="*/ 368300 w 768486"/>
                <a:gd name="connsiteY11" fmla="*/ 628720 h 974399"/>
                <a:gd name="connsiteX12" fmla="*/ 375444 w 768486"/>
                <a:gd name="connsiteY12" fmla="*/ 695396 h 974399"/>
                <a:gd name="connsiteX13" fmla="*/ 401638 w 768486"/>
                <a:gd name="connsiteY13" fmla="*/ 907327 h 974399"/>
                <a:gd name="connsiteX14" fmla="*/ 451644 w 768486"/>
                <a:gd name="connsiteY14" fmla="*/ 974002 h 974399"/>
                <a:gd name="connsiteX15" fmla="*/ 504032 w 768486"/>
                <a:gd name="connsiteY15" fmla="*/ 909708 h 974399"/>
                <a:gd name="connsiteX16" fmla="*/ 504032 w 768486"/>
                <a:gd name="connsiteY16" fmla="*/ 669201 h 974399"/>
                <a:gd name="connsiteX17" fmla="*/ 527844 w 768486"/>
                <a:gd name="connsiteY17" fmla="*/ 783502 h 974399"/>
                <a:gd name="connsiteX18" fmla="*/ 573088 w 768486"/>
                <a:gd name="connsiteY18" fmla="*/ 881133 h 974399"/>
                <a:gd name="connsiteX19" fmla="*/ 625475 w 768486"/>
                <a:gd name="connsiteY19" fmla="*/ 902564 h 974399"/>
                <a:gd name="connsiteX20" fmla="*/ 662013 w 768486"/>
                <a:gd name="connsiteY20" fmla="*/ 845613 h 974399"/>
                <a:gd name="connsiteX21" fmla="*/ 644525 w 768486"/>
                <a:gd name="connsiteY21" fmla="*/ 723971 h 974399"/>
                <a:gd name="connsiteX22" fmla="*/ 632619 w 768486"/>
                <a:gd name="connsiteY22" fmla="*/ 647771 h 974399"/>
                <a:gd name="connsiteX23" fmla="*/ 658685 w 768486"/>
                <a:gd name="connsiteY23" fmla="*/ 682157 h 974399"/>
                <a:gd name="connsiteX24" fmla="*/ 726305 w 768486"/>
                <a:gd name="connsiteY24" fmla="*/ 725523 h 974399"/>
                <a:gd name="connsiteX25" fmla="*/ 758825 w 768486"/>
                <a:gd name="connsiteY25" fmla="*/ 635864 h 974399"/>
                <a:gd name="connsiteX26" fmla="*/ 668338 w 768486"/>
                <a:gd name="connsiteY26" fmla="*/ 464414 h 974399"/>
                <a:gd name="connsiteX27" fmla="*/ 577964 w 768486"/>
                <a:gd name="connsiteY27" fmla="*/ 0 h 974399"/>
                <a:gd name="connsiteX0" fmla="*/ 240017 w 766699"/>
                <a:gd name="connsiteY0" fmla="*/ 164738 h 974399"/>
                <a:gd name="connsiteX1" fmla="*/ 239713 w 766699"/>
                <a:gd name="connsiteY1" fmla="*/ 381071 h 974399"/>
                <a:gd name="connsiteX2" fmla="*/ 82550 w 766699"/>
                <a:gd name="connsiteY2" fmla="*/ 476321 h 974399"/>
                <a:gd name="connsiteX3" fmla="*/ 3969 w 766699"/>
                <a:gd name="connsiteY3" fmla="*/ 614433 h 974399"/>
                <a:gd name="connsiteX4" fmla="*/ 106363 w 766699"/>
                <a:gd name="connsiteY4" fmla="*/ 628721 h 974399"/>
                <a:gd name="connsiteX5" fmla="*/ 254000 w 766699"/>
                <a:gd name="connsiteY5" fmla="*/ 526327 h 974399"/>
                <a:gd name="connsiteX6" fmla="*/ 261144 w 766699"/>
                <a:gd name="connsiteY6" fmla="*/ 538233 h 974399"/>
                <a:gd name="connsiteX7" fmla="*/ 223044 w 766699"/>
                <a:gd name="connsiteY7" fmla="*/ 673964 h 974399"/>
                <a:gd name="connsiteX8" fmla="*/ 198834 w 766699"/>
                <a:gd name="connsiteY8" fmla="*/ 800171 h 974399"/>
                <a:gd name="connsiteX9" fmla="*/ 248147 w 766699"/>
                <a:gd name="connsiteY9" fmla="*/ 890286 h 974399"/>
                <a:gd name="connsiteX10" fmla="*/ 335682 w 766699"/>
                <a:gd name="connsiteY10" fmla="*/ 748552 h 974399"/>
                <a:gd name="connsiteX11" fmla="*/ 368300 w 766699"/>
                <a:gd name="connsiteY11" fmla="*/ 628720 h 974399"/>
                <a:gd name="connsiteX12" fmla="*/ 375444 w 766699"/>
                <a:gd name="connsiteY12" fmla="*/ 695396 h 974399"/>
                <a:gd name="connsiteX13" fmla="*/ 401638 w 766699"/>
                <a:gd name="connsiteY13" fmla="*/ 907327 h 974399"/>
                <a:gd name="connsiteX14" fmla="*/ 451644 w 766699"/>
                <a:gd name="connsiteY14" fmla="*/ 974002 h 974399"/>
                <a:gd name="connsiteX15" fmla="*/ 504032 w 766699"/>
                <a:gd name="connsiteY15" fmla="*/ 909708 h 974399"/>
                <a:gd name="connsiteX16" fmla="*/ 504032 w 766699"/>
                <a:gd name="connsiteY16" fmla="*/ 669201 h 974399"/>
                <a:gd name="connsiteX17" fmla="*/ 527844 w 766699"/>
                <a:gd name="connsiteY17" fmla="*/ 783502 h 974399"/>
                <a:gd name="connsiteX18" fmla="*/ 573088 w 766699"/>
                <a:gd name="connsiteY18" fmla="*/ 881133 h 974399"/>
                <a:gd name="connsiteX19" fmla="*/ 625475 w 766699"/>
                <a:gd name="connsiteY19" fmla="*/ 902564 h 974399"/>
                <a:gd name="connsiteX20" fmla="*/ 662013 w 766699"/>
                <a:gd name="connsiteY20" fmla="*/ 845613 h 974399"/>
                <a:gd name="connsiteX21" fmla="*/ 644525 w 766699"/>
                <a:gd name="connsiteY21" fmla="*/ 723971 h 974399"/>
                <a:gd name="connsiteX22" fmla="*/ 632619 w 766699"/>
                <a:gd name="connsiteY22" fmla="*/ 647771 h 974399"/>
                <a:gd name="connsiteX23" fmla="*/ 658685 w 766699"/>
                <a:gd name="connsiteY23" fmla="*/ 682157 h 974399"/>
                <a:gd name="connsiteX24" fmla="*/ 715580 w 766699"/>
                <a:gd name="connsiteY24" fmla="*/ 630616 h 974399"/>
                <a:gd name="connsiteX25" fmla="*/ 758825 w 766699"/>
                <a:gd name="connsiteY25" fmla="*/ 635864 h 974399"/>
                <a:gd name="connsiteX26" fmla="*/ 668338 w 766699"/>
                <a:gd name="connsiteY26" fmla="*/ 464414 h 974399"/>
                <a:gd name="connsiteX27" fmla="*/ 577964 w 766699"/>
                <a:gd name="connsiteY27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573088 w 717189"/>
                <a:gd name="connsiteY18" fmla="*/ 881133 h 974399"/>
                <a:gd name="connsiteX19" fmla="*/ 625475 w 717189"/>
                <a:gd name="connsiteY19" fmla="*/ 902564 h 974399"/>
                <a:gd name="connsiteX20" fmla="*/ 662013 w 717189"/>
                <a:gd name="connsiteY20" fmla="*/ 845613 h 974399"/>
                <a:gd name="connsiteX21" fmla="*/ 644525 w 717189"/>
                <a:gd name="connsiteY21" fmla="*/ 723971 h 974399"/>
                <a:gd name="connsiteX22" fmla="*/ 632619 w 717189"/>
                <a:gd name="connsiteY22" fmla="*/ 647771 h 974399"/>
                <a:gd name="connsiteX23" fmla="*/ 658685 w 717189"/>
                <a:gd name="connsiteY23" fmla="*/ 682157 h 974399"/>
                <a:gd name="connsiteX24" fmla="*/ 715580 w 717189"/>
                <a:gd name="connsiteY24" fmla="*/ 630616 h 974399"/>
                <a:gd name="connsiteX25" fmla="*/ 668338 w 717189"/>
                <a:gd name="connsiteY25" fmla="*/ 464414 h 974399"/>
                <a:gd name="connsiteX26" fmla="*/ 577964 w 717189"/>
                <a:gd name="connsiteY26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573088 w 717189"/>
                <a:gd name="connsiteY18" fmla="*/ 881133 h 974399"/>
                <a:gd name="connsiteX19" fmla="*/ 625475 w 717189"/>
                <a:gd name="connsiteY19" fmla="*/ 902564 h 974399"/>
                <a:gd name="connsiteX20" fmla="*/ 662013 w 717189"/>
                <a:gd name="connsiteY20" fmla="*/ 845613 h 974399"/>
                <a:gd name="connsiteX21" fmla="*/ 644525 w 717189"/>
                <a:gd name="connsiteY21" fmla="*/ 723971 h 974399"/>
                <a:gd name="connsiteX22" fmla="*/ 632619 w 717189"/>
                <a:gd name="connsiteY22" fmla="*/ 647771 h 974399"/>
                <a:gd name="connsiteX23" fmla="*/ 658685 w 717189"/>
                <a:gd name="connsiteY23" fmla="*/ 682157 h 974399"/>
                <a:gd name="connsiteX24" fmla="*/ 715580 w 717189"/>
                <a:gd name="connsiteY24" fmla="*/ 630616 h 974399"/>
                <a:gd name="connsiteX25" fmla="*/ 668338 w 717189"/>
                <a:gd name="connsiteY25" fmla="*/ 464414 h 974399"/>
                <a:gd name="connsiteX26" fmla="*/ 577964 w 717189"/>
                <a:gd name="connsiteY26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573088 w 717189"/>
                <a:gd name="connsiteY18" fmla="*/ 881133 h 974399"/>
                <a:gd name="connsiteX19" fmla="*/ 662013 w 717189"/>
                <a:gd name="connsiteY19" fmla="*/ 845613 h 974399"/>
                <a:gd name="connsiteX20" fmla="*/ 644525 w 717189"/>
                <a:gd name="connsiteY20" fmla="*/ 723971 h 974399"/>
                <a:gd name="connsiteX21" fmla="*/ 632619 w 717189"/>
                <a:gd name="connsiteY21" fmla="*/ 647771 h 974399"/>
                <a:gd name="connsiteX22" fmla="*/ 658685 w 717189"/>
                <a:gd name="connsiteY22" fmla="*/ 682157 h 974399"/>
                <a:gd name="connsiteX23" fmla="*/ 715580 w 717189"/>
                <a:gd name="connsiteY23" fmla="*/ 630616 h 974399"/>
                <a:gd name="connsiteX24" fmla="*/ 668338 w 717189"/>
                <a:gd name="connsiteY24" fmla="*/ 464414 h 974399"/>
                <a:gd name="connsiteX25" fmla="*/ 577964 w 717189"/>
                <a:gd name="connsiteY25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662013 w 717189"/>
                <a:gd name="connsiteY18" fmla="*/ 845613 h 974399"/>
                <a:gd name="connsiteX19" fmla="*/ 644525 w 717189"/>
                <a:gd name="connsiteY19" fmla="*/ 723971 h 974399"/>
                <a:gd name="connsiteX20" fmla="*/ 632619 w 717189"/>
                <a:gd name="connsiteY20" fmla="*/ 647771 h 974399"/>
                <a:gd name="connsiteX21" fmla="*/ 658685 w 717189"/>
                <a:gd name="connsiteY21" fmla="*/ 682157 h 974399"/>
                <a:gd name="connsiteX22" fmla="*/ 715580 w 717189"/>
                <a:gd name="connsiteY22" fmla="*/ 630616 h 974399"/>
                <a:gd name="connsiteX23" fmla="*/ 668338 w 717189"/>
                <a:gd name="connsiteY23" fmla="*/ 464414 h 974399"/>
                <a:gd name="connsiteX24" fmla="*/ 577964 w 717189"/>
                <a:gd name="connsiteY24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644525 w 717189"/>
                <a:gd name="connsiteY18" fmla="*/ 723971 h 974399"/>
                <a:gd name="connsiteX19" fmla="*/ 632619 w 717189"/>
                <a:gd name="connsiteY19" fmla="*/ 647771 h 974399"/>
                <a:gd name="connsiteX20" fmla="*/ 658685 w 717189"/>
                <a:gd name="connsiteY20" fmla="*/ 682157 h 974399"/>
                <a:gd name="connsiteX21" fmla="*/ 715580 w 717189"/>
                <a:gd name="connsiteY21" fmla="*/ 630616 h 974399"/>
                <a:gd name="connsiteX22" fmla="*/ 668338 w 717189"/>
                <a:gd name="connsiteY22" fmla="*/ 464414 h 974399"/>
                <a:gd name="connsiteX23" fmla="*/ 577964 w 717189"/>
                <a:gd name="connsiteY23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30696 w 717189"/>
                <a:gd name="connsiteY17" fmla="*/ 732265 h 974399"/>
                <a:gd name="connsiteX18" fmla="*/ 644525 w 717189"/>
                <a:gd name="connsiteY18" fmla="*/ 723971 h 974399"/>
                <a:gd name="connsiteX19" fmla="*/ 632619 w 717189"/>
                <a:gd name="connsiteY19" fmla="*/ 647771 h 974399"/>
                <a:gd name="connsiteX20" fmla="*/ 658685 w 717189"/>
                <a:gd name="connsiteY20" fmla="*/ 682157 h 974399"/>
                <a:gd name="connsiteX21" fmla="*/ 715580 w 717189"/>
                <a:gd name="connsiteY21" fmla="*/ 630616 h 974399"/>
                <a:gd name="connsiteX22" fmla="*/ 668338 w 717189"/>
                <a:gd name="connsiteY22" fmla="*/ 464414 h 974399"/>
                <a:gd name="connsiteX23" fmla="*/ 577964 w 717189"/>
                <a:gd name="connsiteY23" fmla="*/ 0 h 974399"/>
                <a:gd name="connsiteX0" fmla="*/ 240017 w 717189"/>
                <a:gd name="connsiteY0" fmla="*/ 164738 h 1013690"/>
                <a:gd name="connsiteX1" fmla="*/ 239713 w 717189"/>
                <a:gd name="connsiteY1" fmla="*/ 381071 h 1013690"/>
                <a:gd name="connsiteX2" fmla="*/ 82550 w 717189"/>
                <a:gd name="connsiteY2" fmla="*/ 476321 h 1013690"/>
                <a:gd name="connsiteX3" fmla="*/ 3969 w 717189"/>
                <a:gd name="connsiteY3" fmla="*/ 614433 h 1013690"/>
                <a:gd name="connsiteX4" fmla="*/ 106363 w 717189"/>
                <a:gd name="connsiteY4" fmla="*/ 628721 h 1013690"/>
                <a:gd name="connsiteX5" fmla="*/ 254000 w 717189"/>
                <a:gd name="connsiteY5" fmla="*/ 526327 h 1013690"/>
                <a:gd name="connsiteX6" fmla="*/ 261144 w 717189"/>
                <a:gd name="connsiteY6" fmla="*/ 538233 h 1013690"/>
                <a:gd name="connsiteX7" fmla="*/ 223044 w 717189"/>
                <a:gd name="connsiteY7" fmla="*/ 673964 h 1013690"/>
                <a:gd name="connsiteX8" fmla="*/ 198834 w 717189"/>
                <a:gd name="connsiteY8" fmla="*/ 800171 h 1013690"/>
                <a:gd name="connsiteX9" fmla="*/ 248147 w 717189"/>
                <a:gd name="connsiteY9" fmla="*/ 890286 h 1013690"/>
                <a:gd name="connsiteX10" fmla="*/ 335682 w 717189"/>
                <a:gd name="connsiteY10" fmla="*/ 748552 h 1013690"/>
                <a:gd name="connsiteX11" fmla="*/ 368300 w 717189"/>
                <a:gd name="connsiteY11" fmla="*/ 628720 h 1013690"/>
                <a:gd name="connsiteX12" fmla="*/ 375444 w 717189"/>
                <a:gd name="connsiteY12" fmla="*/ 695396 h 1013690"/>
                <a:gd name="connsiteX13" fmla="*/ 401638 w 717189"/>
                <a:gd name="connsiteY13" fmla="*/ 907327 h 1013690"/>
                <a:gd name="connsiteX14" fmla="*/ 451644 w 717189"/>
                <a:gd name="connsiteY14" fmla="*/ 974002 h 1013690"/>
                <a:gd name="connsiteX15" fmla="*/ 504032 w 717189"/>
                <a:gd name="connsiteY15" fmla="*/ 669201 h 1013690"/>
                <a:gd name="connsiteX16" fmla="*/ 530696 w 717189"/>
                <a:gd name="connsiteY16" fmla="*/ 732265 h 1013690"/>
                <a:gd name="connsiteX17" fmla="*/ 644525 w 717189"/>
                <a:gd name="connsiteY17" fmla="*/ 723971 h 1013690"/>
                <a:gd name="connsiteX18" fmla="*/ 632619 w 717189"/>
                <a:gd name="connsiteY18" fmla="*/ 647771 h 1013690"/>
                <a:gd name="connsiteX19" fmla="*/ 658685 w 717189"/>
                <a:gd name="connsiteY19" fmla="*/ 682157 h 1013690"/>
                <a:gd name="connsiteX20" fmla="*/ 715580 w 717189"/>
                <a:gd name="connsiteY20" fmla="*/ 630616 h 1013690"/>
                <a:gd name="connsiteX21" fmla="*/ 668338 w 717189"/>
                <a:gd name="connsiteY21" fmla="*/ 464414 h 1013690"/>
                <a:gd name="connsiteX22" fmla="*/ 577964 w 717189"/>
                <a:gd name="connsiteY22" fmla="*/ 0 h 1013690"/>
                <a:gd name="connsiteX0" fmla="*/ 240017 w 717189"/>
                <a:gd name="connsiteY0" fmla="*/ 164738 h 911693"/>
                <a:gd name="connsiteX1" fmla="*/ 239713 w 717189"/>
                <a:gd name="connsiteY1" fmla="*/ 381071 h 911693"/>
                <a:gd name="connsiteX2" fmla="*/ 82550 w 717189"/>
                <a:gd name="connsiteY2" fmla="*/ 476321 h 911693"/>
                <a:gd name="connsiteX3" fmla="*/ 3969 w 717189"/>
                <a:gd name="connsiteY3" fmla="*/ 614433 h 911693"/>
                <a:gd name="connsiteX4" fmla="*/ 106363 w 717189"/>
                <a:gd name="connsiteY4" fmla="*/ 628721 h 911693"/>
                <a:gd name="connsiteX5" fmla="*/ 254000 w 717189"/>
                <a:gd name="connsiteY5" fmla="*/ 526327 h 911693"/>
                <a:gd name="connsiteX6" fmla="*/ 261144 w 717189"/>
                <a:gd name="connsiteY6" fmla="*/ 538233 h 911693"/>
                <a:gd name="connsiteX7" fmla="*/ 223044 w 717189"/>
                <a:gd name="connsiteY7" fmla="*/ 673964 h 911693"/>
                <a:gd name="connsiteX8" fmla="*/ 198834 w 717189"/>
                <a:gd name="connsiteY8" fmla="*/ 800171 h 911693"/>
                <a:gd name="connsiteX9" fmla="*/ 248147 w 717189"/>
                <a:gd name="connsiteY9" fmla="*/ 890286 h 911693"/>
                <a:gd name="connsiteX10" fmla="*/ 335682 w 717189"/>
                <a:gd name="connsiteY10" fmla="*/ 748552 h 911693"/>
                <a:gd name="connsiteX11" fmla="*/ 368300 w 717189"/>
                <a:gd name="connsiteY11" fmla="*/ 628720 h 911693"/>
                <a:gd name="connsiteX12" fmla="*/ 375444 w 717189"/>
                <a:gd name="connsiteY12" fmla="*/ 695396 h 911693"/>
                <a:gd name="connsiteX13" fmla="*/ 401638 w 717189"/>
                <a:gd name="connsiteY13" fmla="*/ 907327 h 911693"/>
                <a:gd name="connsiteX14" fmla="*/ 504032 w 717189"/>
                <a:gd name="connsiteY14" fmla="*/ 669201 h 911693"/>
                <a:gd name="connsiteX15" fmla="*/ 530696 w 717189"/>
                <a:gd name="connsiteY15" fmla="*/ 732265 h 911693"/>
                <a:gd name="connsiteX16" fmla="*/ 644525 w 717189"/>
                <a:gd name="connsiteY16" fmla="*/ 723971 h 911693"/>
                <a:gd name="connsiteX17" fmla="*/ 632619 w 717189"/>
                <a:gd name="connsiteY17" fmla="*/ 647771 h 911693"/>
                <a:gd name="connsiteX18" fmla="*/ 658685 w 717189"/>
                <a:gd name="connsiteY18" fmla="*/ 682157 h 911693"/>
                <a:gd name="connsiteX19" fmla="*/ 715580 w 717189"/>
                <a:gd name="connsiteY19" fmla="*/ 630616 h 911693"/>
                <a:gd name="connsiteX20" fmla="*/ 668338 w 717189"/>
                <a:gd name="connsiteY20" fmla="*/ 464414 h 911693"/>
                <a:gd name="connsiteX21" fmla="*/ 577964 w 717189"/>
                <a:gd name="connsiteY21" fmla="*/ 0 h 911693"/>
                <a:gd name="connsiteX0" fmla="*/ 240017 w 717189"/>
                <a:gd name="connsiteY0" fmla="*/ 164738 h 898889"/>
                <a:gd name="connsiteX1" fmla="*/ 239713 w 717189"/>
                <a:gd name="connsiteY1" fmla="*/ 381071 h 898889"/>
                <a:gd name="connsiteX2" fmla="*/ 82550 w 717189"/>
                <a:gd name="connsiteY2" fmla="*/ 476321 h 898889"/>
                <a:gd name="connsiteX3" fmla="*/ 3969 w 717189"/>
                <a:gd name="connsiteY3" fmla="*/ 614433 h 898889"/>
                <a:gd name="connsiteX4" fmla="*/ 106363 w 717189"/>
                <a:gd name="connsiteY4" fmla="*/ 628721 h 898889"/>
                <a:gd name="connsiteX5" fmla="*/ 254000 w 717189"/>
                <a:gd name="connsiteY5" fmla="*/ 526327 h 898889"/>
                <a:gd name="connsiteX6" fmla="*/ 261144 w 717189"/>
                <a:gd name="connsiteY6" fmla="*/ 538233 h 898889"/>
                <a:gd name="connsiteX7" fmla="*/ 223044 w 717189"/>
                <a:gd name="connsiteY7" fmla="*/ 673964 h 898889"/>
                <a:gd name="connsiteX8" fmla="*/ 198834 w 717189"/>
                <a:gd name="connsiteY8" fmla="*/ 800171 h 898889"/>
                <a:gd name="connsiteX9" fmla="*/ 248147 w 717189"/>
                <a:gd name="connsiteY9" fmla="*/ 890286 h 898889"/>
                <a:gd name="connsiteX10" fmla="*/ 335682 w 717189"/>
                <a:gd name="connsiteY10" fmla="*/ 748552 h 898889"/>
                <a:gd name="connsiteX11" fmla="*/ 368300 w 717189"/>
                <a:gd name="connsiteY11" fmla="*/ 628720 h 898889"/>
                <a:gd name="connsiteX12" fmla="*/ 375444 w 717189"/>
                <a:gd name="connsiteY12" fmla="*/ 695396 h 898889"/>
                <a:gd name="connsiteX13" fmla="*/ 504032 w 717189"/>
                <a:gd name="connsiteY13" fmla="*/ 669201 h 898889"/>
                <a:gd name="connsiteX14" fmla="*/ 530696 w 717189"/>
                <a:gd name="connsiteY14" fmla="*/ 732265 h 898889"/>
                <a:gd name="connsiteX15" fmla="*/ 644525 w 717189"/>
                <a:gd name="connsiteY15" fmla="*/ 723971 h 898889"/>
                <a:gd name="connsiteX16" fmla="*/ 632619 w 717189"/>
                <a:gd name="connsiteY16" fmla="*/ 647771 h 898889"/>
                <a:gd name="connsiteX17" fmla="*/ 658685 w 717189"/>
                <a:gd name="connsiteY17" fmla="*/ 682157 h 898889"/>
                <a:gd name="connsiteX18" fmla="*/ 715580 w 717189"/>
                <a:gd name="connsiteY18" fmla="*/ 630616 h 898889"/>
                <a:gd name="connsiteX19" fmla="*/ 668338 w 717189"/>
                <a:gd name="connsiteY19" fmla="*/ 464414 h 898889"/>
                <a:gd name="connsiteX20" fmla="*/ 577964 w 717189"/>
                <a:gd name="connsiteY20" fmla="*/ 0 h 898889"/>
                <a:gd name="connsiteX0" fmla="*/ 240017 w 717189"/>
                <a:gd name="connsiteY0" fmla="*/ 164738 h 898889"/>
                <a:gd name="connsiteX1" fmla="*/ 239713 w 717189"/>
                <a:gd name="connsiteY1" fmla="*/ 381071 h 898889"/>
                <a:gd name="connsiteX2" fmla="*/ 82550 w 717189"/>
                <a:gd name="connsiteY2" fmla="*/ 476321 h 898889"/>
                <a:gd name="connsiteX3" fmla="*/ 3969 w 717189"/>
                <a:gd name="connsiteY3" fmla="*/ 614433 h 898889"/>
                <a:gd name="connsiteX4" fmla="*/ 106363 w 717189"/>
                <a:gd name="connsiteY4" fmla="*/ 628721 h 898889"/>
                <a:gd name="connsiteX5" fmla="*/ 254000 w 717189"/>
                <a:gd name="connsiteY5" fmla="*/ 526327 h 898889"/>
                <a:gd name="connsiteX6" fmla="*/ 261144 w 717189"/>
                <a:gd name="connsiteY6" fmla="*/ 538233 h 898889"/>
                <a:gd name="connsiteX7" fmla="*/ 223044 w 717189"/>
                <a:gd name="connsiteY7" fmla="*/ 673964 h 898889"/>
                <a:gd name="connsiteX8" fmla="*/ 198834 w 717189"/>
                <a:gd name="connsiteY8" fmla="*/ 800171 h 898889"/>
                <a:gd name="connsiteX9" fmla="*/ 248147 w 717189"/>
                <a:gd name="connsiteY9" fmla="*/ 890286 h 898889"/>
                <a:gd name="connsiteX10" fmla="*/ 335682 w 717189"/>
                <a:gd name="connsiteY10" fmla="*/ 748552 h 898889"/>
                <a:gd name="connsiteX11" fmla="*/ 368300 w 717189"/>
                <a:gd name="connsiteY11" fmla="*/ 628720 h 898889"/>
                <a:gd name="connsiteX12" fmla="*/ 375444 w 717189"/>
                <a:gd name="connsiteY12" fmla="*/ 695396 h 898889"/>
                <a:gd name="connsiteX13" fmla="*/ 477274 w 717189"/>
                <a:gd name="connsiteY13" fmla="*/ 741873 h 898889"/>
                <a:gd name="connsiteX14" fmla="*/ 504032 w 717189"/>
                <a:gd name="connsiteY14" fmla="*/ 669201 h 898889"/>
                <a:gd name="connsiteX15" fmla="*/ 530696 w 717189"/>
                <a:gd name="connsiteY15" fmla="*/ 732265 h 898889"/>
                <a:gd name="connsiteX16" fmla="*/ 644525 w 717189"/>
                <a:gd name="connsiteY16" fmla="*/ 723971 h 898889"/>
                <a:gd name="connsiteX17" fmla="*/ 632619 w 717189"/>
                <a:gd name="connsiteY17" fmla="*/ 647771 h 898889"/>
                <a:gd name="connsiteX18" fmla="*/ 658685 w 717189"/>
                <a:gd name="connsiteY18" fmla="*/ 682157 h 898889"/>
                <a:gd name="connsiteX19" fmla="*/ 715580 w 717189"/>
                <a:gd name="connsiteY19" fmla="*/ 630616 h 898889"/>
                <a:gd name="connsiteX20" fmla="*/ 668338 w 717189"/>
                <a:gd name="connsiteY20" fmla="*/ 464414 h 898889"/>
                <a:gd name="connsiteX21" fmla="*/ 577964 w 717189"/>
                <a:gd name="connsiteY21" fmla="*/ 0 h 898889"/>
                <a:gd name="connsiteX0" fmla="*/ 240017 w 717189"/>
                <a:gd name="connsiteY0" fmla="*/ 164738 h 898889"/>
                <a:gd name="connsiteX1" fmla="*/ 239713 w 717189"/>
                <a:gd name="connsiteY1" fmla="*/ 381071 h 898889"/>
                <a:gd name="connsiteX2" fmla="*/ 82550 w 717189"/>
                <a:gd name="connsiteY2" fmla="*/ 476321 h 898889"/>
                <a:gd name="connsiteX3" fmla="*/ 3969 w 717189"/>
                <a:gd name="connsiteY3" fmla="*/ 614433 h 898889"/>
                <a:gd name="connsiteX4" fmla="*/ 106363 w 717189"/>
                <a:gd name="connsiteY4" fmla="*/ 628721 h 898889"/>
                <a:gd name="connsiteX5" fmla="*/ 254000 w 717189"/>
                <a:gd name="connsiteY5" fmla="*/ 526327 h 898889"/>
                <a:gd name="connsiteX6" fmla="*/ 261144 w 717189"/>
                <a:gd name="connsiteY6" fmla="*/ 538233 h 898889"/>
                <a:gd name="connsiteX7" fmla="*/ 223044 w 717189"/>
                <a:gd name="connsiteY7" fmla="*/ 673964 h 898889"/>
                <a:gd name="connsiteX8" fmla="*/ 198834 w 717189"/>
                <a:gd name="connsiteY8" fmla="*/ 800171 h 898889"/>
                <a:gd name="connsiteX9" fmla="*/ 248147 w 717189"/>
                <a:gd name="connsiteY9" fmla="*/ 890286 h 898889"/>
                <a:gd name="connsiteX10" fmla="*/ 335682 w 717189"/>
                <a:gd name="connsiteY10" fmla="*/ 748552 h 898889"/>
                <a:gd name="connsiteX11" fmla="*/ 368300 w 717189"/>
                <a:gd name="connsiteY11" fmla="*/ 628720 h 898889"/>
                <a:gd name="connsiteX12" fmla="*/ 379645 w 717189"/>
                <a:gd name="connsiteY12" fmla="*/ 720711 h 898889"/>
                <a:gd name="connsiteX13" fmla="*/ 477274 w 717189"/>
                <a:gd name="connsiteY13" fmla="*/ 741873 h 898889"/>
                <a:gd name="connsiteX14" fmla="*/ 504032 w 717189"/>
                <a:gd name="connsiteY14" fmla="*/ 669201 h 898889"/>
                <a:gd name="connsiteX15" fmla="*/ 530696 w 717189"/>
                <a:gd name="connsiteY15" fmla="*/ 732265 h 898889"/>
                <a:gd name="connsiteX16" fmla="*/ 644525 w 717189"/>
                <a:gd name="connsiteY16" fmla="*/ 723971 h 898889"/>
                <a:gd name="connsiteX17" fmla="*/ 632619 w 717189"/>
                <a:gd name="connsiteY17" fmla="*/ 647771 h 898889"/>
                <a:gd name="connsiteX18" fmla="*/ 658685 w 717189"/>
                <a:gd name="connsiteY18" fmla="*/ 682157 h 898889"/>
                <a:gd name="connsiteX19" fmla="*/ 715580 w 717189"/>
                <a:gd name="connsiteY19" fmla="*/ 630616 h 898889"/>
                <a:gd name="connsiteX20" fmla="*/ 668338 w 717189"/>
                <a:gd name="connsiteY20" fmla="*/ 464414 h 898889"/>
                <a:gd name="connsiteX21" fmla="*/ 577964 w 717189"/>
                <a:gd name="connsiteY21" fmla="*/ 0 h 898889"/>
                <a:gd name="connsiteX0" fmla="*/ 240017 w 717189"/>
                <a:gd name="connsiteY0" fmla="*/ 164738 h 812602"/>
                <a:gd name="connsiteX1" fmla="*/ 239713 w 717189"/>
                <a:gd name="connsiteY1" fmla="*/ 381071 h 812602"/>
                <a:gd name="connsiteX2" fmla="*/ 82550 w 717189"/>
                <a:gd name="connsiteY2" fmla="*/ 476321 h 812602"/>
                <a:gd name="connsiteX3" fmla="*/ 3969 w 717189"/>
                <a:gd name="connsiteY3" fmla="*/ 614433 h 812602"/>
                <a:gd name="connsiteX4" fmla="*/ 106363 w 717189"/>
                <a:gd name="connsiteY4" fmla="*/ 628721 h 812602"/>
                <a:gd name="connsiteX5" fmla="*/ 254000 w 717189"/>
                <a:gd name="connsiteY5" fmla="*/ 526327 h 812602"/>
                <a:gd name="connsiteX6" fmla="*/ 261144 w 717189"/>
                <a:gd name="connsiteY6" fmla="*/ 538233 h 812602"/>
                <a:gd name="connsiteX7" fmla="*/ 223044 w 717189"/>
                <a:gd name="connsiteY7" fmla="*/ 673964 h 812602"/>
                <a:gd name="connsiteX8" fmla="*/ 198834 w 717189"/>
                <a:gd name="connsiteY8" fmla="*/ 800171 h 812602"/>
                <a:gd name="connsiteX9" fmla="*/ 335682 w 717189"/>
                <a:gd name="connsiteY9" fmla="*/ 748552 h 812602"/>
                <a:gd name="connsiteX10" fmla="*/ 368300 w 717189"/>
                <a:gd name="connsiteY10" fmla="*/ 628720 h 812602"/>
                <a:gd name="connsiteX11" fmla="*/ 379645 w 717189"/>
                <a:gd name="connsiteY11" fmla="*/ 720711 h 812602"/>
                <a:gd name="connsiteX12" fmla="*/ 477274 w 717189"/>
                <a:gd name="connsiteY12" fmla="*/ 741873 h 812602"/>
                <a:gd name="connsiteX13" fmla="*/ 504032 w 717189"/>
                <a:gd name="connsiteY13" fmla="*/ 669201 h 812602"/>
                <a:gd name="connsiteX14" fmla="*/ 530696 w 717189"/>
                <a:gd name="connsiteY14" fmla="*/ 732265 h 812602"/>
                <a:gd name="connsiteX15" fmla="*/ 644525 w 717189"/>
                <a:gd name="connsiteY15" fmla="*/ 723971 h 812602"/>
                <a:gd name="connsiteX16" fmla="*/ 632619 w 717189"/>
                <a:gd name="connsiteY16" fmla="*/ 647771 h 812602"/>
                <a:gd name="connsiteX17" fmla="*/ 658685 w 717189"/>
                <a:gd name="connsiteY17" fmla="*/ 682157 h 812602"/>
                <a:gd name="connsiteX18" fmla="*/ 715580 w 717189"/>
                <a:gd name="connsiteY18" fmla="*/ 630616 h 812602"/>
                <a:gd name="connsiteX19" fmla="*/ 668338 w 717189"/>
                <a:gd name="connsiteY19" fmla="*/ 464414 h 812602"/>
                <a:gd name="connsiteX20" fmla="*/ 577964 w 717189"/>
                <a:gd name="connsiteY20" fmla="*/ 0 h 812602"/>
                <a:gd name="connsiteX0" fmla="*/ 240017 w 717189"/>
                <a:gd name="connsiteY0" fmla="*/ 164738 h 756093"/>
                <a:gd name="connsiteX1" fmla="*/ 239713 w 717189"/>
                <a:gd name="connsiteY1" fmla="*/ 381071 h 756093"/>
                <a:gd name="connsiteX2" fmla="*/ 82550 w 717189"/>
                <a:gd name="connsiteY2" fmla="*/ 476321 h 756093"/>
                <a:gd name="connsiteX3" fmla="*/ 3969 w 717189"/>
                <a:gd name="connsiteY3" fmla="*/ 614433 h 756093"/>
                <a:gd name="connsiteX4" fmla="*/ 106363 w 717189"/>
                <a:gd name="connsiteY4" fmla="*/ 628721 h 756093"/>
                <a:gd name="connsiteX5" fmla="*/ 254000 w 717189"/>
                <a:gd name="connsiteY5" fmla="*/ 526327 h 756093"/>
                <a:gd name="connsiteX6" fmla="*/ 261144 w 717189"/>
                <a:gd name="connsiteY6" fmla="*/ 538233 h 756093"/>
                <a:gd name="connsiteX7" fmla="*/ 223044 w 717189"/>
                <a:gd name="connsiteY7" fmla="*/ 673964 h 756093"/>
                <a:gd name="connsiteX8" fmla="*/ 335682 w 717189"/>
                <a:gd name="connsiteY8" fmla="*/ 748552 h 756093"/>
                <a:gd name="connsiteX9" fmla="*/ 368300 w 717189"/>
                <a:gd name="connsiteY9" fmla="*/ 628720 h 756093"/>
                <a:gd name="connsiteX10" fmla="*/ 379645 w 717189"/>
                <a:gd name="connsiteY10" fmla="*/ 720711 h 756093"/>
                <a:gd name="connsiteX11" fmla="*/ 477274 w 717189"/>
                <a:gd name="connsiteY11" fmla="*/ 741873 h 756093"/>
                <a:gd name="connsiteX12" fmla="*/ 504032 w 717189"/>
                <a:gd name="connsiteY12" fmla="*/ 669201 h 756093"/>
                <a:gd name="connsiteX13" fmla="*/ 530696 w 717189"/>
                <a:gd name="connsiteY13" fmla="*/ 732265 h 756093"/>
                <a:gd name="connsiteX14" fmla="*/ 644525 w 717189"/>
                <a:gd name="connsiteY14" fmla="*/ 723971 h 756093"/>
                <a:gd name="connsiteX15" fmla="*/ 632619 w 717189"/>
                <a:gd name="connsiteY15" fmla="*/ 647771 h 756093"/>
                <a:gd name="connsiteX16" fmla="*/ 658685 w 717189"/>
                <a:gd name="connsiteY16" fmla="*/ 682157 h 756093"/>
                <a:gd name="connsiteX17" fmla="*/ 715580 w 717189"/>
                <a:gd name="connsiteY17" fmla="*/ 630616 h 756093"/>
                <a:gd name="connsiteX18" fmla="*/ 668338 w 717189"/>
                <a:gd name="connsiteY18" fmla="*/ 464414 h 756093"/>
                <a:gd name="connsiteX19" fmla="*/ 577964 w 717189"/>
                <a:gd name="connsiteY19" fmla="*/ 0 h 756093"/>
                <a:gd name="connsiteX0" fmla="*/ 240017 w 717189"/>
                <a:gd name="connsiteY0" fmla="*/ 164738 h 754947"/>
                <a:gd name="connsiteX1" fmla="*/ 239713 w 717189"/>
                <a:gd name="connsiteY1" fmla="*/ 381071 h 754947"/>
                <a:gd name="connsiteX2" fmla="*/ 82550 w 717189"/>
                <a:gd name="connsiteY2" fmla="*/ 476321 h 754947"/>
                <a:gd name="connsiteX3" fmla="*/ 3969 w 717189"/>
                <a:gd name="connsiteY3" fmla="*/ 614433 h 754947"/>
                <a:gd name="connsiteX4" fmla="*/ 106363 w 717189"/>
                <a:gd name="connsiteY4" fmla="*/ 628721 h 754947"/>
                <a:gd name="connsiteX5" fmla="*/ 254000 w 717189"/>
                <a:gd name="connsiteY5" fmla="*/ 526327 h 754947"/>
                <a:gd name="connsiteX6" fmla="*/ 261144 w 717189"/>
                <a:gd name="connsiteY6" fmla="*/ 538233 h 754947"/>
                <a:gd name="connsiteX7" fmla="*/ 241690 w 717189"/>
                <a:gd name="connsiteY7" fmla="*/ 667091 h 754947"/>
                <a:gd name="connsiteX8" fmla="*/ 335682 w 717189"/>
                <a:gd name="connsiteY8" fmla="*/ 748552 h 754947"/>
                <a:gd name="connsiteX9" fmla="*/ 368300 w 717189"/>
                <a:gd name="connsiteY9" fmla="*/ 628720 h 754947"/>
                <a:gd name="connsiteX10" fmla="*/ 379645 w 717189"/>
                <a:gd name="connsiteY10" fmla="*/ 720711 h 754947"/>
                <a:gd name="connsiteX11" fmla="*/ 477274 w 717189"/>
                <a:gd name="connsiteY11" fmla="*/ 741873 h 754947"/>
                <a:gd name="connsiteX12" fmla="*/ 504032 w 717189"/>
                <a:gd name="connsiteY12" fmla="*/ 669201 h 754947"/>
                <a:gd name="connsiteX13" fmla="*/ 530696 w 717189"/>
                <a:gd name="connsiteY13" fmla="*/ 732265 h 754947"/>
                <a:gd name="connsiteX14" fmla="*/ 644525 w 717189"/>
                <a:gd name="connsiteY14" fmla="*/ 723971 h 754947"/>
                <a:gd name="connsiteX15" fmla="*/ 632619 w 717189"/>
                <a:gd name="connsiteY15" fmla="*/ 647771 h 754947"/>
                <a:gd name="connsiteX16" fmla="*/ 658685 w 717189"/>
                <a:gd name="connsiteY16" fmla="*/ 682157 h 754947"/>
                <a:gd name="connsiteX17" fmla="*/ 715580 w 717189"/>
                <a:gd name="connsiteY17" fmla="*/ 630616 h 754947"/>
                <a:gd name="connsiteX18" fmla="*/ 668338 w 717189"/>
                <a:gd name="connsiteY18" fmla="*/ 464414 h 754947"/>
                <a:gd name="connsiteX19" fmla="*/ 577964 w 717189"/>
                <a:gd name="connsiteY19" fmla="*/ 0 h 754947"/>
                <a:gd name="connsiteX0" fmla="*/ 240017 w 717189"/>
                <a:gd name="connsiteY0" fmla="*/ 164738 h 750458"/>
                <a:gd name="connsiteX1" fmla="*/ 239713 w 717189"/>
                <a:gd name="connsiteY1" fmla="*/ 381071 h 750458"/>
                <a:gd name="connsiteX2" fmla="*/ 82550 w 717189"/>
                <a:gd name="connsiteY2" fmla="*/ 476321 h 750458"/>
                <a:gd name="connsiteX3" fmla="*/ 3969 w 717189"/>
                <a:gd name="connsiteY3" fmla="*/ 614433 h 750458"/>
                <a:gd name="connsiteX4" fmla="*/ 106363 w 717189"/>
                <a:gd name="connsiteY4" fmla="*/ 628721 h 750458"/>
                <a:gd name="connsiteX5" fmla="*/ 254000 w 717189"/>
                <a:gd name="connsiteY5" fmla="*/ 526327 h 750458"/>
                <a:gd name="connsiteX6" fmla="*/ 261144 w 717189"/>
                <a:gd name="connsiteY6" fmla="*/ 538233 h 750458"/>
                <a:gd name="connsiteX7" fmla="*/ 241690 w 717189"/>
                <a:gd name="connsiteY7" fmla="*/ 667091 h 750458"/>
                <a:gd name="connsiteX8" fmla="*/ 322661 w 717189"/>
                <a:gd name="connsiteY8" fmla="*/ 727192 h 750458"/>
                <a:gd name="connsiteX9" fmla="*/ 368300 w 717189"/>
                <a:gd name="connsiteY9" fmla="*/ 628720 h 750458"/>
                <a:gd name="connsiteX10" fmla="*/ 379645 w 717189"/>
                <a:gd name="connsiteY10" fmla="*/ 720711 h 750458"/>
                <a:gd name="connsiteX11" fmla="*/ 477274 w 717189"/>
                <a:gd name="connsiteY11" fmla="*/ 741873 h 750458"/>
                <a:gd name="connsiteX12" fmla="*/ 504032 w 717189"/>
                <a:gd name="connsiteY12" fmla="*/ 669201 h 750458"/>
                <a:gd name="connsiteX13" fmla="*/ 530696 w 717189"/>
                <a:gd name="connsiteY13" fmla="*/ 732265 h 750458"/>
                <a:gd name="connsiteX14" fmla="*/ 644525 w 717189"/>
                <a:gd name="connsiteY14" fmla="*/ 723971 h 750458"/>
                <a:gd name="connsiteX15" fmla="*/ 632619 w 717189"/>
                <a:gd name="connsiteY15" fmla="*/ 647771 h 750458"/>
                <a:gd name="connsiteX16" fmla="*/ 658685 w 717189"/>
                <a:gd name="connsiteY16" fmla="*/ 682157 h 750458"/>
                <a:gd name="connsiteX17" fmla="*/ 715580 w 717189"/>
                <a:gd name="connsiteY17" fmla="*/ 630616 h 750458"/>
                <a:gd name="connsiteX18" fmla="*/ 668338 w 717189"/>
                <a:gd name="connsiteY18" fmla="*/ 464414 h 750458"/>
                <a:gd name="connsiteX19" fmla="*/ 577964 w 717189"/>
                <a:gd name="connsiteY19" fmla="*/ 0 h 750458"/>
                <a:gd name="connsiteX0" fmla="*/ 179692 w 656864"/>
                <a:gd name="connsiteY0" fmla="*/ 164738 h 750458"/>
                <a:gd name="connsiteX1" fmla="*/ 179388 w 656864"/>
                <a:gd name="connsiteY1" fmla="*/ 381071 h 750458"/>
                <a:gd name="connsiteX2" fmla="*/ 22225 w 656864"/>
                <a:gd name="connsiteY2" fmla="*/ 476321 h 750458"/>
                <a:gd name="connsiteX3" fmla="*/ 46038 w 656864"/>
                <a:gd name="connsiteY3" fmla="*/ 628721 h 750458"/>
                <a:gd name="connsiteX4" fmla="*/ 193675 w 656864"/>
                <a:gd name="connsiteY4" fmla="*/ 526327 h 750458"/>
                <a:gd name="connsiteX5" fmla="*/ 200819 w 656864"/>
                <a:gd name="connsiteY5" fmla="*/ 538233 h 750458"/>
                <a:gd name="connsiteX6" fmla="*/ 181365 w 656864"/>
                <a:gd name="connsiteY6" fmla="*/ 667091 h 750458"/>
                <a:gd name="connsiteX7" fmla="*/ 262336 w 656864"/>
                <a:gd name="connsiteY7" fmla="*/ 727192 h 750458"/>
                <a:gd name="connsiteX8" fmla="*/ 307975 w 656864"/>
                <a:gd name="connsiteY8" fmla="*/ 628720 h 750458"/>
                <a:gd name="connsiteX9" fmla="*/ 319320 w 656864"/>
                <a:gd name="connsiteY9" fmla="*/ 720711 h 750458"/>
                <a:gd name="connsiteX10" fmla="*/ 416949 w 656864"/>
                <a:gd name="connsiteY10" fmla="*/ 741873 h 750458"/>
                <a:gd name="connsiteX11" fmla="*/ 443707 w 656864"/>
                <a:gd name="connsiteY11" fmla="*/ 669201 h 750458"/>
                <a:gd name="connsiteX12" fmla="*/ 470371 w 656864"/>
                <a:gd name="connsiteY12" fmla="*/ 732265 h 750458"/>
                <a:gd name="connsiteX13" fmla="*/ 584200 w 656864"/>
                <a:gd name="connsiteY13" fmla="*/ 723971 h 750458"/>
                <a:gd name="connsiteX14" fmla="*/ 572294 w 656864"/>
                <a:gd name="connsiteY14" fmla="*/ 647771 h 750458"/>
                <a:gd name="connsiteX15" fmla="*/ 598360 w 656864"/>
                <a:gd name="connsiteY15" fmla="*/ 682157 h 750458"/>
                <a:gd name="connsiteX16" fmla="*/ 655255 w 656864"/>
                <a:gd name="connsiteY16" fmla="*/ 630616 h 750458"/>
                <a:gd name="connsiteX17" fmla="*/ 608013 w 656864"/>
                <a:gd name="connsiteY17" fmla="*/ 464414 h 750458"/>
                <a:gd name="connsiteX18" fmla="*/ 517639 w 656864"/>
                <a:gd name="connsiteY18" fmla="*/ 0 h 750458"/>
                <a:gd name="connsiteX0" fmla="*/ 152792 w 629964"/>
                <a:gd name="connsiteY0" fmla="*/ 164738 h 750458"/>
                <a:gd name="connsiteX1" fmla="*/ 152488 w 629964"/>
                <a:gd name="connsiteY1" fmla="*/ 381071 h 750458"/>
                <a:gd name="connsiteX2" fmla="*/ 51949 w 629964"/>
                <a:gd name="connsiteY2" fmla="*/ 525042 h 750458"/>
                <a:gd name="connsiteX3" fmla="*/ 19138 w 629964"/>
                <a:gd name="connsiteY3" fmla="*/ 628721 h 750458"/>
                <a:gd name="connsiteX4" fmla="*/ 166775 w 629964"/>
                <a:gd name="connsiteY4" fmla="*/ 526327 h 750458"/>
                <a:gd name="connsiteX5" fmla="*/ 173919 w 629964"/>
                <a:gd name="connsiteY5" fmla="*/ 538233 h 750458"/>
                <a:gd name="connsiteX6" fmla="*/ 154465 w 629964"/>
                <a:gd name="connsiteY6" fmla="*/ 667091 h 750458"/>
                <a:gd name="connsiteX7" fmla="*/ 235436 w 629964"/>
                <a:gd name="connsiteY7" fmla="*/ 727192 h 750458"/>
                <a:gd name="connsiteX8" fmla="*/ 281075 w 629964"/>
                <a:gd name="connsiteY8" fmla="*/ 628720 h 750458"/>
                <a:gd name="connsiteX9" fmla="*/ 292420 w 629964"/>
                <a:gd name="connsiteY9" fmla="*/ 720711 h 750458"/>
                <a:gd name="connsiteX10" fmla="*/ 390049 w 629964"/>
                <a:gd name="connsiteY10" fmla="*/ 741873 h 750458"/>
                <a:gd name="connsiteX11" fmla="*/ 416807 w 629964"/>
                <a:gd name="connsiteY11" fmla="*/ 669201 h 750458"/>
                <a:gd name="connsiteX12" fmla="*/ 443471 w 629964"/>
                <a:gd name="connsiteY12" fmla="*/ 732265 h 750458"/>
                <a:gd name="connsiteX13" fmla="*/ 557300 w 629964"/>
                <a:gd name="connsiteY13" fmla="*/ 723971 h 750458"/>
                <a:gd name="connsiteX14" fmla="*/ 545394 w 629964"/>
                <a:gd name="connsiteY14" fmla="*/ 647771 h 750458"/>
                <a:gd name="connsiteX15" fmla="*/ 571460 w 629964"/>
                <a:gd name="connsiteY15" fmla="*/ 682157 h 750458"/>
                <a:gd name="connsiteX16" fmla="*/ 628355 w 629964"/>
                <a:gd name="connsiteY16" fmla="*/ 630616 h 750458"/>
                <a:gd name="connsiteX17" fmla="*/ 581113 w 629964"/>
                <a:gd name="connsiteY17" fmla="*/ 464414 h 750458"/>
                <a:gd name="connsiteX18" fmla="*/ 490739 w 629964"/>
                <a:gd name="connsiteY18" fmla="*/ 0 h 750458"/>
                <a:gd name="connsiteX0" fmla="*/ 104542 w 581714"/>
                <a:gd name="connsiteY0" fmla="*/ 164738 h 750458"/>
                <a:gd name="connsiteX1" fmla="*/ 104238 w 581714"/>
                <a:gd name="connsiteY1" fmla="*/ 381071 h 750458"/>
                <a:gd name="connsiteX2" fmla="*/ 3699 w 581714"/>
                <a:gd name="connsiteY2" fmla="*/ 525042 h 750458"/>
                <a:gd name="connsiteX3" fmla="*/ 82043 w 581714"/>
                <a:gd name="connsiteY3" fmla="*/ 663316 h 750458"/>
                <a:gd name="connsiteX4" fmla="*/ 118525 w 581714"/>
                <a:gd name="connsiteY4" fmla="*/ 526327 h 750458"/>
                <a:gd name="connsiteX5" fmla="*/ 125669 w 581714"/>
                <a:gd name="connsiteY5" fmla="*/ 538233 h 750458"/>
                <a:gd name="connsiteX6" fmla="*/ 106215 w 581714"/>
                <a:gd name="connsiteY6" fmla="*/ 667091 h 750458"/>
                <a:gd name="connsiteX7" fmla="*/ 187186 w 581714"/>
                <a:gd name="connsiteY7" fmla="*/ 727192 h 750458"/>
                <a:gd name="connsiteX8" fmla="*/ 232825 w 581714"/>
                <a:gd name="connsiteY8" fmla="*/ 628720 h 750458"/>
                <a:gd name="connsiteX9" fmla="*/ 244170 w 581714"/>
                <a:gd name="connsiteY9" fmla="*/ 720711 h 750458"/>
                <a:gd name="connsiteX10" fmla="*/ 341799 w 581714"/>
                <a:gd name="connsiteY10" fmla="*/ 741873 h 750458"/>
                <a:gd name="connsiteX11" fmla="*/ 368557 w 581714"/>
                <a:gd name="connsiteY11" fmla="*/ 669201 h 750458"/>
                <a:gd name="connsiteX12" fmla="*/ 395221 w 581714"/>
                <a:gd name="connsiteY12" fmla="*/ 732265 h 750458"/>
                <a:gd name="connsiteX13" fmla="*/ 509050 w 581714"/>
                <a:gd name="connsiteY13" fmla="*/ 723971 h 750458"/>
                <a:gd name="connsiteX14" fmla="*/ 497144 w 581714"/>
                <a:gd name="connsiteY14" fmla="*/ 647771 h 750458"/>
                <a:gd name="connsiteX15" fmla="*/ 523210 w 581714"/>
                <a:gd name="connsiteY15" fmla="*/ 682157 h 750458"/>
                <a:gd name="connsiteX16" fmla="*/ 580105 w 581714"/>
                <a:gd name="connsiteY16" fmla="*/ 630616 h 750458"/>
                <a:gd name="connsiteX17" fmla="*/ 532863 w 581714"/>
                <a:gd name="connsiteY17" fmla="*/ 464414 h 750458"/>
                <a:gd name="connsiteX18" fmla="*/ 442489 w 581714"/>
                <a:gd name="connsiteY18" fmla="*/ 0 h 750458"/>
                <a:gd name="connsiteX0" fmla="*/ 104542 w 581714"/>
                <a:gd name="connsiteY0" fmla="*/ 10113 h 595833"/>
                <a:gd name="connsiteX1" fmla="*/ 104238 w 581714"/>
                <a:gd name="connsiteY1" fmla="*/ 226446 h 595833"/>
                <a:gd name="connsiteX2" fmla="*/ 3699 w 581714"/>
                <a:gd name="connsiteY2" fmla="*/ 370417 h 595833"/>
                <a:gd name="connsiteX3" fmla="*/ 82043 w 581714"/>
                <a:gd name="connsiteY3" fmla="*/ 508691 h 595833"/>
                <a:gd name="connsiteX4" fmla="*/ 118525 w 581714"/>
                <a:gd name="connsiteY4" fmla="*/ 371702 h 595833"/>
                <a:gd name="connsiteX5" fmla="*/ 125669 w 581714"/>
                <a:gd name="connsiteY5" fmla="*/ 383608 h 595833"/>
                <a:gd name="connsiteX6" fmla="*/ 106215 w 581714"/>
                <a:gd name="connsiteY6" fmla="*/ 512466 h 595833"/>
                <a:gd name="connsiteX7" fmla="*/ 187186 w 581714"/>
                <a:gd name="connsiteY7" fmla="*/ 572567 h 595833"/>
                <a:gd name="connsiteX8" fmla="*/ 232825 w 581714"/>
                <a:gd name="connsiteY8" fmla="*/ 474095 h 595833"/>
                <a:gd name="connsiteX9" fmla="*/ 244170 w 581714"/>
                <a:gd name="connsiteY9" fmla="*/ 566086 h 595833"/>
                <a:gd name="connsiteX10" fmla="*/ 341799 w 581714"/>
                <a:gd name="connsiteY10" fmla="*/ 587248 h 595833"/>
                <a:gd name="connsiteX11" fmla="*/ 368557 w 581714"/>
                <a:gd name="connsiteY11" fmla="*/ 514576 h 595833"/>
                <a:gd name="connsiteX12" fmla="*/ 395221 w 581714"/>
                <a:gd name="connsiteY12" fmla="*/ 577640 h 595833"/>
                <a:gd name="connsiteX13" fmla="*/ 509050 w 581714"/>
                <a:gd name="connsiteY13" fmla="*/ 569346 h 595833"/>
                <a:gd name="connsiteX14" fmla="*/ 497144 w 581714"/>
                <a:gd name="connsiteY14" fmla="*/ 493146 h 595833"/>
                <a:gd name="connsiteX15" fmla="*/ 523210 w 581714"/>
                <a:gd name="connsiteY15" fmla="*/ 527532 h 595833"/>
                <a:gd name="connsiteX16" fmla="*/ 580105 w 581714"/>
                <a:gd name="connsiteY16" fmla="*/ 475991 h 595833"/>
                <a:gd name="connsiteX17" fmla="*/ 532863 w 581714"/>
                <a:gd name="connsiteY17" fmla="*/ 309789 h 595833"/>
                <a:gd name="connsiteX18" fmla="*/ 463915 w 581714"/>
                <a:gd name="connsiteY18" fmla="*/ 0 h 595833"/>
                <a:gd name="connsiteX0" fmla="*/ 134294 w 581714"/>
                <a:gd name="connsiteY0" fmla="*/ 0 h 723159"/>
                <a:gd name="connsiteX1" fmla="*/ 104238 w 581714"/>
                <a:gd name="connsiteY1" fmla="*/ 353772 h 723159"/>
                <a:gd name="connsiteX2" fmla="*/ 3699 w 581714"/>
                <a:gd name="connsiteY2" fmla="*/ 497743 h 723159"/>
                <a:gd name="connsiteX3" fmla="*/ 82043 w 581714"/>
                <a:gd name="connsiteY3" fmla="*/ 636017 h 723159"/>
                <a:gd name="connsiteX4" fmla="*/ 118525 w 581714"/>
                <a:gd name="connsiteY4" fmla="*/ 499028 h 723159"/>
                <a:gd name="connsiteX5" fmla="*/ 125669 w 581714"/>
                <a:gd name="connsiteY5" fmla="*/ 510934 h 723159"/>
                <a:gd name="connsiteX6" fmla="*/ 106215 w 581714"/>
                <a:gd name="connsiteY6" fmla="*/ 639792 h 723159"/>
                <a:gd name="connsiteX7" fmla="*/ 187186 w 581714"/>
                <a:gd name="connsiteY7" fmla="*/ 699893 h 723159"/>
                <a:gd name="connsiteX8" fmla="*/ 232825 w 581714"/>
                <a:gd name="connsiteY8" fmla="*/ 601421 h 723159"/>
                <a:gd name="connsiteX9" fmla="*/ 244170 w 581714"/>
                <a:gd name="connsiteY9" fmla="*/ 693412 h 723159"/>
                <a:gd name="connsiteX10" fmla="*/ 341799 w 581714"/>
                <a:gd name="connsiteY10" fmla="*/ 714574 h 723159"/>
                <a:gd name="connsiteX11" fmla="*/ 368557 w 581714"/>
                <a:gd name="connsiteY11" fmla="*/ 641902 h 723159"/>
                <a:gd name="connsiteX12" fmla="*/ 395221 w 581714"/>
                <a:gd name="connsiteY12" fmla="*/ 704966 h 723159"/>
                <a:gd name="connsiteX13" fmla="*/ 509050 w 581714"/>
                <a:gd name="connsiteY13" fmla="*/ 696672 h 723159"/>
                <a:gd name="connsiteX14" fmla="*/ 497144 w 581714"/>
                <a:gd name="connsiteY14" fmla="*/ 620472 h 723159"/>
                <a:gd name="connsiteX15" fmla="*/ 523210 w 581714"/>
                <a:gd name="connsiteY15" fmla="*/ 654858 h 723159"/>
                <a:gd name="connsiteX16" fmla="*/ 580105 w 581714"/>
                <a:gd name="connsiteY16" fmla="*/ 603317 h 723159"/>
                <a:gd name="connsiteX17" fmla="*/ 532863 w 581714"/>
                <a:gd name="connsiteY17" fmla="*/ 437115 h 723159"/>
                <a:gd name="connsiteX18" fmla="*/ 463915 w 581714"/>
                <a:gd name="connsiteY18" fmla="*/ 127326 h 723159"/>
                <a:gd name="connsiteX0" fmla="*/ 134294 w 581714"/>
                <a:gd name="connsiteY0" fmla="*/ 2387 h 725546"/>
                <a:gd name="connsiteX1" fmla="*/ 104238 w 581714"/>
                <a:gd name="connsiteY1" fmla="*/ 356159 h 725546"/>
                <a:gd name="connsiteX2" fmla="*/ 3699 w 581714"/>
                <a:gd name="connsiteY2" fmla="*/ 500130 h 725546"/>
                <a:gd name="connsiteX3" fmla="*/ 82043 w 581714"/>
                <a:gd name="connsiteY3" fmla="*/ 638404 h 725546"/>
                <a:gd name="connsiteX4" fmla="*/ 118525 w 581714"/>
                <a:gd name="connsiteY4" fmla="*/ 501415 h 725546"/>
                <a:gd name="connsiteX5" fmla="*/ 125669 w 581714"/>
                <a:gd name="connsiteY5" fmla="*/ 513321 h 725546"/>
                <a:gd name="connsiteX6" fmla="*/ 106215 w 581714"/>
                <a:gd name="connsiteY6" fmla="*/ 642179 h 725546"/>
                <a:gd name="connsiteX7" fmla="*/ 187186 w 581714"/>
                <a:gd name="connsiteY7" fmla="*/ 702280 h 725546"/>
                <a:gd name="connsiteX8" fmla="*/ 232825 w 581714"/>
                <a:gd name="connsiteY8" fmla="*/ 603808 h 725546"/>
                <a:gd name="connsiteX9" fmla="*/ 244170 w 581714"/>
                <a:gd name="connsiteY9" fmla="*/ 695799 h 725546"/>
                <a:gd name="connsiteX10" fmla="*/ 341799 w 581714"/>
                <a:gd name="connsiteY10" fmla="*/ 716961 h 725546"/>
                <a:gd name="connsiteX11" fmla="*/ 368557 w 581714"/>
                <a:gd name="connsiteY11" fmla="*/ 644289 h 725546"/>
                <a:gd name="connsiteX12" fmla="*/ 395221 w 581714"/>
                <a:gd name="connsiteY12" fmla="*/ 707353 h 725546"/>
                <a:gd name="connsiteX13" fmla="*/ 509050 w 581714"/>
                <a:gd name="connsiteY13" fmla="*/ 699059 h 725546"/>
                <a:gd name="connsiteX14" fmla="*/ 497144 w 581714"/>
                <a:gd name="connsiteY14" fmla="*/ 622859 h 725546"/>
                <a:gd name="connsiteX15" fmla="*/ 523210 w 581714"/>
                <a:gd name="connsiteY15" fmla="*/ 657245 h 725546"/>
                <a:gd name="connsiteX16" fmla="*/ 580105 w 581714"/>
                <a:gd name="connsiteY16" fmla="*/ 605704 h 725546"/>
                <a:gd name="connsiteX17" fmla="*/ 532863 w 581714"/>
                <a:gd name="connsiteY17" fmla="*/ 439502 h 725546"/>
                <a:gd name="connsiteX18" fmla="*/ 479656 w 581714"/>
                <a:gd name="connsiteY18" fmla="*/ 0 h 725546"/>
                <a:gd name="connsiteX0" fmla="*/ 134294 w 584763"/>
                <a:gd name="connsiteY0" fmla="*/ 2387 h 725546"/>
                <a:gd name="connsiteX1" fmla="*/ 104238 w 584763"/>
                <a:gd name="connsiteY1" fmla="*/ 356159 h 725546"/>
                <a:gd name="connsiteX2" fmla="*/ 3699 w 584763"/>
                <a:gd name="connsiteY2" fmla="*/ 500130 h 725546"/>
                <a:gd name="connsiteX3" fmla="*/ 82043 w 584763"/>
                <a:gd name="connsiteY3" fmla="*/ 638404 h 725546"/>
                <a:gd name="connsiteX4" fmla="*/ 118525 w 584763"/>
                <a:gd name="connsiteY4" fmla="*/ 501415 h 725546"/>
                <a:gd name="connsiteX5" fmla="*/ 125669 w 584763"/>
                <a:gd name="connsiteY5" fmla="*/ 513321 h 725546"/>
                <a:gd name="connsiteX6" fmla="*/ 106215 w 584763"/>
                <a:gd name="connsiteY6" fmla="*/ 642179 h 725546"/>
                <a:gd name="connsiteX7" fmla="*/ 187186 w 584763"/>
                <a:gd name="connsiteY7" fmla="*/ 702280 h 725546"/>
                <a:gd name="connsiteX8" fmla="*/ 232825 w 584763"/>
                <a:gd name="connsiteY8" fmla="*/ 603808 h 725546"/>
                <a:gd name="connsiteX9" fmla="*/ 244170 w 584763"/>
                <a:gd name="connsiteY9" fmla="*/ 695799 h 725546"/>
                <a:gd name="connsiteX10" fmla="*/ 341799 w 584763"/>
                <a:gd name="connsiteY10" fmla="*/ 716961 h 725546"/>
                <a:gd name="connsiteX11" fmla="*/ 368557 w 584763"/>
                <a:gd name="connsiteY11" fmla="*/ 644289 h 725546"/>
                <a:gd name="connsiteX12" fmla="*/ 395221 w 584763"/>
                <a:gd name="connsiteY12" fmla="*/ 707353 h 725546"/>
                <a:gd name="connsiteX13" fmla="*/ 509050 w 584763"/>
                <a:gd name="connsiteY13" fmla="*/ 699059 h 725546"/>
                <a:gd name="connsiteX14" fmla="*/ 497144 w 584763"/>
                <a:gd name="connsiteY14" fmla="*/ 622859 h 725546"/>
                <a:gd name="connsiteX15" fmla="*/ 523210 w 584763"/>
                <a:gd name="connsiteY15" fmla="*/ 657245 h 725546"/>
                <a:gd name="connsiteX16" fmla="*/ 580105 w 584763"/>
                <a:gd name="connsiteY16" fmla="*/ 605704 h 725546"/>
                <a:gd name="connsiteX17" fmla="*/ 495259 w 584763"/>
                <a:gd name="connsiteY17" fmla="*/ 443974 h 725546"/>
                <a:gd name="connsiteX18" fmla="*/ 479656 w 584763"/>
                <a:gd name="connsiteY18" fmla="*/ 0 h 72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4763" h="725546">
                  <a:moveTo>
                    <a:pt x="134294" y="2387"/>
                  </a:moveTo>
                  <a:cubicBezTo>
                    <a:pt x="148383" y="48028"/>
                    <a:pt x="126004" y="273202"/>
                    <a:pt x="104238" y="356159"/>
                  </a:cubicBezTo>
                  <a:cubicBezTo>
                    <a:pt x="82472" y="439116"/>
                    <a:pt x="7398" y="453089"/>
                    <a:pt x="3699" y="500130"/>
                  </a:cubicBezTo>
                  <a:cubicBezTo>
                    <a:pt x="0" y="547171"/>
                    <a:pt x="62905" y="638190"/>
                    <a:pt x="82043" y="638404"/>
                  </a:cubicBezTo>
                  <a:cubicBezTo>
                    <a:pt x="101181" y="638618"/>
                    <a:pt x="111254" y="522262"/>
                    <a:pt x="118525" y="501415"/>
                  </a:cubicBezTo>
                  <a:cubicBezTo>
                    <a:pt x="125796" y="480568"/>
                    <a:pt x="127721" y="489860"/>
                    <a:pt x="125669" y="513321"/>
                  </a:cubicBezTo>
                  <a:cubicBezTo>
                    <a:pt x="123617" y="536782"/>
                    <a:pt x="95962" y="610686"/>
                    <a:pt x="106215" y="642179"/>
                  </a:cubicBezTo>
                  <a:cubicBezTo>
                    <a:pt x="116468" y="673672"/>
                    <a:pt x="166084" y="708675"/>
                    <a:pt x="187186" y="702280"/>
                  </a:cubicBezTo>
                  <a:cubicBezTo>
                    <a:pt x="208288" y="695885"/>
                    <a:pt x="223328" y="604888"/>
                    <a:pt x="232825" y="603808"/>
                  </a:cubicBezTo>
                  <a:cubicBezTo>
                    <a:pt x="242322" y="602728"/>
                    <a:pt x="226008" y="676940"/>
                    <a:pt x="244170" y="695799"/>
                  </a:cubicBezTo>
                  <a:cubicBezTo>
                    <a:pt x="262332" y="714658"/>
                    <a:pt x="321068" y="725546"/>
                    <a:pt x="341799" y="716961"/>
                  </a:cubicBezTo>
                  <a:cubicBezTo>
                    <a:pt x="362530" y="708376"/>
                    <a:pt x="359653" y="645890"/>
                    <a:pt x="368557" y="644289"/>
                  </a:cubicBezTo>
                  <a:cubicBezTo>
                    <a:pt x="377461" y="642688"/>
                    <a:pt x="371805" y="698225"/>
                    <a:pt x="395221" y="707353"/>
                  </a:cubicBezTo>
                  <a:cubicBezTo>
                    <a:pt x="418637" y="716481"/>
                    <a:pt x="492063" y="713141"/>
                    <a:pt x="509050" y="699059"/>
                  </a:cubicBezTo>
                  <a:cubicBezTo>
                    <a:pt x="526037" y="684977"/>
                    <a:pt x="494784" y="629828"/>
                    <a:pt x="497144" y="622859"/>
                  </a:cubicBezTo>
                  <a:cubicBezTo>
                    <a:pt x="499504" y="615890"/>
                    <a:pt x="509383" y="660104"/>
                    <a:pt x="523210" y="657245"/>
                  </a:cubicBezTo>
                  <a:cubicBezTo>
                    <a:pt x="537037" y="654386"/>
                    <a:pt x="584763" y="641249"/>
                    <a:pt x="580105" y="605704"/>
                  </a:cubicBezTo>
                  <a:cubicBezTo>
                    <a:pt x="575447" y="570159"/>
                    <a:pt x="518195" y="549077"/>
                    <a:pt x="495259" y="443974"/>
                  </a:cubicBezTo>
                  <a:cubicBezTo>
                    <a:pt x="465116" y="337997"/>
                    <a:pt x="482037" y="78978"/>
                    <a:pt x="479656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9" name="Group 15"/>
            <p:cNvGrpSpPr/>
            <p:nvPr/>
          </p:nvGrpSpPr>
          <p:grpSpPr>
            <a:xfrm rot="19535963">
              <a:off x="3505281" y="3616158"/>
              <a:ext cx="272422" cy="386675"/>
              <a:chOff x="4788024" y="3789040"/>
              <a:chExt cx="432048" cy="576064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4788024" y="3789040"/>
                <a:ext cx="43204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860032" y="4005064"/>
                <a:ext cx="288032" cy="360040"/>
              </a:xfrm>
              <a:prstGeom prst="rect">
                <a:avLst/>
              </a:prstGeom>
              <a:solidFill>
                <a:srgbClr val="CC99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860032" y="3789040"/>
                <a:ext cx="288032" cy="14401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3" name="Group 158"/>
          <p:cNvGrpSpPr/>
          <p:nvPr/>
        </p:nvGrpSpPr>
        <p:grpSpPr>
          <a:xfrm>
            <a:off x="4283968" y="3140968"/>
            <a:ext cx="714588" cy="275943"/>
            <a:chOff x="5132512" y="2335237"/>
            <a:chExt cx="544272" cy="189915"/>
          </a:xfrm>
        </p:grpSpPr>
        <p:sp>
          <p:nvSpPr>
            <p:cNvPr id="64" name="Oval 63"/>
            <p:cNvSpPr/>
            <p:nvPr/>
          </p:nvSpPr>
          <p:spPr>
            <a:xfrm>
              <a:off x="5132512" y="2335239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5579916" y="2335237"/>
              <a:ext cx="96868" cy="1899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30"/>
          <p:cNvGrpSpPr/>
          <p:nvPr/>
        </p:nvGrpSpPr>
        <p:grpSpPr>
          <a:xfrm>
            <a:off x="4139952" y="2852936"/>
            <a:ext cx="792089" cy="144016"/>
            <a:chOff x="3347864" y="2492896"/>
            <a:chExt cx="665183" cy="144016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-396552" y="2708920"/>
            <a:ext cx="2664296" cy="3096344"/>
            <a:chOff x="-396552" y="2708920"/>
            <a:chExt cx="2664296" cy="3096344"/>
          </a:xfrm>
          <a:solidFill>
            <a:srgbClr val="CC9900"/>
          </a:solidFill>
        </p:grpSpPr>
        <p:sp>
          <p:nvSpPr>
            <p:cNvPr id="51" name="Freeform 50"/>
            <p:cNvSpPr/>
            <p:nvPr/>
          </p:nvSpPr>
          <p:spPr>
            <a:xfrm>
              <a:off x="-396552" y="2708920"/>
              <a:ext cx="2664296" cy="1368152"/>
            </a:xfrm>
            <a:custGeom>
              <a:avLst/>
              <a:gdLst>
                <a:gd name="connsiteX0" fmla="*/ 58058 w 1683658"/>
                <a:gd name="connsiteY0" fmla="*/ 0 h 1349828"/>
                <a:gd name="connsiteX1" fmla="*/ 1683658 w 1683658"/>
                <a:gd name="connsiteY1" fmla="*/ 14514 h 1349828"/>
                <a:gd name="connsiteX2" fmla="*/ 667658 w 1683658"/>
                <a:gd name="connsiteY2" fmla="*/ 1335314 h 1349828"/>
                <a:gd name="connsiteX3" fmla="*/ 0 w 1683658"/>
                <a:gd name="connsiteY3" fmla="*/ 1349828 h 1349828"/>
                <a:gd name="connsiteX4" fmla="*/ 58058 w 1683658"/>
                <a:gd name="connsiteY4" fmla="*/ 0 h 1349828"/>
                <a:gd name="connsiteX0" fmla="*/ 58058 w 1683658"/>
                <a:gd name="connsiteY0" fmla="*/ 0 h 1368152"/>
                <a:gd name="connsiteX1" fmla="*/ 1683658 w 1683658"/>
                <a:gd name="connsiteY1" fmla="*/ 14514 h 1368152"/>
                <a:gd name="connsiteX2" fmla="*/ 832487 w 1683658"/>
                <a:gd name="connsiteY2" fmla="*/ 1368152 h 1368152"/>
                <a:gd name="connsiteX3" fmla="*/ 0 w 1683658"/>
                <a:gd name="connsiteY3" fmla="*/ 1349828 h 1368152"/>
                <a:gd name="connsiteX4" fmla="*/ 58058 w 1683658"/>
                <a:gd name="connsiteY4" fmla="*/ 0 h 1368152"/>
                <a:gd name="connsiteX0" fmla="*/ 58058 w 1713944"/>
                <a:gd name="connsiteY0" fmla="*/ 0 h 1368152"/>
                <a:gd name="connsiteX1" fmla="*/ 1713944 w 1713944"/>
                <a:gd name="connsiteY1" fmla="*/ 0 h 1368152"/>
                <a:gd name="connsiteX2" fmla="*/ 832487 w 1713944"/>
                <a:gd name="connsiteY2" fmla="*/ 1368152 h 1368152"/>
                <a:gd name="connsiteX3" fmla="*/ 0 w 1713944"/>
                <a:gd name="connsiteY3" fmla="*/ 1349828 h 1368152"/>
                <a:gd name="connsiteX4" fmla="*/ 58058 w 1713944"/>
                <a:gd name="connsiteY4" fmla="*/ 0 h 1368152"/>
                <a:gd name="connsiteX0" fmla="*/ 0 w 1762914"/>
                <a:gd name="connsiteY0" fmla="*/ 0 h 1368152"/>
                <a:gd name="connsiteX1" fmla="*/ 1762914 w 1762914"/>
                <a:gd name="connsiteY1" fmla="*/ 0 h 1368152"/>
                <a:gd name="connsiteX2" fmla="*/ 881457 w 1762914"/>
                <a:gd name="connsiteY2" fmla="*/ 1368152 h 1368152"/>
                <a:gd name="connsiteX3" fmla="*/ 48970 w 1762914"/>
                <a:gd name="connsiteY3" fmla="*/ 1349828 h 1368152"/>
                <a:gd name="connsiteX4" fmla="*/ 0 w 1762914"/>
                <a:gd name="connsiteY4" fmla="*/ 0 h 1368152"/>
                <a:gd name="connsiteX0" fmla="*/ 4897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4897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88145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1884" h="1368152">
                  <a:moveTo>
                    <a:pt x="0" y="0"/>
                  </a:moveTo>
                  <a:lnTo>
                    <a:pt x="1811884" y="0"/>
                  </a:lnTo>
                  <a:lnTo>
                    <a:pt x="881457" y="1368152"/>
                  </a:lnTo>
                  <a:lnTo>
                    <a:pt x="0" y="13681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-396552" y="4077072"/>
              <a:ext cx="1296144" cy="216024"/>
            </a:xfrm>
            <a:custGeom>
              <a:avLst/>
              <a:gdLst>
                <a:gd name="connsiteX0" fmla="*/ 1335314 w 1349829"/>
                <a:gd name="connsiteY0" fmla="*/ 14515 h 174172"/>
                <a:gd name="connsiteX1" fmla="*/ 1349829 w 1349829"/>
                <a:gd name="connsiteY1" fmla="*/ 174172 h 174172"/>
                <a:gd name="connsiteX2" fmla="*/ 14514 w 1349829"/>
                <a:gd name="connsiteY2" fmla="*/ 174172 h 174172"/>
                <a:gd name="connsiteX3" fmla="*/ 0 w 1349829"/>
                <a:gd name="connsiteY3" fmla="*/ 0 h 174172"/>
                <a:gd name="connsiteX4" fmla="*/ 1335314 w 1349829"/>
                <a:gd name="connsiteY4" fmla="*/ 14515 h 174172"/>
                <a:gd name="connsiteX0" fmla="*/ 1335314 w 1335314"/>
                <a:gd name="connsiteY0" fmla="*/ 14515 h 215709"/>
                <a:gd name="connsiteX1" fmla="*/ 1276400 w 1335314"/>
                <a:gd name="connsiteY1" fmla="*/ 215709 h 215709"/>
                <a:gd name="connsiteX2" fmla="*/ 14514 w 1335314"/>
                <a:gd name="connsiteY2" fmla="*/ 174172 h 215709"/>
                <a:gd name="connsiteX3" fmla="*/ 0 w 1335314"/>
                <a:gd name="connsiteY3" fmla="*/ 0 h 215709"/>
                <a:gd name="connsiteX4" fmla="*/ 1335314 w 1335314"/>
                <a:gd name="connsiteY4" fmla="*/ 14515 h 215709"/>
                <a:gd name="connsiteX0" fmla="*/ 1276400 w 1276400"/>
                <a:gd name="connsiteY0" fmla="*/ 0 h 216024"/>
                <a:gd name="connsiteX1" fmla="*/ 1276400 w 1276400"/>
                <a:gd name="connsiteY1" fmla="*/ 216024 h 216024"/>
                <a:gd name="connsiteX2" fmla="*/ 14514 w 1276400"/>
                <a:gd name="connsiteY2" fmla="*/ 174487 h 216024"/>
                <a:gd name="connsiteX3" fmla="*/ 0 w 1276400"/>
                <a:gd name="connsiteY3" fmla="*/ 315 h 216024"/>
                <a:gd name="connsiteX4" fmla="*/ 1276400 w 1276400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19744 w 1296144"/>
                <a:gd name="connsiteY3" fmla="*/ 315 h 216024"/>
                <a:gd name="connsiteX4" fmla="*/ 1296144 w 1296144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0 w 1296144"/>
                <a:gd name="connsiteY3" fmla="*/ 0 h 216024"/>
                <a:gd name="connsiteX4" fmla="*/ 1296144 w 1296144"/>
                <a:gd name="connsiteY4" fmla="*/ 0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216024">
                  <a:moveTo>
                    <a:pt x="1296144" y="0"/>
                  </a:moveTo>
                  <a:lnTo>
                    <a:pt x="1296144" y="216024"/>
                  </a:lnTo>
                  <a:lnTo>
                    <a:pt x="0" y="216024"/>
                  </a:lnTo>
                  <a:lnTo>
                    <a:pt x="0" y="0"/>
                  </a:lnTo>
                  <a:lnTo>
                    <a:pt x="129614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99591" y="2708920"/>
              <a:ext cx="1368153" cy="1584176"/>
            </a:xfrm>
            <a:custGeom>
              <a:avLst/>
              <a:gdLst>
                <a:gd name="connsiteX0" fmla="*/ 0 w 1371600"/>
                <a:gd name="connsiteY0" fmla="*/ 1357313 h 1576388"/>
                <a:gd name="connsiteX1" fmla="*/ 1371600 w 1371600"/>
                <a:gd name="connsiteY1" fmla="*/ 0 h 1576388"/>
                <a:gd name="connsiteX2" fmla="*/ 1366838 w 1371600"/>
                <a:gd name="connsiteY2" fmla="*/ 161925 h 1576388"/>
                <a:gd name="connsiteX3" fmla="*/ 9525 w 1371600"/>
                <a:gd name="connsiteY3" fmla="*/ 1576388 h 1576388"/>
                <a:gd name="connsiteX4" fmla="*/ 0 w 1371600"/>
                <a:gd name="connsiteY4" fmla="*/ 1357313 h 1576388"/>
                <a:gd name="connsiteX0" fmla="*/ 9475 w 1381075"/>
                <a:gd name="connsiteY0" fmla="*/ 1357313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9475 w 1381075"/>
                <a:gd name="connsiteY4" fmla="*/ 1357313 h 1577330"/>
                <a:gd name="connsiteX0" fmla="*/ 1 w 1381075"/>
                <a:gd name="connsiteY0" fmla="*/ 1361306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1 w 1381075"/>
                <a:gd name="connsiteY4" fmla="*/ 1361306 h 1577330"/>
                <a:gd name="connsiteX0" fmla="*/ 1 w 1376313"/>
                <a:gd name="connsiteY0" fmla="*/ 1368152 h 1584176"/>
                <a:gd name="connsiteX1" fmla="*/ 1368153 w 1376313"/>
                <a:gd name="connsiteY1" fmla="*/ 0 h 1584176"/>
                <a:gd name="connsiteX2" fmla="*/ 1376313 w 1376313"/>
                <a:gd name="connsiteY2" fmla="*/ 168771 h 1584176"/>
                <a:gd name="connsiteX3" fmla="*/ 0 w 1376313"/>
                <a:gd name="connsiteY3" fmla="*/ 1584176 h 1584176"/>
                <a:gd name="connsiteX4" fmla="*/ 1 w 1376313"/>
                <a:gd name="connsiteY4" fmla="*/ 1368152 h 1584176"/>
                <a:gd name="connsiteX0" fmla="*/ 1 w 1368153"/>
                <a:gd name="connsiteY0" fmla="*/ 1368152 h 1584176"/>
                <a:gd name="connsiteX1" fmla="*/ 1368153 w 1368153"/>
                <a:gd name="connsiteY1" fmla="*/ 0 h 1584176"/>
                <a:gd name="connsiteX2" fmla="*/ 1368153 w 1368153"/>
                <a:gd name="connsiteY2" fmla="*/ 144016 h 1584176"/>
                <a:gd name="connsiteX3" fmla="*/ 0 w 1368153"/>
                <a:gd name="connsiteY3" fmla="*/ 1584176 h 1584176"/>
                <a:gd name="connsiteX4" fmla="*/ 1 w 1368153"/>
                <a:gd name="connsiteY4" fmla="*/ 1368152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153" h="1584176">
                  <a:moveTo>
                    <a:pt x="1" y="1368152"/>
                  </a:moveTo>
                  <a:lnTo>
                    <a:pt x="1368153" y="0"/>
                  </a:lnTo>
                  <a:lnTo>
                    <a:pt x="1368153" y="144016"/>
                  </a:lnTo>
                  <a:lnTo>
                    <a:pt x="0" y="1584176"/>
                  </a:lnTo>
                  <a:cubicBezTo>
                    <a:pt x="0" y="1512168"/>
                    <a:pt x="1" y="1440160"/>
                    <a:pt x="1" y="136815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95536" y="4293096"/>
              <a:ext cx="360040" cy="1512168"/>
            </a:xfrm>
            <a:prstGeom prst="rect">
              <a:avLst/>
            </a:prstGeom>
            <a:solidFill>
              <a:srgbClr val="9966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28" grpId="0" animBg="1"/>
      <p:bldP spid="128" grpId="1" animBg="1"/>
      <p:bldP spid="128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1764704" y="-1926975"/>
            <a:ext cx="11089232" cy="8784975"/>
            <a:chOff x="1259632" y="-1683567"/>
            <a:chExt cx="11089232" cy="8784975"/>
          </a:xfrm>
        </p:grpSpPr>
        <p:sp>
          <p:nvSpPr>
            <p:cNvPr id="45" name="Rectangle 44"/>
            <p:cNvSpPr/>
            <p:nvPr/>
          </p:nvSpPr>
          <p:spPr>
            <a:xfrm>
              <a:off x="2555776" y="3240360"/>
              <a:ext cx="9793088" cy="3861048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7" name="Group 17"/>
            <p:cNvGrpSpPr/>
            <p:nvPr/>
          </p:nvGrpSpPr>
          <p:grpSpPr>
            <a:xfrm>
              <a:off x="3131840" y="-171400"/>
              <a:ext cx="3672408" cy="2232248"/>
              <a:chOff x="4283968" y="-315416"/>
              <a:chExt cx="3672408" cy="2232248"/>
            </a:xfrm>
          </p:grpSpPr>
          <p:sp>
            <p:nvSpPr>
              <p:cNvPr id="59" name="Rounded Rectangle 8"/>
              <p:cNvSpPr/>
              <p:nvPr/>
            </p:nvSpPr>
            <p:spPr>
              <a:xfrm>
                <a:off x="4283968" y="-315416"/>
                <a:ext cx="3672408" cy="2232248"/>
              </a:xfrm>
              <a:prstGeom prst="roundRect">
                <a:avLst>
                  <a:gd name="adj" fmla="val 3504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4355976" y="-243408"/>
                <a:ext cx="3491880" cy="2088232"/>
              </a:xfrm>
              <a:prstGeom prst="roundRect">
                <a:avLst>
                  <a:gd name="adj" fmla="val 7544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3024336" y="324036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2123728" y="-387424"/>
              <a:ext cx="0" cy="36450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5"/>
            <p:cNvGrpSpPr/>
            <p:nvPr/>
          </p:nvGrpSpPr>
          <p:grpSpPr>
            <a:xfrm>
              <a:off x="1259632" y="466676"/>
              <a:ext cx="2088232" cy="3960440"/>
              <a:chOff x="1547664" y="1268760"/>
              <a:chExt cx="2088232" cy="396044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547664" y="1268760"/>
                <a:ext cx="2088232" cy="3960440"/>
              </a:xfrm>
              <a:prstGeom prst="rect">
                <a:avLst/>
              </a:prstGeom>
              <a:solidFill>
                <a:srgbClr val="0000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91680" y="1484784"/>
                <a:ext cx="1800200" cy="3528392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 rot="20383529">
              <a:off x="5225050" y="1500753"/>
              <a:ext cx="1388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  <a:latin typeface="Bradley Hand ITC" pitchFamily="66" charset="0"/>
                </a:rPr>
                <a:t>Where is everyone?</a:t>
              </a:r>
              <a:endParaRPr lang="en-GB" sz="1200" b="1" dirty="0">
                <a:solidFill>
                  <a:srgbClr val="FF0000"/>
                </a:solidFill>
                <a:latin typeface="Bradley Hand ITC" pitchFamily="66" charset="0"/>
              </a:endParaRPr>
            </a:p>
          </p:txBody>
        </p:sp>
        <p:grpSp>
          <p:nvGrpSpPr>
            <p:cNvPr id="52" name="Group 63"/>
            <p:cNvGrpSpPr/>
            <p:nvPr/>
          </p:nvGrpSpPr>
          <p:grpSpPr>
            <a:xfrm rot="16200000">
              <a:off x="7848365" y="-1719571"/>
              <a:ext cx="4104456" cy="4176463"/>
              <a:chOff x="5868144" y="-603448"/>
              <a:chExt cx="3600400" cy="3024336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2" name="Freeform 41"/>
          <p:cNvSpPr/>
          <p:nvPr/>
        </p:nvSpPr>
        <p:spPr>
          <a:xfrm rot="15594873" flipH="1" flipV="1">
            <a:off x="2945712" y="3100911"/>
            <a:ext cx="720080" cy="95658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/>
          <p:cNvGrpSpPr/>
          <p:nvPr/>
        </p:nvGrpSpPr>
        <p:grpSpPr>
          <a:xfrm rot="18340447" flipH="1">
            <a:off x="4962989" y="2349304"/>
            <a:ext cx="1254858" cy="720080"/>
            <a:chOff x="1508173" y="3663838"/>
            <a:chExt cx="1128381" cy="720080"/>
          </a:xfrm>
        </p:grpSpPr>
        <p:sp>
          <p:nvSpPr>
            <p:cNvPr id="35" name="Freeform 34"/>
            <p:cNvSpPr/>
            <p:nvPr/>
          </p:nvSpPr>
          <p:spPr>
            <a:xfrm rot="6131353">
              <a:off x="1712324" y="3459687"/>
              <a:ext cx="720080" cy="112838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 rot="19970160" flipH="1">
              <a:off x="1817547" y="3944383"/>
              <a:ext cx="208702" cy="151036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solidFill>
              <a:srgbClr val="00CC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 rot="19970160" flipH="1">
              <a:off x="1767400" y="4054778"/>
              <a:ext cx="227584" cy="148186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solidFill>
              <a:srgbClr val="00CC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 rot="19970160" flipH="1">
              <a:off x="1784673" y="4186986"/>
              <a:ext cx="141122" cy="102590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solidFill>
              <a:srgbClr val="00CC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Freeform 54"/>
          <p:cNvSpPr/>
          <p:nvPr/>
        </p:nvSpPr>
        <p:spPr>
          <a:xfrm rot="17283223" flipH="1">
            <a:off x="5594867" y="3135438"/>
            <a:ext cx="720080" cy="10081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3785569" y="4509121"/>
            <a:ext cx="1584176" cy="864095"/>
            <a:chOff x="1619672" y="4221089"/>
            <a:chExt cx="1584176" cy="864095"/>
          </a:xfrm>
        </p:grpSpPr>
        <p:sp>
          <p:nvSpPr>
            <p:cNvPr id="3" name="Freeform 2"/>
            <p:cNvSpPr/>
            <p:nvPr/>
          </p:nvSpPr>
          <p:spPr>
            <a:xfrm>
              <a:off x="1619672" y="4246822"/>
              <a:ext cx="669997" cy="83836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2555774" y="4221089"/>
              <a:ext cx="648074" cy="86409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Freeform 5"/>
          <p:cNvSpPr/>
          <p:nvPr/>
        </p:nvSpPr>
        <p:spPr>
          <a:xfrm flipH="1">
            <a:off x="5387079" y="3068960"/>
            <a:ext cx="5587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3209505" y="3068960"/>
            <a:ext cx="5766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10"/>
          <p:cNvSpPr/>
          <p:nvPr/>
        </p:nvSpPr>
        <p:spPr>
          <a:xfrm>
            <a:off x="3569545" y="2420888"/>
            <a:ext cx="2016224" cy="2282120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8"/>
          <p:cNvGrpSpPr/>
          <p:nvPr/>
        </p:nvGrpSpPr>
        <p:grpSpPr>
          <a:xfrm>
            <a:off x="4289625" y="2780928"/>
            <a:ext cx="576064" cy="288032"/>
            <a:chOff x="6739030" y="3610677"/>
            <a:chExt cx="451036" cy="248044"/>
          </a:xfrm>
        </p:grpSpPr>
        <p:sp>
          <p:nvSpPr>
            <p:cNvPr id="10" name="Oval 9"/>
            <p:cNvSpPr/>
            <p:nvPr/>
          </p:nvSpPr>
          <p:spPr>
            <a:xfrm rot="190219">
              <a:off x="7099070" y="3610677"/>
              <a:ext cx="90996" cy="248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 rot="190219">
              <a:off x="6739030" y="3610677"/>
              <a:ext cx="90996" cy="248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Chord 11"/>
          <p:cNvSpPr/>
          <p:nvPr/>
        </p:nvSpPr>
        <p:spPr>
          <a:xfrm>
            <a:off x="4289625" y="3068960"/>
            <a:ext cx="576064" cy="504056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12"/>
          <p:cNvGrpSpPr/>
          <p:nvPr/>
        </p:nvGrpSpPr>
        <p:grpSpPr>
          <a:xfrm>
            <a:off x="4001593" y="1772816"/>
            <a:ext cx="1152128" cy="1008112"/>
            <a:chOff x="6156176" y="2132856"/>
            <a:chExt cx="1152128" cy="1008112"/>
          </a:xfrm>
        </p:grpSpPr>
        <p:sp>
          <p:nvSpPr>
            <p:cNvPr id="14" name="Chord 13"/>
            <p:cNvSpPr/>
            <p:nvPr/>
          </p:nvSpPr>
          <p:spPr>
            <a:xfrm>
              <a:off x="6300192" y="2132856"/>
              <a:ext cx="864096" cy="1008112"/>
            </a:xfrm>
            <a:prstGeom prst="chord">
              <a:avLst>
                <a:gd name="adj1" fmla="val 8868550"/>
                <a:gd name="adj2" fmla="val 1928325"/>
              </a:avLst>
            </a:prstGeom>
            <a:solidFill>
              <a:srgbClr val="FF99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56176" y="2708920"/>
              <a:ext cx="1152128" cy="202691"/>
            </a:xfrm>
            <a:custGeom>
              <a:avLst/>
              <a:gdLst>
                <a:gd name="connsiteX0" fmla="*/ 0 w 1133475"/>
                <a:gd name="connsiteY0" fmla="*/ 0 h 109537"/>
                <a:gd name="connsiteX1" fmla="*/ 195263 w 1133475"/>
                <a:gd name="connsiteY1" fmla="*/ 92869 h 109537"/>
                <a:gd name="connsiteX2" fmla="*/ 964406 w 1133475"/>
                <a:gd name="connsiteY2" fmla="*/ 97631 h 109537"/>
                <a:gd name="connsiteX3" fmla="*/ 1133475 w 1133475"/>
                <a:gd name="connsiteY3" fmla="*/ 21431 h 109537"/>
                <a:gd name="connsiteX0" fmla="*/ 0 w 1133475"/>
                <a:gd name="connsiteY0" fmla="*/ 7874 h 122296"/>
                <a:gd name="connsiteX1" fmla="*/ 195263 w 1133475"/>
                <a:gd name="connsiteY1" fmla="*/ 100743 h 122296"/>
                <a:gd name="connsiteX2" fmla="*/ 964406 w 1133475"/>
                <a:gd name="connsiteY2" fmla="*/ 105505 h 122296"/>
                <a:gd name="connsiteX3" fmla="*/ 1133475 w 1133475"/>
                <a:gd name="connsiteY3" fmla="*/ 0 h 122296"/>
                <a:gd name="connsiteX0" fmla="*/ 0 w 1133475"/>
                <a:gd name="connsiteY0" fmla="*/ 0 h 122296"/>
                <a:gd name="connsiteX1" fmla="*/ 195263 w 1133475"/>
                <a:gd name="connsiteY1" fmla="*/ 100743 h 122296"/>
                <a:gd name="connsiteX2" fmla="*/ 964406 w 1133475"/>
                <a:gd name="connsiteY2" fmla="*/ 105505 h 122296"/>
                <a:gd name="connsiteX3" fmla="*/ 1133475 w 1133475"/>
                <a:gd name="connsiteY3" fmla="*/ 0 h 12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475" h="122296">
                  <a:moveTo>
                    <a:pt x="0" y="0"/>
                  </a:moveTo>
                  <a:cubicBezTo>
                    <a:pt x="17264" y="38298"/>
                    <a:pt x="34529" y="83159"/>
                    <a:pt x="195263" y="100743"/>
                  </a:cubicBezTo>
                  <a:cubicBezTo>
                    <a:pt x="355997" y="118327"/>
                    <a:pt x="808037" y="122296"/>
                    <a:pt x="964406" y="105505"/>
                  </a:cubicBezTo>
                  <a:cubicBezTo>
                    <a:pt x="1120775" y="88714"/>
                    <a:pt x="1127125" y="32147"/>
                    <a:pt x="1133475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5"/>
          <p:cNvGrpSpPr/>
          <p:nvPr/>
        </p:nvGrpSpPr>
        <p:grpSpPr>
          <a:xfrm>
            <a:off x="3574257" y="2996952"/>
            <a:ext cx="1995485" cy="1368152"/>
            <a:chOff x="976313" y="2708920"/>
            <a:chExt cx="1995485" cy="1368152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1023938" y="2971800"/>
              <a:ext cx="124446" cy="531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976313" y="3195639"/>
              <a:ext cx="161925" cy="619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819994" y="2995613"/>
              <a:ext cx="132754" cy="733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843211" y="3190875"/>
              <a:ext cx="128587" cy="6191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41"/>
            <p:cNvGrpSpPr/>
            <p:nvPr/>
          </p:nvGrpSpPr>
          <p:grpSpPr>
            <a:xfrm>
              <a:off x="1106090" y="2708920"/>
              <a:ext cx="1800200" cy="1368152"/>
              <a:chOff x="1043608" y="2780928"/>
              <a:chExt cx="1872208" cy="1152128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43608" y="2780928"/>
                <a:ext cx="1872208" cy="1152128"/>
              </a:xfrm>
              <a:custGeom>
                <a:avLst/>
                <a:gdLst>
                  <a:gd name="connsiteX0" fmla="*/ 409575 w 2260600"/>
                  <a:gd name="connsiteY0" fmla="*/ 60325 h 1258887"/>
                  <a:gd name="connsiteX1" fmla="*/ 1114425 w 2260600"/>
                  <a:gd name="connsiteY1" fmla="*/ 260350 h 1258887"/>
                  <a:gd name="connsiteX2" fmla="*/ 2047875 w 2260600"/>
                  <a:gd name="connsiteY2" fmla="*/ 88900 h 1258887"/>
                  <a:gd name="connsiteX3" fmla="*/ 2105025 w 2260600"/>
                  <a:gd name="connsiteY3" fmla="*/ 774700 h 1258887"/>
                  <a:gd name="connsiteX4" fmla="*/ 1114425 w 2260600"/>
                  <a:gd name="connsiteY4" fmla="*/ 1231900 h 1258887"/>
                  <a:gd name="connsiteX5" fmla="*/ 152400 w 2260600"/>
                  <a:gd name="connsiteY5" fmla="*/ 612775 h 1258887"/>
                  <a:gd name="connsiteX6" fmla="*/ 200025 w 2260600"/>
                  <a:gd name="connsiteY6" fmla="*/ 88900 h 1258887"/>
                  <a:gd name="connsiteX7" fmla="*/ 409575 w 2260600"/>
                  <a:gd name="connsiteY7" fmla="*/ 60325 h 1258887"/>
                  <a:gd name="connsiteX0" fmla="*/ 200025 w 2260600"/>
                  <a:gd name="connsiteY0" fmla="*/ 85725 h 1255712"/>
                  <a:gd name="connsiteX1" fmla="*/ 1114425 w 2260600"/>
                  <a:gd name="connsiteY1" fmla="*/ 257175 h 1255712"/>
                  <a:gd name="connsiteX2" fmla="*/ 2047875 w 2260600"/>
                  <a:gd name="connsiteY2" fmla="*/ 85725 h 1255712"/>
                  <a:gd name="connsiteX3" fmla="*/ 2105025 w 2260600"/>
                  <a:gd name="connsiteY3" fmla="*/ 771525 h 1255712"/>
                  <a:gd name="connsiteX4" fmla="*/ 1114425 w 2260600"/>
                  <a:gd name="connsiteY4" fmla="*/ 1228725 h 1255712"/>
                  <a:gd name="connsiteX5" fmla="*/ 152400 w 2260600"/>
                  <a:gd name="connsiteY5" fmla="*/ 609600 h 1255712"/>
                  <a:gd name="connsiteX6" fmla="*/ 200025 w 2260600"/>
                  <a:gd name="connsiteY6" fmla="*/ 85725 h 1255712"/>
                  <a:gd name="connsiteX0" fmla="*/ 228217 w 2254961"/>
                  <a:gd name="connsiteY0" fmla="*/ 86493 h 1255712"/>
                  <a:gd name="connsiteX1" fmla="*/ 1108786 w 2254961"/>
                  <a:gd name="connsiteY1" fmla="*/ 257175 h 1255712"/>
                  <a:gd name="connsiteX2" fmla="*/ 2042236 w 2254961"/>
                  <a:gd name="connsiteY2" fmla="*/ 85725 h 1255712"/>
                  <a:gd name="connsiteX3" fmla="*/ 2099386 w 2254961"/>
                  <a:gd name="connsiteY3" fmla="*/ 771525 h 1255712"/>
                  <a:gd name="connsiteX4" fmla="*/ 1108786 w 2254961"/>
                  <a:gd name="connsiteY4" fmla="*/ 1228725 h 1255712"/>
                  <a:gd name="connsiteX5" fmla="*/ 146761 w 2254961"/>
                  <a:gd name="connsiteY5" fmla="*/ 609600 h 1255712"/>
                  <a:gd name="connsiteX6" fmla="*/ 228217 w 2254961"/>
                  <a:gd name="connsiteY6" fmla="*/ 86493 h 1255712"/>
                  <a:gd name="connsiteX0" fmla="*/ 146762 w 2173506"/>
                  <a:gd name="connsiteY0" fmla="*/ 86493 h 1234885"/>
                  <a:gd name="connsiteX1" fmla="*/ 1027331 w 2173506"/>
                  <a:gd name="connsiteY1" fmla="*/ 257175 h 1234885"/>
                  <a:gd name="connsiteX2" fmla="*/ 1960781 w 2173506"/>
                  <a:gd name="connsiteY2" fmla="*/ 85725 h 1234885"/>
                  <a:gd name="connsiteX3" fmla="*/ 2017931 w 2173506"/>
                  <a:gd name="connsiteY3" fmla="*/ 771525 h 1234885"/>
                  <a:gd name="connsiteX4" fmla="*/ 1027331 w 2173506"/>
                  <a:gd name="connsiteY4" fmla="*/ 1228725 h 1234885"/>
                  <a:gd name="connsiteX5" fmla="*/ 146761 w 2173506"/>
                  <a:gd name="connsiteY5" fmla="*/ 734565 h 1234885"/>
                  <a:gd name="connsiteX6" fmla="*/ 146762 w 2173506"/>
                  <a:gd name="connsiteY6" fmla="*/ 86493 h 1234885"/>
                  <a:gd name="connsiteX0" fmla="*/ 146762 w 2177356"/>
                  <a:gd name="connsiteY0" fmla="*/ 86493 h 1100766"/>
                  <a:gd name="connsiteX1" fmla="*/ 1027331 w 2177356"/>
                  <a:gd name="connsiteY1" fmla="*/ 257175 h 1100766"/>
                  <a:gd name="connsiteX2" fmla="*/ 1960781 w 2177356"/>
                  <a:gd name="connsiteY2" fmla="*/ 85725 h 1100766"/>
                  <a:gd name="connsiteX3" fmla="*/ 2017931 w 2177356"/>
                  <a:gd name="connsiteY3" fmla="*/ 771525 h 1100766"/>
                  <a:gd name="connsiteX4" fmla="*/ 1004230 w 2177356"/>
                  <a:gd name="connsiteY4" fmla="*/ 1094606 h 1100766"/>
                  <a:gd name="connsiteX5" fmla="*/ 146761 w 2177356"/>
                  <a:gd name="connsiteY5" fmla="*/ 734565 h 1100766"/>
                  <a:gd name="connsiteX6" fmla="*/ 146762 w 2177356"/>
                  <a:gd name="connsiteY6" fmla="*/ 86493 h 1100766"/>
                  <a:gd name="connsiteX0" fmla="*/ 146762 w 2112834"/>
                  <a:gd name="connsiteY0" fmla="*/ 92334 h 1112448"/>
                  <a:gd name="connsiteX1" fmla="*/ 1027331 w 2112834"/>
                  <a:gd name="connsiteY1" fmla="*/ 263016 h 1112448"/>
                  <a:gd name="connsiteX2" fmla="*/ 1960781 w 2112834"/>
                  <a:gd name="connsiteY2" fmla="*/ 91566 h 1112448"/>
                  <a:gd name="connsiteX3" fmla="*/ 1939650 w 2112834"/>
                  <a:gd name="connsiteY3" fmla="*/ 812415 h 1112448"/>
                  <a:gd name="connsiteX4" fmla="*/ 1004230 w 2112834"/>
                  <a:gd name="connsiteY4" fmla="*/ 1100447 h 1112448"/>
                  <a:gd name="connsiteX5" fmla="*/ 146761 w 2112834"/>
                  <a:gd name="connsiteY5" fmla="*/ 740406 h 1112448"/>
                  <a:gd name="connsiteX6" fmla="*/ 146762 w 2112834"/>
                  <a:gd name="connsiteY6" fmla="*/ 92334 h 1112448"/>
                  <a:gd name="connsiteX0" fmla="*/ 146762 w 2169654"/>
                  <a:gd name="connsiteY0" fmla="*/ 91565 h 1111679"/>
                  <a:gd name="connsiteX1" fmla="*/ 1027331 w 2169654"/>
                  <a:gd name="connsiteY1" fmla="*/ 262247 h 1111679"/>
                  <a:gd name="connsiteX2" fmla="*/ 2017602 w 2169654"/>
                  <a:gd name="connsiteY2" fmla="*/ 91566 h 1111679"/>
                  <a:gd name="connsiteX3" fmla="*/ 1939650 w 2169654"/>
                  <a:gd name="connsiteY3" fmla="*/ 811646 h 1111679"/>
                  <a:gd name="connsiteX4" fmla="*/ 1004230 w 2169654"/>
                  <a:gd name="connsiteY4" fmla="*/ 1099678 h 1111679"/>
                  <a:gd name="connsiteX5" fmla="*/ 146761 w 2169654"/>
                  <a:gd name="connsiteY5" fmla="*/ 739637 h 1111679"/>
                  <a:gd name="connsiteX6" fmla="*/ 146762 w 2169654"/>
                  <a:gd name="connsiteY6" fmla="*/ 91565 h 111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9654" h="1111679">
                    <a:moveTo>
                      <a:pt x="146762" y="91565"/>
                    </a:moveTo>
                    <a:cubicBezTo>
                      <a:pt x="293524" y="12000"/>
                      <a:pt x="715524" y="262247"/>
                      <a:pt x="1027331" y="262247"/>
                    </a:cubicBezTo>
                    <a:cubicBezTo>
                      <a:pt x="1339138" y="262247"/>
                      <a:pt x="1865549" y="0"/>
                      <a:pt x="2017602" y="91566"/>
                    </a:cubicBezTo>
                    <a:cubicBezTo>
                      <a:pt x="2169655" y="183132"/>
                      <a:pt x="2108545" y="643627"/>
                      <a:pt x="1939650" y="811646"/>
                    </a:cubicBezTo>
                    <a:cubicBezTo>
                      <a:pt x="1770755" y="979665"/>
                      <a:pt x="1303045" y="1111679"/>
                      <a:pt x="1004230" y="1099678"/>
                    </a:cubicBezTo>
                    <a:cubicBezTo>
                      <a:pt x="705415" y="1087677"/>
                      <a:pt x="289672" y="907656"/>
                      <a:pt x="146761" y="739637"/>
                    </a:cubicBezTo>
                    <a:cubicBezTo>
                      <a:pt x="3850" y="571618"/>
                      <a:pt x="0" y="171130"/>
                      <a:pt x="146762" y="91565"/>
                    </a:cubicBezTo>
                    <a:close/>
                  </a:path>
                </a:pathLst>
              </a:custGeom>
              <a:solidFill>
                <a:srgbClr val="66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1115617" y="2924943"/>
                <a:ext cx="1728192" cy="288033"/>
              </a:xfrm>
              <a:custGeom>
                <a:avLst/>
                <a:gdLst>
                  <a:gd name="connsiteX0" fmla="*/ 0 w 1724025"/>
                  <a:gd name="connsiteY0" fmla="*/ 9525 h 287337"/>
                  <a:gd name="connsiteX1" fmla="*/ 800100 w 1724025"/>
                  <a:gd name="connsiteY1" fmla="*/ 285750 h 287337"/>
                  <a:gd name="connsiteX2" fmla="*/ 1724025 w 1724025"/>
                  <a:gd name="connsiteY2" fmla="*/ 0 h 287337"/>
                  <a:gd name="connsiteX0" fmla="*/ 0 w 1713309"/>
                  <a:gd name="connsiteY0" fmla="*/ 0 h 351528"/>
                  <a:gd name="connsiteX1" fmla="*/ 789384 w 1713309"/>
                  <a:gd name="connsiteY1" fmla="*/ 342131 h 351528"/>
                  <a:gd name="connsiteX2" fmla="*/ 1713309 w 1713309"/>
                  <a:gd name="connsiteY2" fmla="*/ 56381 h 351528"/>
                  <a:gd name="connsiteX0" fmla="*/ 0 w 1728192"/>
                  <a:gd name="connsiteY0" fmla="*/ 0 h 342131"/>
                  <a:gd name="connsiteX1" fmla="*/ 789384 w 1728192"/>
                  <a:gd name="connsiteY1" fmla="*/ 342131 h 342131"/>
                  <a:gd name="connsiteX2" fmla="*/ 1728192 w 1728192"/>
                  <a:gd name="connsiteY2" fmla="*/ 0 h 342131"/>
                  <a:gd name="connsiteX0" fmla="*/ 0 w 1728192"/>
                  <a:gd name="connsiteY0" fmla="*/ 0 h 288033"/>
                  <a:gd name="connsiteX1" fmla="*/ 792087 w 1728192"/>
                  <a:gd name="connsiteY1" fmla="*/ 288033 h 288033"/>
                  <a:gd name="connsiteX2" fmla="*/ 1728192 w 1728192"/>
                  <a:gd name="connsiteY2" fmla="*/ 0 h 28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28192" h="288033">
                    <a:moveTo>
                      <a:pt x="0" y="0"/>
                    </a:moveTo>
                    <a:cubicBezTo>
                      <a:pt x="256381" y="138906"/>
                      <a:pt x="504055" y="288033"/>
                      <a:pt x="792087" y="288033"/>
                    </a:cubicBezTo>
                    <a:cubicBezTo>
                      <a:pt x="1080119" y="288033"/>
                      <a:pt x="1409898" y="142081"/>
                      <a:pt x="17281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115616" y="3438525"/>
                <a:ext cx="1656184" cy="360929"/>
              </a:xfrm>
              <a:custGeom>
                <a:avLst/>
                <a:gdLst>
                  <a:gd name="connsiteX0" fmla="*/ 0 w 1752600"/>
                  <a:gd name="connsiteY0" fmla="*/ 9525 h 268288"/>
                  <a:gd name="connsiteX1" fmla="*/ 809625 w 1752600"/>
                  <a:gd name="connsiteY1" fmla="*/ 266700 h 268288"/>
                  <a:gd name="connsiteX2" fmla="*/ 1752600 w 1752600"/>
                  <a:gd name="connsiteY2" fmla="*/ 0 h 268288"/>
                  <a:gd name="connsiteX0" fmla="*/ 0 w 1752600"/>
                  <a:gd name="connsiteY0" fmla="*/ 0 h 267589"/>
                  <a:gd name="connsiteX1" fmla="*/ 809625 w 1752600"/>
                  <a:gd name="connsiteY1" fmla="*/ 257175 h 267589"/>
                  <a:gd name="connsiteX2" fmla="*/ 1752600 w 1752600"/>
                  <a:gd name="connsiteY2" fmla="*/ 62483 h 267589"/>
                  <a:gd name="connsiteX0" fmla="*/ 0 w 1752600"/>
                  <a:gd name="connsiteY0" fmla="*/ 0 h 360929"/>
                  <a:gd name="connsiteX1" fmla="*/ 838200 w 1752600"/>
                  <a:gd name="connsiteY1" fmla="*/ 350515 h 360929"/>
                  <a:gd name="connsiteX2" fmla="*/ 1752600 w 1752600"/>
                  <a:gd name="connsiteY2" fmla="*/ 62483 h 36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2600" h="360929">
                    <a:moveTo>
                      <a:pt x="0" y="0"/>
                    </a:moveTo>
                    <a:cubicBezTo>
                      <a:pt x="258762" y="129381"/>
                      <a:pt x="546100" y="340101"/>
                      <a:pt x="838200" y="350515"/>
                    </a:cubicBezTo>
                    <a:cubicBezTo>
                      <a:pt x="1130300" y="360929"/>
                      <a:pt x="1427162" y="195039"/>
                      <a:pt x="1752600" y="6248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9" name="Group 30"/>
          <p:cNvGrpSpPr/>
          <p:nvPr/>
        </p:nvGrpSpPr>
        <p:grpSpPr>
          <a:xfrm>
            <a:off x="4175955" y="2636912"/>
            <a:ext cx="792089" cy="144016"/>
            <a:chOff x="3347864" y="2492896"/>
            <a:chExt cx="665183" cy="144016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55" grpId="0" animBg="1"/>
      <p:bldP spid="55" grpId="1" animBg="1"/>
      <p:bldP spid="6" grpId="0" animBg="1"/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-540568" y="-1467544"/>
            <a:ext cx="10513168" cy="8640960"/>
            <a:chOff x="-324544" y="-891480"/>
            <a:chExt cx="10513168" cy="8640960"/>
          </a:xfrm>
        </p:grpSpPr>
        <p:sp>
          <p:nvSpPr>
            <p:cNvPr id="80" name="Rectangle 79"/>
            <p:cNvSpPr/>
            <p:nvPr/>
          </p:nvSpPr>
          <p:spPr>
            <a:xfrm>
              <a:off x="-324544" y="4005064"/>
              <a:ext cx="9793088" cy="3744416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-108520" y="4005064"/>
              <a:ext cx="97930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Picture 2" descr="https://www.wetterzentrale.de/maps/GFSOPEU18_0_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8144" y="-675456"/>
              <a:ext cx="4320480" cy="34689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8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-891480"/>
              <a:ext cx="3922192" cy="38971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63" name="Group 62"/>
          <p:cNvGrpSpPr/>
          <p:nvPr/>
        </p:nvGrpSpPr>
        <p:grpSpPr>
          <a:xfrm>
            <a:off x="1965146" y="3491439"/>
            <a:ext cx="1453994" cy="1080120"/>
            <a:chOff x="1965146" y="3491439"/>
            <a:chExt cx="1453994" cy="1080120"/>
          </a:xfrm>
        </p:grpSpPr>
        <p:sp>
          <p:nvSpPr>
            <p:cNvPr id="22" name="Freeform 21"/>
            <p:cNvSpPr/>
            <p:nvPr/>
          </p:nvSpPr>
          <p:spPr>
            <a:xfrm rot="15451405" flipH="1" flipV="1">
              <a:off x="2505394" y="3367176"/>
              <a:ext cx="743624" cy="108386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16716 w 777479"/>
                <a:gd name="connsiteY0" fmla="*/ 0 h 827599"/>
                <a:gd name="connsiteX1" fmla="*/ 239713 w 777479"/>
                <a:gd name="connsiteY1" fmla="*/ 234271 h 827599"/>
                <a:gd name="connsiteX2" fmla="*/ 82550 w 777479"/>
                <a:gd name="connsiteY2" fmla="*/ 329521 h 827599"/>
                <a:gd name="connsiteX3" fmla="*/ 3969 w 777479"/>
                <a:gd name="connsiteY3" fmla="*/ 467633 h 827599"/>
                <a:gd name="connsiteX4" fmla="*/ 106363 w 777479"/>
                <a:gd name="connsiteY4" fmla="*/ 481921 h 827599"/>
                <a:gd name="connsiteX5" fmla="*/ 254000 w 777479"/>
                <a:gd name="connsiteY5" fmla="*/ 379527 h 827599"/>
                <a:gd name="connsiteX6" fmla="*/ 261144 w 777479"/>
                <a:gd name="connsiteY6" fmla="*/ 391433 h 827599"/>
                <a:gd name="connsiteX7" fmla="*/ 223044 w 777479"/>
                <a:gd name="connsiteY7" fmla="*/ 527164 h 827599"/>
                <a:gd name="connsiteX8" fmla="*/ 198834 w 777479"/>
                <a:gd name="connsiteY8" fmla="*/ 653371 h 827599"/>
                <a:gd name="connsiteX9" fmla="*/ 248147 w 777479"/>
                <a:gd name="connsiteY9" fmla="*/ 743486 h 827599"/>
                <a:gd name="connsiteX10" fmla="*/ 335682 w 777479"/>
                <a:gd name="connsiteY10" fmla="*/ 601752 h 827599"/>
                <a:gd name="connsiteX11" fmla="*/ 368300 w 777479"/>
                <a:gd name="connsiteY11" fmla="*/ 481920 h 827599"/>
                <a:gd name="connsiteX12" fmla="*/ 375444 w 777479"/>
                <a:gd name="connsiteY12" fmla="*/ 548596 h 827599"/>
                <a:gd name="connsiteX13" fmla="*/ 401638 w 777479"/>
                <a:gd name="connsiteY13" fmla="*/ 760527 h 827599"/>
                <a:gd name="connsiteX14" fmla="*/ 451644 w 777479"/>
                <a:gd name="connsiteY14" fmla="*/ 827202 h 827599"/>
                <a:gd name="connsiteX15" fmla="*/ 504032 w 777479"/>
                <a:gd name="connsiteY15" fmla="*/ 762908 h 827599"/>
                <a:gd name="connsiteX16" fmla="*/ 504032 w 777479"/>
                <a:gd name="connsiteY16" fmla="*/ 522401 h 827599"/>
                <a:gd name="connsiteX17" fmla="*/ 527844 w 777479"/>
                <a:gd name="connsiteY17" fmla="*/ 636702 h 827599"/>
                <a:gd name="connsiteX18" fmla="*/ 573088 w 777479"/>
                <a:gd name="connsiteY18" fmla="*/ 734333 h 827599"/>
                <a:gd name="connsiteX19" fmla="*/ 625475 w 777479"/>
                <a:gd name="connsiteY19" fmla="*/ 755764 h 827599"/>
                <a:gd name="connsiteX20" fmla="*/ 662013 w 777479"/>
                <a:gd name="connsiteY20" fmla="*/ 698813 h 827599"/>
                <a:gd name="connsiteX21" fmla="*/ 644525 w 777479"/>
                <a:gd name="connsiteY21" fmla="*/ 577171 h 827599"/>
                <a:gd name="connsiteX22" fmla="*/ 632619 w 777479"/>
                <a:gd name="connsiteY22" fmla="*/ 500971 h 827599"/>
                <a:gd name="connsiteX23" fmla="*/ 718344 w 777479"/>
                <a:gd name="connsiteY23" fmla="*/ 650989 h 827599"/>
                <a:gd name="connsiteX24" fmla="*/ 770732 w 777479"/>
                <a:gd name="connsiteY24" fmla="*/ 629558 h 827599"/>
                <a:gd name="connsiteX25" fmla="*/ 758825 w 777479"/>
                <a:gd name="connsiteY25" fmla="*/ 489064 h 827599"/>
                <a:gd name="connsiteX26" fmla="*/ 668338 w 777479"/>
                <a:gd name="connsiteY26" fmla="*/ 317614 h 827599"/>
                <a:gd name="connsiteX27" fmla="*/ 644525 w 777479"/>
                <a:gd name="connsiteY27" fmla="*/ 93777 h 82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27599">
                  <a:moveTo>
                    <a:pt x="216716" y="0"/>
                  </a:moveTo>
                  <a:cubicBezTo>
                    <a:pt x="230805" y="45641"/>
                    <a:pt x="262074" y="179351"/>
                    <a:pt x="239713" y="234271"/>
                  </a:cubicBezTo>
                  <a:cubicBezTo>
                    <a:pt x="217352" y="289191"/>
                    <a:pt x="121841" y="290627"/>
                    <a:pt x="82550" y="329521"/>
                  </a:cubicBezTo>
                  <a:cubicBezTo>
                    <a:pt x="43259" y="368415"/>
                    <a:pt x="0" y="442233"/>
                    <a:pt x="3969" y="467633"/>
                  </a:cubicBezTo>
                  <a:cubicBezTo>
                    <a:pt x="7938" y="493033"/>
                    <a:pt x="64691" y="496605"/>
                    <a:pt x="106363" y="481921"/>
                  </a:cubicBezTo>
                  <a:cubicBezTo>
                    <a:pt x="148035" y="467237"/>
                    <a:pt x="228203" y="394608"/>
                    <a:pt x="254000" y="379527"/>
                  </a:cubicBezTo>
                  <a:cubicBezTo>
                    <a:pt x="279797" y="364446"/>
                    <a:pt x="266303" y="366827"/>
                    <a:pt x="261144" y="391433"/>
                  </a:cubicBezTo>
                  <a:cubicBezTo>
                    <a:pt x="255985" y="416039"/>
                    <a:pt x="233429" y="483508"/>
                    <a:pt x="223044" y="527164"/>
                  </a:cubicBezTo>
                  <a:cubicBezTo>
                    <a:pt x="212659" y="570820"/>
                    <a:pt x="194650" y="617317"/>
                    <a:pt x="198834" y="653371"/>
                  </a:cubicBezTo>
                  <a:cubicBezTo>
                    <a:pt x="203018" y="689425"/>
                    <a:pt x="225339" y="752089"/>
                    <a:pt x="248147" y="743486"/>
                  </a:cubicBezTo>
                  <a:cubicBezTo>
                    <a:pt x="270955" y="734883"/>
                    <a:pt x="315657" y="645346"/>
                    <a:pt x="335682" y="601752"/>
                  </a:cubicBezTo>
                  <a:cubicBezTo>
                    <a:pt x="355707" y="558158"/>
                    <a:pt x="361673" y="490779"/>
                    <a:pt x="368300" y="481920"/>
                  </a:cubicBezTo>
                  <a:cubicBezTo>
                    <a:pt x="374927" y="473061"/>
                    <a:pt x="369888" y="502162"/>
                    <a:pt x="375444" y="548596"/>
                  </a:cubicBezTo>
                  <a:cubicBezTo>
                    <a:pt x="381000" y="595031"/>
                    <a:pt x="388938" y="714093"/>
                    <a:pt x="401638" y="760527"/>
                  </a:cubicBezTo>
                  <a:cubicBezTo>
                    <a:pt x="414338" y="806961"/>
                    <a:pt x="434578" y="826805"/>
                    <a:pt x="451644" y="827202"/>
                  </a:cubicBezTo>
                  <a:cubicBezTo>
                    <a:pt x="468710" y="827599"/>
                    <a:pt x="495301" y="813708"/>
                    <a:pt x="504032" y="762908"/>
                  </a:cubicBezTo>
                  <a:cubicBezTo>
                    <a:pt x="512763" y="712108"/>
                    <a:pt x="500063" y="543435"/>
                    <a:pt x="504032" y="522401"/>
                  </a:cubicBezTo>
                  <a:cubicBezTo>
                    <a:pt x="508001" y="501367"/>
                    <a:pt x="516335" y="601380"/>
                    <a:pt x="527844" y="636702"/>
                  </a:cubicBezTo>
                  <a:cubicBezTo>
                    <a:pt x="539353" y="672024"/>
                    <a:pt x="556816" y="714489"/>
                    <a:pt x="573088" y="734333"/>
                  </a:cubicBezTo>
                  <a:cubicBezTo>
                    <a:pt x="589360" y="754177"/>
                    <a:pt x="610654" y="761684"/>
                    <a:pt x="625475" y="755764"/>
                  </a:cubicBezTo>
                  <a:cubicBezTo>
                    <a:pt x="640296" y="749844"/>
                    <a:pt x="658838" y="728579"/>
                    <a:pt x="662013" y="698813"/>
                  </a:cubicBezTo>
                  <a:cubicBezTo>
                    <a:pt x="665188" y="669047"/>
                    <a:pt x="649424" y="610145"/>
                    <a:pt x="644525" y="577171"/>
                  </a:cubicBezTo>
                  <a:cubicBezTo>
                    <a:pt x="639626" y="544197"/>
                    <a:pt x="620316" y="488668"/>
                    <a:pt x="632619" y="500971"/>
                  </a:cubicBezTo>
                  <a:cubicBezTo>
                    <a:pt x="644922" y="513274"/>
                    <a:pt x="695325" y="629558"/>
                    <a:pt x="718344" y="650989"/>
                  </a:cubicBezTo>
                  <a:cubicBezTo>
                    <a:pt x="741363" y="672420"/>
                    <a:pt x="763985" y="656546"/>
                    <a:pt x="770732" y="629558"/>
                  </a:cubicBezTo>
                  <a:cubicBezTo>
                    <a:pt x="777479" y="602571"/>
                    <a:pt x="775891" y="541055"/>
                    <a:pt x="758825" y="489064"/>
                  </a:cubicBezTo>
                  <a:cubicBezTo>
                    <a:pt x="741759" y="437073"/>
                    <a:pt x="687388" y="383495"/>
                    <a:pt x="668338" y="317614"/>
                  </a:cubicBezTo>
                  <a:cubicBezTo>
                    <a:pt x="649288" y="251733"/>
                    <a:pt x="646906" y="172755"/>
                    <a:pt x="644525" y="93777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119"/>
            <p:cNvGrpSpPr/>
            <p:nvPr/>
          </p:nvGrpSpPr>
          <p:grpSpPr>
            <a:xfrm rot="21209676">
              <a:off x="1965146" y="3491439"/>
              <a:ext cx="1163593" cy="1080120"/>
              <a:chOff x="755576" y="3789040"/>
              <a:chExt cx="1163593" cy="1080120"/>
            </a:xfrm>
          </p:grpSpPr>
          <p:grpSp>
            <p:nvGrpSpPr>
              <p:cNvPr id="8" name="Group 93"/>
              <p:cNvGrpSpPr/>
              <p:nvPr/>
            </p:nvGrpSpPr>
            <p:grpSpPr>
              <a:xfrm>
                <a:off x="755576" y="3789040"/>
                <a:ext cx="1120378" cy="1080120"/>
                <a:chOff x="1147366" y="1844824"/>
                <a:chExt cx="1120378" cy="1080120"/>
              </a:xfrm>
            </p:grpSpPr>
            <p:sp>
              <p:nvSpPr>
                <p:cNvPr id="85" name="Rounded Rectangle 84"/>
                <p:cNvSpPr/>
                <p:nvPr/>
              </p:nvSpPr>
              <p:spPr>
                <a:xfrm>
                  <a:off x="1475656" y="1844824"/>
                  <a:ext cx="792088" cy="1080120"/>
                </a:xfrm>
                <a:prstGeom prst="roundRect">
                  <a:avLst/>
                </a:prstGeom>
                <a:solidFill>
                  <a:srgbClr val="B2B2B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" name="Group 90"/>
                <p:cNvGrpSpPr/>
                <p:nvPr/>
              </p:nvGrpSpPr>
              <p:grpSpPr>
                <a:xfrm>
                  <a:off x="1619672" y="2060848"/>
                  <a:ext cx="504056" cy="720080"/>
                  <a:chOff x="1547664" y="2060848"/>
                  <a:chExt cx="648072" cy="720080"/>
                </a:xfrm>
              </p:grpSpPr>
              <p:sp>
                <p:nvSpPr>
                  <p:cNvPr id="90" name="Rectangle 89"/>
                  <p:cNvSpPr/>
                  <p:nvPr/>
                </p:nvSpPr>
                <p:spPr>
                  <a:xfrm>
                    <a:off x="1835696" y="2276872"/>
                    <a:ext cx="360040" cy="45719"/>
                  </a:xfrm>
                  <a:prstGeom prst="rect">
                    <a:avLst/>
                  </a:prstGeom>
                  <a:solidFill>
                    <a:srgbClr val="99336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Trapezoid 85"/>
                  <p:cNvSpPr/>
                  <p:nvPr/>
                </p:nvSpPr>
                <p:spPr>
                  <a:xfrm>
                    <a:off x="1547664" y="2204864"/>
                    <a:ext cx="432048" cy="576064"/>
                  </a:xfrm>
                  <a:prstGeom prst="trapezoid">
                    <a:avLst/>
                  </a:prstGeom>
                  <a:solidFill>
                    <a:srgbClr val="99336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9" name="Chord 88"/>
                  <p:cNvSpPr/>
                  <p:nvPr/>
                </p:nvSpPr>
                <p:spPr>
                  <a:xfrm>
                    <a:off x="1619672" y="2060848"/>
                    <a:ext cx="288032" cy="360040"/>
                  </a:xfrm>
                  <a:prstGeom prst="chord">
                    <a:avLst>
                      <a:gd name="adj1" fmla="val 10535898"/>
                      <a:gd name="adj2" fmla="val 235772"/>
                    </a:avLst>
                  </a:prstGeom>
                  <a:solidFill>
                    <a:srgbClr val="99336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92" name="Block Arc 91"/>
                <p:cNvSpPr/>
                <p:nvPr/>
              </p:nvSpPr>
              <p:spPr>
                <a:xfrm>
                  <a:off x="1147366" y="2057673"/>
                  <a:ext cx="641722" cy="648072"/>
                </a:xfrm>
                <a:prstGeom prst="blockArc">
                  <a:avLst>
                    <a:gd name="adj1" fmla="val 5444717"/>
                    <a:gd name="adj2" fmla="val 16176228"/>
                    <a:gd name="adj3" fmla="val 22914"/>
                  </a:avLst>
                </a:prstGeom>
                <a:solidFill>
                  <a:srgbClr val="B2B2B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9" name="TextBox 118"/>
              <p:cNvSpPr txBox="1"/>
              <p:nvPr/>
            </p:nvSpPr>
            <p:spPr>
              <a:xfrm>
                <a:off x="1043608" y="3789040"/>
                <a:ext cx="87556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1" dirty="0" smtClean="0"/>
                  <a:t>EXTERMINATE</a:t>
                </a:r>
                <a:endParaRPr lang="en-GB" sz="900" b="1" dirty="0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 rot="1653872">
            <a:off x="2147103" y="2696001"/>
            <a:ext cx="1453994" cy="1080120"/>
            <a:chOff x="1965146" y="3491439"/>
            <a:chExt cx="1453994" cy="1080120"/>
          </a:xfrm>
        </p:grpSpPr>
        <p:sp>
          <p:nvSpPr>
            <p:cNvPr id="69" name="Freeform 68"/>
            <p:cNvSpPr/>
            <p:nvPr/>
          </p:nvSpPr>
          <p:spPr>
            <a:xfrm rot="15451405" flipH="1" flipV="1">
              <a:off x="2505394" y="3367177"/>
              <a:ext cx="743624" cy="108386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16716 w 777479"/>
                <a:gd name="connsiteY0" fmla="*/ 0 h 827599"/>
                <a:gd name="connsiteX1" fmla="*/ 239713 w 777479"/>
                <a:gd name="connsiteY1" fmla="*/ 234271 h 827599"/>
                <a:gd name="connsiteX2" fmla="*/ 82550 w 777479"/>
                <a:gd name="connsiteY2" fmla="*/ 329521 h 827599"/>
                <a:gd name="connsiteX3" fmla="*/ 3969 w 777479"/>
                <a:gd name="connsiteY3" fmla="*/ 467633 h 827599"/>
                <a:gd name="connsiteX4" fmla="*/ 106363 w 777479"/>
                <a:gd name="connsiteY4" fmla="*/ 481921 h 827599"/>
                <a:gd name="connsiteX5" fmla="*/ 254000 w 777479"/>
                <a:gd name="connsiteY5" fmla="*/ 379527 h 827599"/>
                <a:gd name="connsiteX6" fmla="*/ 261144 w 777479"/>
                <a:gd name="connsiteY6" fmla="*/ 391433 h 827599"/>
                <a:gd name="connsiteX7" fmla="*/ 223044 w 777479"/>
                <a:gd name="connsiteY7" fmla="*/ 527164 h 827599"/>
                <a:gd name="connsiteX8" fmla="*/ 198834 w 777479"/>
                <a:gd name="connsiteY8" fmla="*/ 653371 h 827599"/>
                <a:gd name="connsiteX9" fmla="*/ 248147 w 777479"/>
                <a:gd name="connsiteY9" fmla="*/ 743486 h 827599"/>
                <a:gd name="connsiteX10" fmla="*/ 335682 w 777479"/>
                <a:gd name="connsiteY10" fmla="*/ 601752 h 827599"/>
                <a:gd name="connsiteX11" fmla="*/ 368300 w 777479"/>
                <a:gd name="connsiteY11" fmla="*/ 481920 h 827599"/>
                <a:gd name="connsiteX12" fmla="*/ 375444 w 777479"/>
                <a:gd name="connsiteY12" fmla="*/ 548596 h 827599"/>
                <a:gd name="connsiteX13" fmla="*/ 401638 w 777479"/>
                <a:gd name="connsiteY13" fmla="*/ 760527 h 827599"/>
                <a:gd name="connsiteX14" fmla="*/ 451644 w 777479"/>
                <a:gd name="connsiteY14" fmla="*/ 827202 h 827599"/>
                <a:gd name="connsiteX15" fmla="*/ 504032 w 777479"/>
                <a:gd name="connsiteY15" fmla="*/ 762908 h 827599"/>
                <a:gd name="connsiteX16" fmla="*/ 504032 w 777479"/>
                <a:gd name="connsiteY16" fmla="*/ 522401 h 827599"/>
                <a:gd name="connsiteX17" fmla="*/ 527844 w 777479"/>
                <a:gd name="connsiteY17" fmla="*/ 636702 h 827599"/>
                <a:gd name="connsiteX18" fmla="*/ 573088 w 777479"/>
                <a:gd name="connsiteY18" fmla="*/ 734333 h 827599"/>
                <a:gd name="connsiteX19" fmla="*/ 625475 w 777479"/>
                <a:gd name="connsiteY19" fmla="*/ 755764 h 827599"/>
                <a:gd name="connsiteX20" fmla="*/ 662013 w 777479"/>
                <a:gd name="connsiteY20" fmla="*/ 698813 h 827599"/>
                <a:gd name="connsiteX21" fmla="*/ 644525 w 777479"/>
                <a:gd name="connsiteY21" fmla="*/ 577171 h 827599"/>
                <a:gd name="connsiteX22" fmla="*/ 632619 w 777479"/>
                <a:gd name="connsiteY22" fmla="*/ 500971 h 827599"/>
                <a:gd name="connsiteX23" fmla="*/ 718344 w 777479"/>
                <a:gd name="connsiteY23" fmla="*/ 650989 h 827599"/>
                <a:gd name="connsiteX24" fmla="*/ 770732 w 777479"/>
                <a:gd name="connsiteY24" fmla="*/ 629558 h 827599"/>
                <a:gd name="connsiteX25" fmla="*/ 758825 w 777479"/>
                <a:gd name="connsiteY25" fmla="*/ 489064 h 827599"/>
                <a:gd name="connsiteX26" fmla="*/ 668338 w 777479"/>
                <a:gd name="connsiteY26" fmla="*/ 317614 h 827599"/>
                <a:gd name="connsiteX27" fmla="*/ 644525 w 777479"/>
                <a:gd name="connsiteY27" fmla="*/ 93777 h 82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27599">
                  <a:moveTo>
                    <a:pt x="216716" y="0"/>
                  </a:moveTo>
                  <a:cubicBezTo>
                    <a:pt x="230805" y="45641"/>
                    <a:pt x="262074" y="179351"/>
                    <a:pt x="239713" y="234271"/>
                  </a:cubicBezTo>
                  <a:cubicBezTo>
                    <a:pt x="217352" y="289191"/>
                    <a:pt x="121841" y="290627"/>
                    <a:pt x="82550" y="329521"/>
                  </a:cubicBezTo>
                  <a:cubicBezTo>
                    <a:pt x="43259" y="368415"/>
                    <a:pt x="0" y="442233"/>
                    <a:pt x="3969" y="467633"/>
                  </a:cubicBezTo>
                  <a:cubicBezTo>
                    <a:pt x="7938" y="493033"/>
                    <a:pt x="64691" y="496605"/>
                    <a:pt x="106363" y="481921"/>
                  </a:cubicBezTo>
                  <a:cubicBezTo>
                    <a:pt x="148035" y="467237"/>
                    <a:pt x="228203" y="394608"/>
                    <a:pt x="254000" y="379527"/>
                  </a:cubicBezTo>
                  <a:cubicBezTo>
                    <a:pt x="279797" y="364446"/>
                    <a:pt x="266303" y="366827"/>
                    <a:pt x="261144" y="391433"/>
                  </a:cubicBezTo>
                  <a:cubicBezTo>
                    <a:pt x="255985" y="416039"/>
                    <a:pt x="233429" y="483508"/>
                    <a:pt x="223044" y="527164"/>
                  </a:cubicBezTo>
                  <a:cubicBezTo>
                    <a:pt x="212659" y="570820"/>
                    <a:pt x="194650" y="617317"/>
                    <a:pt x="198834" y="653371"/>
                  </a:cubicBezTo>
                  <a:cubicBezTo>
                    <a:pt x="203018" y="689425"/>
                    <a:pt x="225339" y="752089"/>
                    <a:pt x="248147" y="743486"/>
                  </a:cubicBezTo>
                  <a:cubicBezTo>
                    <a:pt x="270955" y="734883"/>
                    <a:pt x="315657" y="645346"/>
                    <a:pt x="335682" y="601752"/>
                  </a:cubicBezTo>
                  <a:cubicBezTo>
                    <a:pt x="355707" y="558158"/>
                    <a:pt x="361673" y="490779"/>
                    <a:pt x="368300" y="481920"/>
                  </a:cubicBezTo>
                  <a:cubicBezTo>
                    <a:pt x="374927" y="473061"/>
                    <a:pt x="369888" y="502162"/>
                    <a:pt x="375444" y="548596"/>
                  </a:cubicBezTo>
                  <a:cubicBezTo>
                    <a:pt x="381000" y="595031"/>
                    <a:pt x="388938" y="714093"/>
                    <a:pt x="401638" y="760527"/>
                  </a:cubicBezTo>
                  <a:cubicBezTo>
                    <a:pt x="414338" y="806961"/>
                    <a:pt x="434578" y="826805"/>
                    <a:pt x="451644" y="827202"/>
                  </a:cubicBezTo>
                  <a:cubicBezTo>
                    <a:pt x="468710" y="827599"/>
                    <a:pt x="495301" y="813708"/>
                    <a:pt x="504032" y="762908"/>
                  </a:cubicBezTo>
                  <a:cubicBezTo>
                    <a:pt x="512763" y="712108"/>
                    <a:pt x="500063" y="543435"/>
                    <a:pt x="504032" y="522401"/>
                  </a:cubicBezTo>
                  <a:cubicBezTo>
                    <a:pt x="508001" y="501367"/>
                    <a:pt x="516335" y="601380"/>
                    <a:pt x="527844" y="636702"/>
                  </a:cubicBezTo>
                  <a:cubicBezTo>
                    <a:pt x="539353" y="672024"/>
                    <a:pt x="556816" y="714489"/>
                    <a:pt x="573088" y="734333"/>
                  </a:cubicBezTo>
                  <a:cubicBezTo>
                    <a:pt x="589360" y="754177"/>
                    <a:pt x="610654" y="761684"/>
                    <a:pt x="625475" y="755764"/>
                  </a:cubicBezTo>
                  <a:cubicBezTo>
                    <a:pt x="640296" y="749844"/>
                    <a:pt x="658838" y="728579"/>
                    <a:pt x="662013" y="698813"/>
                  </a:cubicBezTo>
                  <a:cubicBezTo>
                    <a:pt x="665188" y="669047"/>
                    <a:pt x="649424" y="610145"/>
                    <a:pt x="644525" y="577171"/>
                  </a:cubicBezTo>
                  <a:cubicBezTo>
                    <a:pt x="639626" y="544197"/>
                    <a:pt x="620316" y="488668"/>
                    <a:pt x="632619" y="500971"/>
                  </a:cubicBezTo>
                  <a:cubicBezTo>
                    <a:pt x="644922" y="513274"/>
                    <a:pt x="695325" y="629558"/>
                    <a:pt x="718344" y="650989"/>
                  </a:cubicBezTo>
                  <a:cubicBezTo>
                    <a:pt x="741363" y="672420"/>
                    <a:pt x="763985" y="656546"/>
                    <a:pt x="770732" y="629558"/>
                  </a:cubicBezTo>
                  <a:cubicBezTo>
                    <a:pt x="777479" y="602571"/>
                    <a:pt x="775891" y="541055"/>
                    <a:pt x="758825" y="489064"/>
                  </a:cubicBezTo>
                  <a:cubicBezTo>
                    <a:pt x="741759" y="437073"/>
                    <a:pt x="687388" y="383495"/>
                    <a:pt x="668338" y="317614"/>
                  </a:cubicBezTo>
                  <a:cubicBezTo>
                    <a:pt x="649288" y="251733"/>
                    <a:pt x="646906" y="172755"/>
                    <a:pt x="644525" y="93777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0" name="Group 119"/>
            <p:cNvGrpSpPr/>
            <p:nvPr/>
          </p:nvGrpSpPr>
          <p:grpSpPr>
            <a:xfrm rot="21209676">
              <a:off x="1965146" y="3491439"/>
              <a:ext cx="1163593" cy="1080120"/>
              <a:chOff x="755576" y="3789040"/>
              <a:chExt cx="1163593" cy="1080120"/>
            </a:xfrm>
          </p:grpSpPr>
          <p:grpSp>
            <p:nvGrpSpPr>
              <p:cNvPr id="71" name="Group 93"/>
              <p:cNvGrpSpPr/>
              <p:nvPr/>
            </p:nvGrpSpPr>
            <p:grpSpPr>
              <a:xfrm>
                <a:off x="755576" y="3789040"/>
                <a:ext cx="1120378" cy="1080120"/>
                <a:chOff x="1147366" y="1844824"/>
                <a:chExt cx="1120378" cy="1080120"/>
              </a:xfrm>
            </p:grpSpPr>
            <p:sp>
              <p:nvSpPr>
                <p:cNvPr id="73" name="Rounded Rectangle 72"/>
                <p:cNvSpPr/>
                <p:nvPr/>
              </p:nvSpPr>
              <p:spPr>
                <a:xfrm>
                  <a:off x="1475656" y="1844824"/>
                  <a:ext cx="792088" cy="1080120"/>
                </a:xfrm>
                <a:prstGeom prst="roundRect">
                  <a:avLst/>
                </a:prstGeom>
                <a:solidFill>
                  <a:srgbClr val="B2B2B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4" name="Group 90"/>
                <p:cNvGrpSpPr/>
                <p:nvPr/>
              </p:nvGrpSpPr>
              <p:grpSpPr>
                <a:xfrm>
                  <a:off x="1619672" y="2060848"/>
                  <a:ext cx="504056" cy="720080"/>
                  <a:chOff x="1547664" y="2060848"/>
                  <a:chExt cx="648072" cy="720080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1835696" y="2276872"/>
                    <a:ext cx="360040" cy="45719"/>
                  </a:xfrm>
                  <a:prstGeom prst="rect">
                    <a:avLst/>
                  </a:prstGeom>
                  <a:solidFill>
                    <a:srgbClr val="99336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7" name="Trapezoid 76"/>
                  <p:cNvSpPr/>
                  <p:nvPr/>
                </p:nvSpPr>
                <p:spPr>
                  <a:xfrm>
                    <a:off x="1547664" y="2204864"/>
                    <a:ext cx="432048" cy="576064"/>
                  </a:xfrm>
                  <a:prstGeom prst="trapezoid">
                    <a:avLst/>
                  </a:prstGeom>
                  <a:solidFill>
                    <a:srgbClr val="99336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8" name="Chord 77"/>
                  <p:cNvSpPr/>
                  <p:nvPr/>
                </p:nvSpPr>
                <p:spPr>
                  <a:xfrm>
                    <a:off x="1619672" y="2060848"/>
                    <a:ext cx="288032" cy="360040"/>
                  </a:xfrm>
                  <a:prstGeom prst="chord">
                    <a:avLst>
                      <a:gd name="adj1" fmla="val 10535898"/>
                      <a:gd name="adj2" fmla="val 235772"/>
                    </a:avLst>
                  </a:prstGeom>
                  <a:solidFill>
                    <a:srgbClr val="99336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75" name="Block Arc 74"/>
                <p:cNvSpPr/>
                <p:nvPr/>
              </p:nvSpPr>
              <p:spPr>
                <a:xfrm>
                  <a:off x="1147366" y="2057673"/>
                  <a:ext cx="641722" cy="648072"/>
                </a:xfrm>
                <a:prstGeom prst="blockArc">
                  <a:avLst>
                    <a:gd name="adj1" fmla="val 5444717"/>
                    <a:gd name="adj2" fmla="val 16176228"/>
                    <a:gd name="adj3" fmla="val 22914"/>
                  </a:avLst>
                </a:prstGeom>
                <a:solidFill>
                  <a:srgbClr val="B2B2B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2" name="TextBox 71"/>
              <p:cNvSpPr txBox="1"/>
              <p:nvPr/>
            </p:nvSpPr>
            <p:spPr>
              <a:xfrm>
                <a:off x="1043608" y="3789040"/>
                <a:ext cx="87556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1" dirty="0" smtClean="0"/>
                  <a:t>EXTERMINATE</a:t>
                </a:r>
                <a:endParaRPr lang="en-GB" sz="900" b="1" dirty="0"/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 rot="1494195">
            <a:off x="5340445" y="2148676"/>
            <a:ext cx="629458" cy="1052720"/>
            <a:chOff x="6610453" y="1424596"/>
            <a:chExt cx="557450" cy="1052720"/>
          </a:xfrm>
        </p:grpSpPr>
        <p:sp>
          <p:nvSpPr>
            <p:cNvPr id="50" name="Freeform 49"/>
            <p:cNvSpPr/>
            <p:nvPr/>
          </p:nvSpPr>
          <p:spPr>
            <a:xfrm rot="10800000" flipH="1">
              <a:off x="6610453" y="1424596"/>
              <a:ext cx="557450" cy="105272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61938 w 802085"/>
                <a:gd name="connsiteY0" fmla="*/ 11906 h 733822"/>
                <a:gd name="connsiteX1" fmla="*/ 264319 w 802085"/>
                <a:gd name="connsiteY1" fmla="*/ 140494 h 733822"/>
                <a:gd name="connsiteX2" fmla="*/ 107156 w 802085"/>
                <a:gd name="connsiteY2" fmla="*/ 235744 h 733822"/>
                <a:gd name="connsiteX3" fmla="*/ 28575 w 802085"/>
                <a:gd name="connsiteY3" fmla="*/ 373856 h 733822"/>
                <a:gd name="connsiteX4" fmla="*/ 278606 w 802085"/>
                <a:gd name="connsiteY4" fmla="*/ 285750 h 733822"/>
                <a:gd name="connsiteX5" fmla="*/ 285750 w 802085"/>
                <a:gd name="connsiteY5" fmla="*/ 297656 h 733822"/>
                <a:gd name="connsiteX6" fmla="*/ 247650 w 802085"/>
                <a:gd name="connsiteY6" fmla="*/ 433387 h 733822"/>
                <a:gd name="connsiteX7" fmla="*/ 223440 w 802085"/>
                <a:gd name="connsiteY7" fmla="*/ 559594 h 733822"/>
                <a:gd name="connsiteX8" fmla="*/ 272753 w 802085"/>
                <a:gd name="connsiteY8" fmla="*/ 649709 h 733822"/>
                <a:gd name="connsiteX9" fmla="*/ 360288 w 802085"/>
                <a:gd name="connsiteY9" fmla="*/ 507975 h 733822"/>
                <a:gd name="connsiteX10" fmla="*/ 392906 w 802085"/>
                <a:gd name="connsiteY10" fmla="*/ 388143 h 733822"/>
                <a:gd name="connsiteX11" fmla="*/ 400050 w 802085"/>
                <a:gd name="connsiteY11" fmla="*/ 454819 h 733822"/>
                <a:gd name="connsiteX12" fmla="*/ 426244 w 802085"/>
                <a:gd name="connsiteY12" fmla="*/ 666750 h 733822"/>
                <a:gd name="connsiteX13" fmla="*/ 476250 w 802085"/>
                <a:gd name="connsiteY13" fmla="*/ 733425 h 733822"/>
                <a:gd name="connsiteX14" fmla="*/ 528638 w 802085"/>
                <a:gd name="connsiteY14" fmla="*/ 669131 h 733822"/>
                <a:gd name="connsiteX15" fmla="*/ 528638 w 802085"/>
                <a:gd name="connsiteY15" fmla="*/ 428624 h 733822"/>
                <a:gd name="connsiteX16" fmla="*/ 552450 w 802085"/>
                <a:gd name="connsiteY16" fmla="*/ 542925 h 733822"/>
                <a:gd name="connsiteX17" fmla="*/ 597694 w 802085"/>
                <a:gd name="connsiteY17" fmla="*/ 640556 h 733822"/>
                <a:gd name="connsiteX18" fmla="*/ 650081 w 802085"/>
                <a:gd name="connsiteY18" fmla="*/ 661987 h 733822"/>
                <a:gd name="connsiteX19" fmla="*/ 686619 w 802085"/>
                <a:gd name="connsiteY19" fmla="*/ 605036 h 733822"/>
                <a:gd name="connsiteX20" fmla="*/ 669131 w 802085"/>
                <a:gd name="connsiteY20" fmla="*/ 483394 h 733822"/>
                <a:gd name="connsiteX21" fmla="*/ 657225 w 802085"/>
                <a:gd name="connsiteY21" fmla="*/ 407194 h 733822"/>
                <a:gd name="connsiteX22" fmla="*/ 742950 w 802085"/>
                <a:gd name="connsiteY22" fmla="*/ 557212 h 733822"/>
                <a:gd name="connsiteX23" fmla="*/ 795338 w 802085"/>
                <a:gd name="connsiteY23" fmla="*/ 535781 h 733822"/>
                <a:gd name="connsiteX24" fmla="*/ 783431 w 802085"/>
                <a:gd name="connsiteY24" fmla="*/ 395287 h 733822"/>
                <a:gd name="connsiteX25" fmla="*/ 692944 w 802085"/>
                <a:gd name="connsiteY25" fmla="*/ 223837 h 733822"/>
                <a:gd name="connsiteX26" fmla="*/ 669131 w 802085"/>
                <a:gd name="connsiteY26" fmla="*/ 0 h 733822"/>
                <a:gd name="connsiteX0" fmla="*/ 157163 w 697310"/>
                <a:gd name="connsiteY0" fmla="*/ 11906 h 733822"/>
                <a:gd name="connsiteX1" fmla="*/ 159544 w 697310"/>
                <a:gd name="connsiteY1" fmla="*/ 140494 h 733822"/>
                <a:gd name="connsiteX2" fmla="*/ 2381 w 697310"/>
                <a:gd name="connsiteY2" fmla="*/ 235744 h 733822"/>
                <a:gd name="connsiteX3" fmla="*/ 173831 w 697310"/>
                <a:gd name="connsiteY3" fmla="*/ 285750 h 733822"/>
                <a:gd name="connsiteX4" fmla="*/ 180975 w 697310"/>
                <a:gd name="connsiteY4" fmla="*/ 297656 h 733822"/>
                <a:gd name="connsiteX5" fmla="*/ 142875 w 697310"/>
                <a:gd name="connsiteY5" fmla="*/ 433387 h 733822"/>
                <a:gd name="connsiteX6" fmla="*/ 118665 w 697310"/>
                <a:gd name="connsiteY6" fmla="*/ 559594 h 733822"/>
                <a:gd name="connsiteX7" fmla="*/ 167978 w 697310"/>
                <a:gd name="connsiteY7" fmla="*/ 649709 h 733822"/>
                <a:gd name="connsiteX8" fmla="*/ 255513 w 697310"/>
                <a:gd name="connsiteY8" fmla="*/ 507975 h 733822"/>
                <a:gd name="connsiteX9" fmla="*/ 288131 w 697310"/>
                <a:gd name="connsiteY9" fmla="*/ 388143 h 733822"/>
                <a:gd name="connsiteX10" fmla="*/ 295275 w 697310"/>
                <a:gd name="connsiteY10" fmla="*/ 454819 h 733822"/>
                <a:gd name="connsiteX11" fmla="*/ 321469 w 697310"/>
                <a:gd name="connsiteY11" fmla="*/ 666750 h 733822"/>
                <a:gd name="connsiteX12" fmla="*/ 371475 w 697310"/>
                <a:gd name="connsiteY12" fmla="*/ 733425 h 733822"/>
                <a:gd name="connsiteX13" fmla="*/ 423863 w 697310"/>
                <a:gd name="connsiteY13" fmla="*/ 669131 h 733822"/>
                <a:gd name="connsiteX14" fmla="*/ 423863 w 697310"/>
                <a:gd name="connsiteY14" fmla="*/ 428624 h 733822"/>
                <a:gd name="connsiteX15" fmla="*/ 447675 w 697310"/>
                <a:gd name="connsiteY15" fmla="*/ 542925 h 733822"/>
                <a:gd name="connsiteX16" fmla="*/ 492919 w 697310"/>
                <a:gd name="connsiteY16" fmla="*/ 640556 h 733822"/>
                <a:gd name="connsiteX17" fmla="*/ 545306 w 697310"/>
                <a:gd name="connsiteY17" fmla="*/ 661987 h 733822"/>
                <a:gd name="connsiteX18" fmla="*/ 581844 w 697310"/>
                <a:gd name="connsiteY18" fmla="*/ 605036 h 733822"/>
                <a:gd name="connsiteX19" fmla="*/ 564356 w 697310"/>
                <a:gd name="connsiteY19" fmla="*/ 483394 h 733822"/>
                <a:gd name="connsiteX20" fmla="*/ 552450 w 697310"/>
                <a:gd name="connsiteY20" fmla="*/ 407194 h 733822"/>
                <a:gd name="connsiteX21" fmla="*/ 638175 w 697310"/>
                <a:gd name="connsiteY21" fmla="*/ 557212 h 733822"/>
                <a:gd name="connsiteX22" fmla="*/ 690563 w 697310"/>
                <a:gd name="connsiteY22" fmla="*/ 535781 h 733822"/>
                <a:gd name="connsiteX23" fmla="*/ 678656 w 697310"/>
                <a:gd name="connsiteY23" fmla="*/ 395287 h 733822"/>
                <a:gd name="connsiteX24" fmla="*/ 588169 w 697310"/>
                <a:gd name="connsiteY24" fmla="*/ 223837 h 733822"/>
                <a:gd name="connsiteX25" fmla="*/ 564356 w 697310"/>
                <a:gd name="connsiteY25" fmla="*/ 0 h 733822"/>
                <a:gd name="connsiteX0" fmla="*/ 42682 w 582829"/>
                <a:gd name="connsiteY0" fmla="*/ 11906 h 733822"/>
                <a:gd name="connsiteX1" fmla="*/ 45063 w 582829"/>
                <a:gd name="connsiteY1" fmla="*/ 140494 h 733822"/>
                <a:gd name="connsiteX2" fmla="*/ 59350 w 582829"/>
                <a:gd name="connsiteY2" fmla="*/ 285750 h 733822"/>
                <a:gd name="connsiteX3" fmla="*/ 66494 w 582829"/>
                <a:gd name="connsiteY3" fmla="*/ 297656 h 733822"/>
                <a:gd name="connsiteX4" fmla="*/ 28394 w 582829"/>
                <a:gd name="connsiteY4" fmla="*/ 433387 h 733822"/>
                <a:gd name="connsiteX5" fmla="*/ 4184 w 582829"/>
                <a:gd name="connsiteY5" fmla="*/ 559594 h 733822"/>
                <a:gd name="connsiteX6" fmla="*/ 53497 w 582829"/>
                <a:gd name="connsiteY6" fmla="*/ 649709 h 733822"/>
                <a:gd name="connsiteX7" fmla="*/ 141032 w 582829"/>
                <a:gd name="connsiteY7" fmla="*/ 507975 h 733822"/>
                <a:gd name="connsiteX8" fmla="*/ 173650 w 582829"/>
                <a:gd name="connsiteY8" fmla="*/ 388143 h 733822"/>
                <a:gd name="connsiteX9" fmla="*/ 180794 w 582829"/>
                <a:gd name="connsiteY9" fmla="*/ 454819 h 733822"/>
                <a:gd name="connsiteX10" fmla="*/ 206988 w 582829"/>
                <a:gd name="connsiteY10" fmla="*/ 666750 h 733822"/>
                <a:gd name="connsiteX11" fmla="*/ 256994 w 582829"/>
                <a:gd name="connsiteY11" fmla="*/ 733425 h 733822"/>
                <a:gd name="connsiteX12" fmla="*/ 309382 w 582829"/>
                <a:gd name="connsiteY12" fmla="*/ 669131 h 733822"/>
                <a:gd name="connsiteX13" fmla="*/ 309382 w 582829"/>
                <a:gd name="connsiteY13" fmla="*/ 428624 h 733822"/>
                <a:gd name="connsiteX14" fmla="*/ 333194 w 582829"/>
                <a:gd name="connsiteY14" fmla="*/ 542925 h 733822"/>
                <a:gd name="connsiteX15" fmla="*/ 378438 w 582829"/>
                <a:gd name="connsiteY15" fmla="*/ 640556 h 733822"/>
                <a:gd name="connsiteX16" fmla="*/ 430825 w 582829"/>
                <a:gd name="connsiteY16" fmla="*/ 661987 h 733822"/>
                <a:gd name="connsiteX17" fmla="*/ 467363 w 582829"/>
                <a:gd name="connsiteY17" fmla="*/ 605036 h 733822"/>
                <a:gd name="connsiteX18" fmla="*/ 449875 w 582829"/>
                <a:gd name="connsiteY18" fmla="*/ 483394 h 733822"/>
                <a:gd name="connsiteX19" fmla="*/ 437969 w 582829"/>
                <a:gd name="connsiteY19" fmla="*/ 407194 h 733822"/>
                <a:gd name="connsiteX20" fmla="*/ 523694 w 582829"/>
                <a:gd name="connsiteY20" fmla="*/ 557212 h 733822"/>
                <a:gd name="connsiteX21" fmla="*/ 576082 w 582829"/>
                <a:gd name="connsiteY21" fmla="*/ 535781 h 733822"/>
                <a:gd name="connsiteX22" fmla="*/ 564175 w 582829"/>
                <a:gd name="connsiteY22" fmla="*/ 395287 h 733822"/>
                <a:gd name="connsiteX23" fmla="*/ 473688 w 582829"/>
                <a:gd name="connsiteY23" fmla="*/ 223837 h 733822"/>
                <a:gd name="connsiteX24" fmla="*/ 449875 w 582829"/>
                <a:gd name="connsiteY24" fmla="*/ 0 h 733822"/>
                <a:gd name="connsiteX0" fmla="*/ 42682 w 582829"/>
                <a:gd name="connsiteY0" fmla="*/ 11906 h 733822"/>
                <a:gd name="connsiteX1" fmla="*/ 45063 w 582829"/>
                <a:gd name="connsiteY1" fmla="*/ 140494 h 733822"/>
                <a:gd name="connsiteX2" fmla="*/ 59350 w 582829"/>
                <a:gd name="connsiteY2" fmla="*/ 285750 h 733822"/>
                <a:gd name="connsiteX3" fmla="*/ 28394 w 582829"/>
                <a:gd name="connsiteY3" fmla="*/ 433387 h 733822"/>
                <a:gd name="connsiteX4" fmla="*/ 4184 w 582829"/>
                <a:gd name="connsiteY4" fmla="*/ 559594 h 733822"/>
                <a:gd name="connsiteX5" fmla="*/ 53497 w 582829"/>
                <a:gd name="connsiteY5" fmla="*/ 649709 h 733822"/>
                <a:gd name="connsiteX6" fmla="*/ 141032 w 582829"/>
                <a:gd name="connsiteY6" fmla="*/ 507975 h 733822"/>
                <a:gd name="connsiteX7" fmla="*/ 173650 w 582829"/>
                <a:gd name="connsiteY7" fmla="*/ 388143 h 733822"/>
                <a:gd name="connsiteX8" fmla="*/ 180794 w 582829"/>
                <a:gd name="connsiteY8" fmla="*/ 454819 h 733822"/>
                <a:gd name="connsiteX9" fmla="*/ 206988 w 582829"/>
                <a:gd name="connsiteY9" fmla="*/ 666750 h 733822"/>
                <a:gd name="connsiteX10" fmla="*/ 256994 w 582829"/>
                <a:gd name="connsiteY10" fmla="*/ 733425 h 733822"/>
                <a:gd name="connsiteX11" fmla="*/ 309382 w 582829"/>
                <a:gd name="connsiteY11" fmla="*/ 669131 h 733822"/>
                <a:gd name="connsiteX12" fmla="*/ 309382 w 582829"/>
                <a:gd name="connsiteY12" fmla="*/ 428624 h 733822"/>
                <a:gd name="connsiteX13" fmla="*/ 333194 w 582829"/>
                <a:gd name="connsiteY13" fmla="*/ 542925 h 733822"/>
                <a:gd name="connsiteX14" fmla="*/ 378438 w 582829"/>
                <a:gd name="connsiteY14" fmla="*/ 640556 h 733822"/>
                <a:gd name="connsiteX15" fmla="*/ 430825 w 582829"/>
                <a:gd name="connsiteY15" fmla="*/ 661987 h 733822"/>
                <a:gd name="connsiteX16" fmla="*/ 467363 w 582829"/>
                <a:gd name="connsiteY16" fmla="*/ 605036 h 733822"/>
                <a:gd name="connsiteX17" fmla="*/ 449875 w 582829"/>
                <a:gd name="connsiteY17" fmla="*/ 483394 h 733822"/>
                <a:gd name="connsiteX18" fmla="*/ 437969 w 582829"/>
                <a:gd name="connsiteY18" fmla="*/ 407194 h 733822"/>
                <a:gd name="connsiteX19" fmla="*/ 523694 w 582829"/>
                <a:gd name="connsiteY19" fmla="*/ 557212 h 733822"/>
                <a:gd name="connsiteX20" fmla="*/ 576082 w 582829"/>
                <a:gd name="connsiteY20" fmla="*/ 535781 h 733822"/>
                <a:gd name="connsiteX21" fmla="*/ 564175 w 582829"/>
                <a:gd name="connsiteY21" fmla="*/ 395287 h 733822"/>
                <a:gd name="connsiteX22" fmla="*/ 473688 w 582829"/>
                <a:gd name="connsiteY22" fmla="*/ 223837 h 733822"/>
                <a:gd name="connsiteX23" fmla="*/ 449875 w 582829"/>
                <a:gd name="connsiteY23" fmla="*/ 0 h 733822"/>
                <a:gd name="connsiteX0" fmla="*/ 42682 w 582829"/>
                <a:gd name="connsiteY0" fmla="*/ 137820 h 859736"/>
                <a:gd name="connsiteX1" fmla="*/ 45063 w 582829"/>
                <a:gd name="connsiteY1" fmla="*/ 266408 h 859736"/>
                <a:gd name="connsiteX2" fmla="*/ 59350 w 582829"/>
                <a:gd name="connsiteY2" fmla="*/ 411664 h 859736"/>
                <a:gd name="connsiteX3" fmla="*/ 28394 w 582829"/>
                <a:gd name="connsiteY3" fmla="*/ 559301 h 859736"/>
                <a:gd name="connsiteX4" fmla="*/ 4184 w 582829"/>
                <a:gd name="connsiteY4" fmla="*/ 685508 h 859736"/>
                <a:gd name="connsiteX5" fmla="*/ 53497 w 582829"/>
                <a:gd name="connsiteY5" fmla="*/ 775623 h 859736"/>
                <a:gd name="connsiteX6" fmla="*/ 141032 w 582829"/>
                <a:gd name="connsiteY6" fmla="*/ 633889 h 859736"/>
                <a:gd name="connsiteX7" fmla="*/ 173650 w 582829"/>
                <a:gd name="connsiteY7" fmla="*/ 514057 h 859736"/>
                <a:gd name="connsiteX8" fmla="*/ 180794 w 582829"/>
                <a:gd name="connsiteY8" fmla="*/ 580733 h 859736"/>
                <a:gd name="connsiteX9" fmla="*/ 206988 w 582829"/>
                <a:gd name="connsiteY9" fmla="*/ 792664 h 859736"/>
                <a:gd name="connsiteX10" fmla="*/ 256994 w 582829"/>
                <a:gd name="connsiteY10" fmla="*/ 859339 h 859736"/>
                <a:gd name="connsiteX11" fmla="*/ 309382 w 582829"/>
                <a:gd name="connsiteY11" fmla="*/ 795045 h 859736"/>
                <a:gd name="connsiteX12" fmla="*/ 309382 w 582829"/>
                <a:gd name="connsiteY12" fmla="*/ 554538 h 859736"/>
                <a:gd name="connsiteX13" fmla="*/ 333194 w 582829"/>
                <a:gd name="connsiteY13" fmla="*/ 668839 h 859736"/>
                <a:gd name="connsiteX14" fmla="*/ 378438 w 582829"/>
                <a:gd name="connsiteY14" fmla="*/ 766470 h 859736"/>
                <a:gd name="connsiteX15" fmla="*/ 430825 w 582829"/>
                <a:gd name="connsiteY15" fmla="*/ 787901 h 859736"/>
                <a:gd name="connsiteX16" fmla="*/ 467363 w 582829"/>
                <a:gd name="connsiteY16" fmla="*/ 730950 h 859736"/>
                <a:gd name="connsiteX17" fmla="*/ 449875 w 582829"/>
                <a:gd name="connsiteY17" fmla="*/ 609308 h 859736"/>
                <a:gd name="connsiteX18" fmla="*/ 437969 w 582829"/>
                <a:gd name="connsiteY18" fmla="*/ 533108 h 859736"/>
                <a:gd name="connsiteX19" fmla="*/ 523694 w 582829"/>
                <a:gd name="connsiteY19" fmla="*/ 683126 h 859736"/>
                <a:gd name="connsiteX20" fmla="*/ 576082 w 582829"/>
                <a:gd name="connsiteY20" fmla="*/ 661695 h 859736"/>
                <a:gd name="connsiteX21" fmla="*/ 564175 w 582829"/>
                <a:gd name="connsiteY21" fmla="*/ 521201 h 859736"/>
                <a:gd name="connsiteX22" fmla="*/ 473688 w 582829"/>
                <a:gd name="connsiteY22" fmla="*/ 349751 h 859736"/>
                <a:gd name="connsiteX23" fmla="*/ 433817 w 582829"/>
                <a:gd name="connsiteY23" fmla="*/ 0 h 85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2829" h="859736">
                  <a:moveTo>
                    <a:pt x="42682" y="137820"/>
                  </a:moveTo>
                  <a:cubicBezTo>
                    <a:pt x="56771" y="183461"/>
                    <a:pt x="42285" y="220767"/>
                    <a:pt x="45063" y="266408"/>
                  </a:cubicBezTo>
                  <a:cubicBezTo>
                    <a:pt x="47841" y="312049"/>
                    <a:pt x="62128" y="362849"/>
                    <a:pt x="59350" y="411664"/>
                  </a:cubicBezTo>
                  <a:cubicBezTo>
                    <a:pt x="56572" y="460479"/>
                    <a:pt x="37588" y="513660"/>
                    <a:pt x="28394" y="559301"/>
                  </a:cubicBezTo>
                  <a:cubicBezTo>
                    <a:pt x="19200" y="604942"/>
                    <a:pt x="0" y="649454"/>
                    <a:pt x="4184" y="685508"/>
                  </a:cubicBezTo>
                  <a:cubicBezTo>
                    <a:pt x="8368" y="721562"/>
                    <a:pt x="30689" y="784226"/>
                    <a:pt x="53497" y="775623"/>
                  </a:cubicBezTo>
                  <a:cubicBezTo>
                    <a:pt x="76305" y="767020"/>
                    <a:pt x="121007" y="677483"/>
                    <a:pt x="141032" y="633889"/>
                  </a:cubicBezTo>
                  <a:cubicBezTo>
                    <a:pt x="161057" y="590295"/>
                    <a:pt x="167023" y="522916"/>
                    <a:pt x="173650" y="514057"/>
                  </a:cubicBezTo>
                  <a:cubicBezTo>
                    <a:pt x="180277" y="505198"/>
                    <a:pt x="175238" y="534299"/>
                    <a:pt x="180794" y="580733"/>
                  </a:cubicBezTo>
                  <a:cubicBezTo>
                    <a:pt x="186350" y="627168"/>
                    <a:pt x="194288" y="746230"/>
                    <a:pt x="206988" y="792664"/>
                  </a:cubicBezTo>
                  <a:cubicBezTo>
                    <a:pt x="219688" y="839098"/>
                    <a:pt x="239928" y="858942"/>
                    <a:pt x="256994" y="859339"/>
                  </a:cubicBezTo>
                  <a:cubicBezTo>
                    <a:pt x="274060" y="859736"/>
                    <a:pt x="300651" y="845845"/>
                    <a:pt x="309382" y="795045"/>
                  </a:cubicBezTo>
                  <a:cubicBezTo>
                    <a:pt x="318113" y="744245"/>
                    <a:pt x="305413" y="575572"/>
                    <a:pt x="309382" y="554538"/>
                  </a:cubicBezTo>
                  <a:cubicBezTo>
                    <a:pt x="313351" y="533504"/>
                    <a:pt x="321685" y="633517"/>
                    <a:pt x="333194" y="668839"/>
                  </a:cubicBezTo>
                  <a:cubicBezTo>
                    <a:pt x="344703" y="704161"/>
                    <a:pt x="362166" y="746626"/>
                    <a:pt x="378438" y="766470"/>
                  </a:cubicBezTo>
                  <a:cubicBezTo>
                    <a:pt x="394710" y="786314"/>
                    <a:pt x="416004" y="793821"/>
                    <a:pt x="430825" y="787901"/>
                  </a:cubicBezTo>
                  <a:cubicBezTo>
                    <a:pt x="445646" y="781981"/>
                    <a:pt x="464188" y="760716"/>
                    <a:pt x="467363" y="730950"/>
                  </a:cubicBezTo>
                  <a:cubicBezTo>
                    <a:pt x="470538" y="701184"/>
                    <a:pt x="454774" y="642282"/>
                    <a:pt x="449875" y="609308"/>
                  </a:cubicBezTo>
                  <a:cubicBezTo>
                    <a:pt x="444976" y="576334"/>
                    <a:pt x="425666" y="520805"/>
                    <a:pt x="437969" y="533108"/>
                  </a:cubicBezTo>
                  <a:cubicBezTo>
                    <a:pt x="450272" y="545411"/>
                    <a:pt x="500675" y="661695"/>
                    <a:pt x="523694" y="683126"/>
                  </a:cubicBezTo>
                  <a:cubicBezTo>
                    <a:pt x="546713" y="704557"/>
                    <a:pt x="569335" y="688683"/>
                    <a:pt x="576082" y="661695"/>
                  </a:cubicBezTo>
                  <a:cubicBezTo>
                    <a:pt x="582829" y="634708"/>
                    <a:pt x="581241" y="573192"/>
                    <a:pt x="564175" y="521201"/>
                  </a:cubicBezTo>
                  <a:cubicBezTo>
                    <a:pt x="547109" y="469210"/>
                    <a:pt x="495414" y="436618"/>
                    <a:pt x="473688" y="349751"/>
                  </a:cubicBezTo>
                  <a:cubicBezTo>
                    <a:pt x="451962" y="262884"/>
                    <a:pt x="436198" y="78978"/>
                    <a:pt x="433817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698539" y="1844824"/>
              <a:ext cx="315383" cy="340866"/>
            </a:xfrm>
            <a:custGeom>
              <a:avLst/>
              <a:gdLst>
                <a:gd name="connsiteX0" fmla="*/ 0 w 315383"/>
                <a:gd name="connsiteY0" fmla="*/ 82550 h 196850"/>
                <a:gd name="connsiteX1" fmla="*/ 149225 w 315383"/>
                <a:gd name="connsiteY1" fmla="*/ 9525 h 196850"/>
                <a:gd name="connsiteX2" fmla="*/ 301625 w 315383"/>
                <a:gd name="connsiteY2" fmla="*/ 25400 h 196850"/>
                <a:gd name="connsiteX3" fmla="*/ 231775 w 315383"/>
                <a:gd name="connsiteY3" fmla="*/ 111125 h 196850"/>
                <a:gd name="connsiteX4" fmla="*/ 114300 w 315383"/>
                <a:gd name="connsiteY4" fmla="*/ 123825 h 196850"/>
                <a:gd name="connsiteX5" fmla="*/ 19050 w 315383"/>
                <a:gd name="connsiteY5" fmla="*/ 19685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383" h="196850">
                  <a:moveTo>
                    <a:pt x="0" y="82550"/>
                  </a:moveTo>
                  <a:cubicBezTo>
                    <a:pt x="49477" y="50800"/>
                    <a:pt x="98954" y="19050"/>
                    <a:pt x="149225" y="9525"/>
                  </a:cubicBezTo>
                  <a:cubicBezTo>
                    <a:pt x="199496" y="0"/>
                    <a:pt x="287867" y="8467"/>
                    <a:pt x="301625" y="25400"/>
                  </a:cubicBezTo>
                  <a:cubicBezTo>
                    <a:pt x="315383" y="42333"/>
                    <a:pt x="262996" y="94721"/>
                    <a:pt x="231775" y="111125"/>
                  </a:cubicBezTo>
                  <a:cubicBezTo>
                    <a:pt x="200554" y="127529"/>
                    <a:pt x="149754" y="109538"/>
                    <a:pt x="114300" y="123825"/>
                  </a:cubicBezTo>
                  <a:cubicBezTo>
                    <a:pt x="78846" y="138113"/>
                    <a:pt x="48948" y="167481"/>
                    <a:pt x="19050" y="19685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4" name="Freeform 83"/>
          <p:cNvSpPr/>
          <p:nvPr/>
        </p:nvSpPr>
        <p:spPr>
          <a:xfrm rot="16200000" flipH="1">
            <a:off x="5585563" y="2847485"/>
            <a:ext cx="743624" cy="89854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Freeform 127"/>
          <p:cNvSpPr/>
          <p:nvPr/>
        </p:nvSpPr>
        <p:spPr>
          <a:xfrm rot="20934843" flipH="1">
            <a:off x="5628276" y="3100777"/>
            <a:ext cx="45654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4"/>
          <p:cNvGrpSpPr/>
          <p:nvPr/>
        </p:nvGrpSpPr>
        <p:grpSpPr>
          <a:xfrm>
            <a:off x="3664063" y="4509120"/>
            <a:ext cx="1815873" cy="939340"/>
            <a:chOff x="3620223" y="4501259"/>
            <a:chExt cx="1815873" cy="939340"/>
          </a:xfrm>
        </p:grpSpPr>
        <p:sp>
          <p:nvSpPr>
            <p:cNvPr id="23" name="Freeform 22"/>
            <p:cNvSpPr/>
            <p:nvPr/>
          </p:nvSpPr>
          <p:spPr>
            <a:xfrm flipH="1">
              <a:off x="4657114" y="4501259"/>
              <a:ext cx="778982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620223" y="4501259"/>
              <a:ext cx="728066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30"/>
          <p:cNvGrpSpPr/>
          <p:nvPr/>
        </p:nvGrpSpPr>
        <p:grpSpPr>
          <a:xfrm flipV="1">
            <a:off x="-1836712" y="1556792"/>
            <a:ext cx="914626" cy="72008"/>
            <a:chOff x="3347864" y="2492896"/>
            <a:chExt cx="665183" cy="14401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Chord 48"/>
          <p:cNvSpPr/>
          <p:nvPr/>
        </p:nvSpPr>
        <p:spPr>
          <a:xfrm>
            <a:off x="3243171" y="2490985"/>
            <a:ext cx="2657657" cy="3832877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24"/>
          <p:cNvGrpSpPr/>
          <p:nvPr/>
        </p:nvGrpSpPr>
        <p:grpSpPr>
          <a:xfrm>
            <a:off x="3928328" y="1988840"/>
            <a:ext cx="1287340" cy="1145866"/>
            <a:chOff x="-1009262" y="1732638"/>
            <a:chExt cx="1033010" cy="831187"/>
          </a:xfrm>
          <a:solidFill>
            <a:srgbClr val="FF3300"/>
          </a:solidFill>
        </p:grpSpPr>
        <p:sp>
          <p:nvSpPr>
            <p:cNvPr id="55" name="Freeform 10"/>
            <p:cNvSpPr/>
            <p:nvPr/>
          </p:nvSpPr>
          <p:spPr>
            <a:xfrm>
              <a:off x="-1009262" y="2036176"/>
              <a:ext cx="1033010" cy="15254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Chord 11"/>
            <p:cNvSpPr/>
            <p:nvPr/>
          </p:nvSpPr>
          <p:spPr>
            <a:xfrm>
              <a:off x="-779704" y="1732638"/>
              <a:ext cx="573894" cy="831187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158"/>
          <p:cNvGrpSpPr/>
          <p:nvPr/>
        </p:nvGrpSpPr>
        <p:grpSpPr>
          <a:xfrm>
            <a:off x="4191304" y="2976229"/>
            <a:ext cx="714588" cy="275943"/>
            <a:chOff x="5132512" y="2335237"/>
            <a:chExt cx="544272" cy="189915"/>
          </a:xfrm>
        </p:grpSpPr>
        <p:sp>
          <p:nvSpPr>
            <p:cNvPr id="53" name="Oval 52"/>
            <p:cNvSpPr/>
            <p:nvPr/>
          </p:nvSpPr>
          <p:spPr>
            <a:xfrm>
              <a:off x="5132512" y="2335239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5579916" y="2335237"/>
              <a:ext cx="96868" cy="1899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117"/>
          <p:cNvGrpSpPr/>
          <p:nvPr/>
        </p:nvGrpSpPr>
        <p:grpSpPr>
          <a:xfrm>
            <a:off x="3355340" y="3538220"/>
            <a:ext cx="2471420" cy="641894"/>
            <a:chOff x="3355340" y="3538220"/>
            <a:chExt cx="2471420" cy="641894"/>
          </a:xfrm>
        </p:grpSpPr>
        <p:sp>
          <p:nvSpPr>
            <p:cNvPr id="106" name="Freeform 105"/>
            <p:cNvSpPr/>
            <p:nvPr/>
          </p:nvSpPr>
          <p:spPr>
            <a:xfrm>
              <a:off x="3923928" y="3573016"/>
              <a:ext cx="1296144" cy="607098"/>
            </a:xfrm>
            <a:custGeom>
              <a:avLst/>
              <a:gdLst>
                <a:gd name="connsiteX0" fmla="*/ 179010 w 1524001"/>
                <a:gd name="connsiteY0" fmla="*/ 74991 h 648306"/>
                <a:gd name="connsiteX1" fmla="*/ 91924 w 1524001"/>
                <a:gd name="connsiteY1" fmla="*/ 524934 h 648306"/>
                <a:gd name="connsiteX2" fmla="*/ 730553 w 1524001"/>
                <a:gd name="connsiteY2" fmla="*/ 641048 h 648306"/>
                <a:gd name="connsiteX3" fmla="*/ 1427239 w 1524001"/>
                <a:gd name="connsiteY3" fmla="*/ 553963 h 648306"/>
                <a:gd name="connsiteX4" fmla="*/ 1311124 w 1524001"/>
                <a:gd name="connsiteY4" fmla="*/ 74991 h 648306"/>
                <a:gd name="connsiteX5" fmla="*/ 730553 w 1524001"/>
                <a:gd name="connsiteY5" fmla="*/ 104020 h 648306"/>
                <a:gd name="connsiteX6" fmla="*/ 179010 w 1524001"/>
                <a:gd name="connsiteY6" fmla="*/ 74991 h 648306"/>
                <a:gd name="connsiteX0" fmla="*/ 158576 w 1528088"/>
                <a:gd name="connsiteY0" fmla="*/ 70152 h 684508"/>
                <a:gd name="connsiteX1" fmla="*/ 96011 w 1528088"/>
                <a:gd name="connsiteY1" fmla="*/ 561136 h 684508"/>
                <a:gd name="connsiteX2" fmla="*/ 734640 w 1528088"/>
                <a:gd name="connsiteY2" fmla="*/ 677250 h 684508"/>
                <a:gd name="connsiteX3" fmla="*/ 1431326 w 1528088"/>
                <a:gd name="connsiteY3" fmla="*/ 590165 h 684508"/>
                <a:gd name="connsiteX4" fmla="*/ 1315211 w 1528088"/>
                <a:gd name="connsiteY4" fmla="*/ 111193 h 684508"/>
                <a:gd name="connsiteX5" fmla="*/ 734640 w 1528088"/>
                <a:gd name="connsiteY5" fmla="*/ 140222 h 684508"/>
                <a:gd name="connsiteX6" fmla="*/ 158576 w 1528088"/>
                <a:gd name="connsiteY6" fmla="*/ 70152 h 684508"/>
                <a:gd name="connsiteX0" fmla="*/ 158576 w 1527337"/>
                <a:gd name="connsiteY0" fmla="*/ 74991 h 696187"/>
                <a:gd name="connsiteX1" fmla="*/ 96011 w 1527337"/>
                <a:gd name="connsiteY1" fmla="*/ 565975 h 696187"/>
                <a:gd name="connsiteX2" fmla="*/ 734640 w 1527337"/>
                <a:gd name="connsiteY2" fmla="*/ 682089 h 696187"/>
                <a:gd name="connsiteX3" fmla="*/ 1431326 w 1527337"/>
                <a:gd name="connsiteY3" fmla="*/ 595004 h 696187"/>
                <a:gd name="connsiteX4" fmla="*/ 1310704 w 1527337"/>
                <a:gd name="connsiteY4" fmla="*/ 74991 h 696187"/>
                <a:gd name="connsiteX5" fmla="*/ 734640 w 1527337"/>
                <a:gd name="connsiteY5" fmla="*/ 145061 h 696187"/>
                <a:gd name="connsiteX6" fmla="*/ 158576 w 1527337"/>
                <a:gd name="connsiteY6" fmla="*/ 74991 h 696187"/>
                <a:gd name="connsiteX0" fmla="*/ 168018 w 1536779"/>
                <a:gd name="connsiteY0" fmla="*/ 74991 h 696187"/>
                <a:gd name="connsiteX1" fmla="*/ 96011 w 1536779"/>
                <a:gd name="connsiteY1" fmla="*/ 579048 h 696187"/>
                <a:gd name="connsiteX2" fmla="*/ 744082 w 1536779"/>
                <a:gd name="connsiteY2" fmla="*/ 682089 h 696187"/>
                <a:gd name="connsiteX3" fmla="*/ 1440768 w 1536779"/>
                <a:gd name="connsiteY3" fmla="*/ 595004 h 696187"/>
                <a:gd name="connsiteX4" fmla="*/ 1320146 w 1536779"/>
                <a:gd name="connsiteY4" fmla="*/ 74991 h 696187"/>
                <a:gd name="connsiteX5" fmla="*/ 744082 w 1536779"/>
                <a:gd name="connsiteY5" fmla="*/ 145061 h 696187"/>
                <a:gd name="connsiteX6" fmla="*/ 168018 w 1536779"/>
                <a:gd name="connsiteY6" fmla="*/ 74991 h 696187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28158"/>
                <a:gd name="connsiteY0" fmla="*/ 72331 h 679429"/>
                <a:gd name="connsiteX1" fmla="*/ 96011 w 1428158"/>
                <a:gd name="connsiteY1" fmla="*/ 576388 h 679429"/>
                <a:gd name="connsiteX2" fmla="*/ 744082 w 1428158"/>
                <a:gd name="connsiteY2" fmla="*/ 679429 h 679429"/>
                <a:gd name="connsiteX3" fmla="*/ 1392155 w 1428158"/>
                <a:gd name="connsiteY3" fmla="*/ 576388 h 679429"/>
                <a:gd name="connsiteX4" fmla="*/ 1320146 w 1428158"/>
                <a:gd name="connsiteY4" fmla="*/ 72331 h 679429"/>
                <a:gd name="connsiteX5" fmla="*/ 744082 w 1428158"/>
                <a:gd name="connsiteY5" fmla="*/ 142401 h 679429"/>
                <a:gd name="connsiteX6" fmla="*/ 168018 w 1428158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0 h 607098"/>
                <a:gd name="connsiteX1" fmla="*/ 96011 w 1392155"/>
                <a:gd name="connsiteY1" fmla="*/ 504057 h 607098"/>
                <a:gd name="connsiteX2" fmla="*/ 744082 w 1392155"/>
                <a:gd name="connsiteY2" fmla="*/ 607098 h 607098"/>
                <a:gd name="connsiteX3" fmla="*/ 1392155 w 1392155"/>
                <a:gd name="connsiteY3" fmla="*/ 504057 h 607098"/>
                <a:gd name="connsiteX4" fmla="*/ 1320146 w 1392155"/>
                <a:gd name="connsiteY4" fmla="*/ 0 h 607098"/>
                <a:gd name="connsiteX5" fmla="*/ 744082 w 1392155"/>
                <a:gd name="connsiteY5" fmla="*/ 70070 h 607098"/>
                <a:gd name="connsiteX6" fmla="*/ 168018 w 1392155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4" h="607098">
                  <a:moveTo>
                    <a:pt x="72007" y="0"/>
                  </a:moveTo>
                  <a:cubicBezTo>
                    <a:pt x="17707" y="145867"/>
                    <a:pt x="33137" y="291630"/>
                    <a:pt x="0" y="504057"/>
                  </a:cubicBezTo>
                  <a:cubicBezTo>
                    <a:pt x="207255" y="593820"/>
                    <a:pt x="432047" y="607098"/>
                    <a:pt x="648071" y="607098"/>
                  </a:cubicBezTo>
                  <a:cubicBezTo>
                    <a:pt x="864095" y="607098"/>
                    <a:pt x="1081269" y="586200"/>
                    <a:pt x="1296144" y="504057"/>
                  </a:cubicBezTo>
                  <a:cubicBezTo>
                    <a:pt x="1285867" y="356018"/>
                    <a:pt x="1244527" y="191587"/>
                    <a:pt x="1224135" y="0"/>
                  </a:cubicBezTo>
                  <a:cubicBezTo>
                    <a:pt x="1148895" y="19109"/>
                    <a:pt x="840092" y="70070"/>
                    <a:pt x="648071" y="70070"/>
                  </a:cubicBezTo>
                  <a:cubicBezTo>
                    <a:pt x="456050" y="70070"/>
                    <a:pt x="219255" y="34349"/>
                    <a:pt x="72007" y="0"/>
                  </a:cubicBezTo>
                  <a:close/>
                </a:path>
              </a:pathLst>
            </a:custGeom>
            <a:solidFill>
              <a:srgbClr val="99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000500" y="3665220"/>
              <a:ext cx="1150620" cy="86360"/>
            </a:xfrm>
            <a:custGeom>
              <a:avLst/>
              <a:gdLst>
                <a:gd name="connsiteX0" fmla="*/ 0 w 1150620"/>
                <a:gd name="connsiteY0" fmla="*/ 15240 h 86360"/>
                <a:gd name="connsiteX1" fmla="*/ 579120 w 1150620"/>
                <a:gd name="connsiteY1" fmla="*/ 83820 h 86360"/>
                <a:gd name="connsiteX2" fmla="*/ 1150620 w 1150620"/>
                <a:gd name="connsiteY2" fmla="*/ 0 h 8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620" h="86360">
                  <a:moveTo>
                    <a:pt x="0" y="15240"/>
                  </a:moveTo>
                  <a:cubicBezTo>
                    <a:pt x="193675" y="50800"/>
                    <a:pt x="387350" y="86360"/>
                    <a:pt x="579120" y="83820"/>
                  </a:cubicBezTo>
                  <a:cubicBezTo>
                    <a:pt x="770890" y="81280"/>
                    <a:pt x="960755" y="40640"/>
                    <a:pt x="115062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947160" y="4015740"/>
              <a:ext cx="1272540" cy="100330"/>
            </a:xfrm>
            <a:custGeom>
              <a:avLst/>
              <a:gdLst>
                <a:gd name="connsiteX0" fmla="*/ 0 w 1272540"/>
                <a:gd name="connsiteY0" fmla="*/ 0 h 100330"/>
                <a:gd name="connsiteX1" fmla="*/ 624840 w 1272540"/>
                <a:gd name="connsiteY1" fmla="*/ 99060 h 100330"/>
                <a:gd name="connsiteX2" fmla="*/ 1272540 w 1272540"/>
                <a:gd name="connsiteY2" fmla="*/ 7620 h 10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2540" h="100330">
                  <a:moveTo>
                    <a:pt x="0" y="0"/>
                  </a:moveTo>
                  <a:cubicBezTo>
                    <a:pt x="206375" y="48895"/>
                    <a:pt x="412750" y="97790"/>
                    <a:pt x="624840" y="99060"/>
                  </a:cubicBezTo>
                  <a:cubicBezTo>
                    <a:pt x="836930" y="100330"/>
                    <a:pt x="1054735" y="53975"/>
                    <a:pt x="1272540" y="762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355340" y="3538220"/>
              <a:ext cx="614680" cy="454660"/>
            </a:xfrm>
            <a:custGeom>
              <a:avLst/>
              <a:gdLst>
                <a:gd name="connsiteX0" fmla="*/ 614680 w 614680"/>
                <a:gd name="connsiteY0" fmla="*/ 157480 h 454660"/>
                <a:gd name="connsiteX1" fmla="*/ 325120 w 614680"/>
                <a:gd name="connsiteY1" fmla="*/ 43180 h 454660"/>
                <a:gd name="connsiteX2" fmla="*/ 20320 w 614680"/>
                <a:gd name="connsiteY2" fmla="*/ 35560 h 454660"/>
                <a:gd name="connsiteX3" fmla="*/ 203200 w 614680"/>
                <a:gd name="connsiteY3" fmla="*/ 256540 h 454660"/>
                <a:gd name="connsiteX4" fmla="*/ 591820 w 614680"/>
                <a:gd name="connsiteY4" fmla="*/ 454660 h 45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680" h="454660">
                  <a:moveTo>
                    <a:pt x="614680" y="157480"/>
                  </a:moveTo>
                  <a:cubicBezTo>
                    <a:pt x="519430" y="110490"/>
                    <a:pt x="424180" y="63500"/>
                    <a:pt x="325120" y="43180"/>
                  </a:cubicBezTo>
                  <a:cubicBezTo>
                    <a:pt x="226060" y="22860"/>
                    <a:pt x="40640" y="0"/>
                    <a:pt x="20320" y="35560"/>
                  </a:cubicBezTo>
                  <a:cubicBezTo>
                    <a:pt x="0" y="71120"/>
                    <a:pt x="107950" y="186690"/>
                    <a:pt x="203200" y="256540"/>
                  </a:cubicBezTo>
                  <a:cubicBezTo>
                    <a:pt x="298450" y="326390"/>
                    <a:pt x="445135" y="390525"/>
                    <a:pt x="591820" y="45466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173980" y="3569970"/>
              <a:ext cx="652780" cy="415290"/>
            </a:xfrm>
            <a:custGeom>
              <a:avLst/>
              <a:gdLst>
                <a:gd name="connsiteX0" fmla="*/ 53340 w 652780"/>
                <a:gd name="connsiteY0" fmla="*/ 415290 h 415290"/>
                <a:gd name="connsiteX1" fmla="*/ 495300 w 652780"/>
                <a:gd name="connsiteY1" fmla="*/ 240030 h 415290"/>
                <a:gd name="connsiteX2" fmla="*/ 617220 w 652780"/>
                <a:gd name="connsiteY2" fmla="*/ 64770 h 415290"/>
                <a:gd name="connsiteX3" fmla="*/ 281940 w 652780"/>
                <a:gd name="connsiteY3" fmla="*/ 3810 h 415290"/>
                <a:gd name="connsiteX4" fmla="*/ 0 w 652780"/>
                <a:gd name="connsiteY4" fmla="*/ 87630 h 4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780" h="415290">
                  <a:moveTo>
                    <a:pt x="53340" y="415290"/>
                  </a:moveTo>
                  <a:cubicBezTo>
                    <a:pt x="227330" y="356870"/>
                    <a:pt x="401320" y="298450"/>
                    <a:pt x="495300" y="240030"/>
                  </a:cubicBezTo>
                  <a:cubicBezTo>
                    <a:pt x="589280" y="181610"/>
                    <a:pt x="652780" y="104140"/>
                    <a:pt x="617220" y="64770"/>
                  </a:cubicBezTo>
                  <a:cubicBezTo>
                    <a:pt x="581660" y="25400"/>
                    <a:pt x="384810" y="0"/>
                    <a:pt x="281940" y="3810"/>
                  </a:cubicBezTo>
                  <a:cubicBezTo>
                    <a:pt x="179070" y="7620"/>
                    <a:pt x="89535" y="47625"/>
                    <a:pt x="0" y="8763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30"/>
          <p:cNvGrpSpPr/>
          <p:nvPr/>
        </p:nvGrpSpPr>
        <p:grpSpPr>
          <a:xfrm flipV="1">
            <a:off x="4139952" y="3068959"/>
            <a:ext cx="864096" cy="72008"/>
            <a:chOff x="3347864" y="2492896"/>
            <a:chExt cx="665183" cy="144016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9"/>
          <p:cNvGrpSpPr/>
          <p:nvPr/>
        </p:nvGrpSpPr>
        <p:grpSpPr>
          <a:xfrm>
            <a:off x="-396552" y="2708920"/>
            <a:ext cx="2664296" cy="3096344"/>
            <a:chOff x="-396552" y="2708920"/>
            <a:chExt cx="2664296" cy="3096344"/>
          </a:xfrm>
          <a:solidFill>
            <a:srgbClr val="CC9900"/>
          </a:solidFill>
        </p:grpSpPr>
        <p:sp>
          <p:nvSpPr>
            <p:cNvPr id="51" name="Freeform 50"/>
            <p:cNvSpPr/>
            <p:nvPr/>
          </p:nvSpPr>
          <p:spPr>
            <a:xfrm>
              <a:off x="-396552" y="2708920"/>
              <a:ext cx="2664296" cy="1368152"/>
            </a:xfrm>
            <a:custGeom>
              <a:avLst/>
              <a:gdLst>
                <a:gd name="connsiteX0" fmla="*/ 58058 w 1683658"/>
                <a:gd name="connsiteY0" fmla="*/ 0 h 1349828"/>
                <a:gd name="connsiteX1" fmla="*/ 1683658 w 1683658"/>
                <a:gd name="connsiteY1" fmla="*/ 14514 h 1349828"/>
                <a:gd name="connsiteX2" fmla="*/ 667658 w 1683658"/>
                <a:gd name="connsiteY2" fmla="*/ 1335314 h 1349828"/>
                <a:gd name="connsiteX3" fmla="*/ 0 w 1683658"/>
                <a:gd name="connsiteY3" fmla="*/ 1349828 h 1349828"/>
                <a:gd name="connsiteX4" fmla="*/ 58058 w 1683658"/>
                <a:gd name="connsiteY4" fmla="*/ 0 h 1349828"/>
                <a:gd name="connsiteX0" fmla="*/ 58058 w 1683658"/>
                <a:gd name="connsiteY0" fmla="*/ 0 h 1368152"/>
                <a:gd name="connsiteX1" fmla="*/ 1683658 w 1683658"/>
                <a:gd name="connsiteY1" fmla="*/ 14514 h 1368152"/>
                <a:gd name="connsiteX2" fmla="*/ 832487 w 1683658"/>
                <a:gd name="connsiteY2" fmla="*/ 1368152 h 1368152"/>
                <a:gd name="connsiteX3" fmla="*/ 0 w 1683658"/>
                <a:gd name="connsiteY3" fmla="*/ 1349828 h 1368152"/>
                <a:gd name="connsiteX4" fmla="*/ 58058 w 1683658"/>
                <a:gd name="connsiteY4" fmla="*/ 0 h 1368152"/>
                <a:gd name="connsiteX0" fmla="*/ 58058 w 1713944"/>
                <a:gd name="connsiteY0" fmla="*/ 0 h 1368152"/>
                <a:gd name="connsiteX1" fmla="*/ 1713944 w 1713944"/>
                <a:gd name="connsiteY1" fmla="*/ 0 h 1368152"/>
                <a:gd name="connsiteX2" fmla="*/ 832487 w 1713944"/>
                <a:gd name="connsiteY2" fmla="*/ 1368152 h 1368152"/>
                <a:gd name="connsiteX3" fmla="*/ 0 w 1713944"/>
                <a:gd name="connsiteY3" fmla="*/ 1349828 h 1368152"/>
                <a:gd name="connsiteX4" fmla="*/ 58058 w 1713944"/>
                <a:gd name="connsiteY4" fmla="*/ 0 h 1368152"/>
                <a:gd name="connsiteX0" fmla="*/ 0 w 1762914"/>
                <a:gd name="connsiteY0" fmla="*/ 0 h 1368152"/>
                <a:gd name="connsiteX1" fmla="*/ 1762914 w 1762914"/>
                <a:gd name="connsiteY1" fmla="*/ 0 h 1368152"/>
                <a:gd name="connsiteX2" fmla="*/ 881457 w 1762914"/>
                <a:gd name="connsiteY2" fmla="*/ 1368152 h 1368152"/>
                <a:gd name="connsiteX3" fmla="*/ 48970 w 1762914"/>
                <a:gd name="connsiteY3" fmla="*/ 1349828 h 1368152"/>
                <a:gd name="connsiteX4" fmla="*/ 0 w 1762914"/>
                <a:gd name="connsiteY4" fmla="*/ 0 h 1368152"/>
                <a:gd name="connsiteX0" fmla="*/ 4897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4897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88145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1884" h="1368152">
                  <a:moveTo>
                    <a:pt x="0" y="0"/>
                  </a:moveTo>
                  <a:lnTo>
                    <a:pt x="1811884" y="0"/>
                  </a:lnTo>
                  <a:lnTo>
                    <a:pt x="881457" y="1368152"/>
                  </a:lnTo>
                  <a:lnTo>
                    <a:pt x="0" y="13681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-396552" y="4077072"/>
              <a:ext cx="1296144" cy="216024"/>
            </a:xfrm>
            <a:custGeom>
              <a:avLst/>
              <a:gdLst>
                <a:gd name="connsiteX0" fmla="*/ 1335314 w 1349829"/>
                <a:gd name="connsiteY0" fmla="*/ 14515 h 174172"/>
                <a:gd name="connsiteX1" fmla="*/ 1349829 w 1349829"/>
                <a:gd name="connsiteY1" fmla="*/ 174172 h 174172"/>
                <a:gd name="connsiteX2" fmla="*/ 14514 w 1349829"/>
                <a:gd name="connsiteY2" fmla="*/ 174172 h 174172"/>
                <a:gd name="connsiteX3" fmla="*/ 0 w 1349829"/>
                <a:gd name="connsiteY3" fmla="*/ 0 h 174172"/>
                <a:gd name="connsiteX4" fmla="*/ 1335314 w 1349829"/>
                <a:gd name="connsiteY4" fmla="*/ 14515 h 174172"/>
                <a:gd name="connsiteX0" fmla="*/ 1335314 w 1335314"/>
                <a:gd name="connsiteY0" fmla="*/ 14515 h 215709"/>
                <a:gd name="connsiteX1" fmla="*/ 1276400 w 1335314"/>
                <a:gd name="connsiteY1" fmla="*/ 215709 h 215709"/>
                <a:gd name="connsiteX2" fmla="*/ 14514 w 1335314"/>
                <a:gd name="connsiteY2" fmla="*/ 174172 h 215709"/>
                <a:gd name="connsiteX3" fmla="*/ 0 w 1335314"/>
                <a:gd name="connsiteY3" fmla="*/ 0 h 215709"/>
                <a:gd name="connsiteX4" fmla="*/ 1335314 w 1335314"/>
                <a:gd name="connsiteY4" fmla="*/ 14515 h 215709"/>
                <a:gd name="connsiteX0" fmla="*/ 1276400 w 1276400"/>
                <a:gd name="connsiteY0" fmla="*/ 0 h 216024"/>
                <a:gd name="connsiteX1" fmla="*/ 1276400 w 1276400"/>
                <a:gd name="connsiteY1" fmla="*/ 216024 h 216024"/>
                <a:gd name="connsiteX2" fmla="*/ 14514 w 1276400"/>
                <a:gd name="connsiteY2" fmla="*/ 174487 h 216024"/>
                <a:gd name="connsiteX3" fmla="*/ 0 w 1276400"/>
                <a:gd name="connsiteY3" fmla="*/ 315 h 216024"/>
                <a:gd name="connsiteX4" fmla="*/ 1276400 w 1276400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19744 w 1296144"/>
                <a:gd name="connsiteY3" fmla="*/ 315 h 216024"/>
                <a:gd name="connsiteX4" fmla="*/ 1296144 w 1296144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0 w 1296144"/>
                <a:gd name="connsiteY3" fmla="*/ 0 h 216024"/>
                <a:gd name="connsiteX4" fmla="*/ 1296144 w 1296144"/>
                <a:gd name="connsiteY4" fmla="*/ 0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216024">
                  <a:moveTo>
                    <a:pt x="1296144" y="0"/>
                  </a:moveTo>
                  <a:lnTo>
                    <a:pt x="1296144" y="216024"/>
                  </a:lnTo>
                  <a:lnTo>
                    <a:pt x="0" y="216024"/>
                  </a:lnTo>
                  <a:lnTo>
                    <a:pt x="0" y="0"/>
                  </a:lnTo>
                  <a:lnTo>
                    <a:pt x="129614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99591" y="2708920"/>
              <a:ext cx="1368153" cy="1584176"/>
            </a:xfrm>
            <a:custGeom>
              <a:avLst/>
              <a:gdLst>
                <a:gd name="connsiteX0" fmla="*/ 0 w 1371600"/>
                <a:gd name="connsiteY0" fmla="*/ 1357313 h 1576388"/>
                <a:gd name="connsiteX1" fmla="*/ 1371600 w 1371600"/>
                <a:gd name="connsiteY1" fmla="*/ 0 h 1576388"/>
                <a:gd name="connsiteX2" fmla="*/ 1366838 w 1371600"/>
                <a:gd name="connsiteY2" fmla="*/ 161925 h 1576388"/>
                <a:gd name="connsiteX3" fmla="*/ 9525 w 1371600"/>
                <a:gd name="connsiteY3" fmla="*/ 1576388 h 1576388"/>
                <a:gd name="connsiteX4" fmla="*/ 0 w 1371600"/>
                <a:gd name="connsiteY4" fmla="*/ 1357313 h 1576388"/>
                <a:gd name="connsiteX0" fmla="*/ 9475 w 1381075"/>
                <a:gd name="connsiteY0" fmla="*/ 1357313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9475 w 1381075"/>
                <a:gd name="connsiteY4" fmla="*/ 1357313 h 1577330"/>
                <a:gd name="connsiteX0" fmla="*/ 1 w 1381075"/>
                <a:gd name="connsiteY0" fmla="*/ 1361306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1 w 1381075"/>
                <a:gd name="connsiteY4" fmla="*/ 1361306 h 1577330"/>
                <a:gd name="connsiteX0" fmla="*/ 1 w 1376313"/>
                <a:gd name="connsiteY0" fmla="*/ 1368152 h 1584176"/>
                <a:gd name="connsiteX1" fmla="*/ 1368153 w 1376313"/>
                <a:gd name="connsiteY1" fmla="*/ 0 h 1584176"/>
                <a:gd name="connsiteX2" fmla="*/ 1376313 w 1376313"/>
                <a:gd name="connsiteY2" fmla="*/ 168771 h 1584176"/>
                <a:gd name="connsiteX3" fmla="*/ 0 w 1376313"/>
                <a:gd name="connsiteY3" fmla="*/ 1584176 h 1584176"/>
                <a:gd name="connsiteX4" fmla="*/ 1 w 1376313"/>
                <a:gd name="connsiteY4" fmla="*/ 1368152 h 1584176"/>
                <a:gd name="connsiteX0" fmla="*/ 1 w 1368153"/>
                <a:gd name="connsiteY0" fmla="*/ 1368152 h 1584176"/>
                <a:gd name="connsiteX1" fmla="*/ 1368153 w 1368153"/>
                <a:gd name="connsiteY1" fmla="*/ 0 h 1584176"/>
                <a:gd name="connsiteX2" fmla="*/ 1368153 w 1368153"/>
                <a:gd name="connsiteY2" fmla="*/ 144016 h 1584176"/>
                <a:gd name="connsiteX3" fmla="*/ 0 w 1368153"/>
                <a:gd name="connsiteY3" fmla="*/ 1584176 h 1584176"/>
                <a:gd name="connsiteX4" fmla="*/ 1 w 1368153"/>
                <a:gd name="connsiteY4" fmla="*/ 1368152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153" h="1584176">
                  <a:moveTo>
                    <a:pt x="1" y="1368152"/>
                  </a:moveTo>
                  <a:lnTo>
                    <a:pt x="1368153" y="0"/>
                  </a:lnTo>
                  <a:lnTo>
                    <a:pt x="1368153" y="144016"/>
                  </a:lnTo>
                  <a:lnTo>
                    <a:pt x="0" y="1584176"/>
                  </a:lnTo>
                  <a:cubicBezTo>
                    <a:pt x="0" y="1512168"/>
                    <a:pt x="1" y="1440160"/>
                    <a:pt x="1" y="136815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95536" y="4293096"/>
              <a:ext cx="360040" cy="1512168"/>
            </a:xfrm>
            <a:prstGeom prst="rect">
              <a:avLst/>
            </a:prstGeom>
            <a:solidFill>
              <a:srgbClr val="9966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128" grpId="0" animBg="1"/>
      <p:bldP spid="12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1764704" y="-1926975"/>
            <a:ext cx="11089232" cy="8784975"/>
            <a:chOff x="1259632" y="-1683567"/>
            <a:chExt cx="11089232" cy="8784975"/>
          </a:xfrm>
        </p:grpSpPr>
        <p:sp>
          <p:nvSpPr>
            <p:cNvPr id="45" name="Rectangle 44"/>
            <p:cNvSpPr/>
            <p:nvPr/>
          </p:nvSpPr>
          <p:spPr>
            <a:xfrm>
              <a:off x="2555776" y="3240360"/>
              <a:ext cx="9793088" cy="3861048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7" name="Group 17"/>
            <p:cNvGrpSpPr/>
            <p:nvPr/>
          </p:nvGrpSpPr>
          <p:grpSpPr>
            <a:xfrm>
              <a:off x="3131840" y="-171400"/>
              <a:ext cx="3672408" cy="2232248"/>
              <a:chOff x="4283968" y="-315416"/>
              <a:chExt cx="3672408" cy="2232248"/>
            </a:xfrm>
          </p:grpSpPr>
          <p:sp>
            <p:nvSpPr>
              <p:cNvPr id="59" name="Rounded Rectangle 8"/>
              <p:cNvSpPr/>
              <p:nvPr/>
            </p:nvSpPr>
            <p:spPr>
              <a:xfrm>
                <a:off x="4283968" y="-315416"/>
                <a:ext cx="3672408" cy="2232248"/>
              </a:xfrm>
              <a:prstGeom prst="roundRect">
                <a:avLst>
                  <a:gd name="adj" fmla="val 3504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4355976" y="-243408"/>
                <a:ext cx="3491880" cy="2088232"/>
              </a:xfrm>
              <a:prstGeom prst="roundRect">
                <a:avLst>
                  <a:gd name="adj" fmla="val 7544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3024336" y="324036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2123728" y="-387424"/>
              <a:ext cx="0" cy="36450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5"/>
            <p:cNvGrpSpPr/>
            <p:nvPr/>
          </p:nvGrpSpPr>
          <p:grpSpPr>
            <a:xfrm>
              <a:off x="1259632" y="466676"/>
              <a:ext cx="2088232" cy="3960440"/>
              <a:chOff x="1547664" y="1268760"/>
              <a:chExt cx="2088232" cy="396044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547664" y="1268760"/>
                <a:ext cx="2088232" cy="3960440"/>
              </a:xfrm>
              <a:prstGeom prst="rect">
                <a:avLst/>
              </a:prstGeom>
              <a:solidFill>
                <a:srgbClr val="0000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91680" y="1484784"/>
                <a:ext cx="1800200" cy="3528392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 rot="20383529">
              <a:off x="5225050" y="1500753"/>
              <a:ext cx="1388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  <a:latin typeface="Bradley Hand ITC" pitchFamily="66" charset="0"/>
                </a:rPr>
                <a:t>Where is everyone?</a:t>
              </a:r>
              <a:endParaRPr lang="en-GB" sz="1200" b="1" dirty="0">
                <a:solidFill>
                  <a:srgbClr val="FF0000"/>
                </a:solidFill>
                <a:latin typeface="Bradley Hand ITC" pitchFamily="66" charset="0"/>
              </a:endParaRPr>
            </a:p>
          </p:txBody>
        </p:sp>
        <p:grpSp>
          <p:nvGrpSpPr>
            <p:cNvPr id="52" name="Group 63"/>
            <p:cNvGrpSpPr/>
            <p:nvPr/>
          </p:nvGrpSpPr>
          <p:grpSpPr>
            <a:xfrm rot="16200000">
              <a:off x="7848365" y="-1719571"/>
              <a:ext cx="4104456" cy="4176463"/>
              <a:chOff x="5868144" y="-603448"/>
              <a:chExt cx="3600400" cy="3024336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" name="Group 1"/>
          <p:cNvGrpSpPr/>
          <p:nvPr/>
        </p:nvGrpSpPr>
        <p:grpSpPr>
          <a:xfrm>
            <a:off x="3785569" y="4509121"/>
            <a:ext cx="1584176" cy="864095"/>
            <a:chOff x="1619672" y="4221089"/>
            <a:chExt cx="1584176" cy="864095"/>
          </a:xfrm>
        </p:grpSpPr>
        <p:sp>
          <p:nvSpPr>
            <p:cNvPr id="3" name="Freeform 2"/>
            <p:cNvSpPr/>
            <p:nvPr/>
          </p:nvSpPr>
          <p:spPr>
            <a:xfrm>
              <a:off x="1619672" y="4246822"/>
              <a:ext cx="669997" cy="83836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2555774" y="4221089"/>
              <a:ext cx="648074" cy="86409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Freeform 5"/>
          <p:cNvSpPr/>
          <p:nvPr/>
        </p:nvSpPr>
        <p:spPr>
          <a:xfrm flipH="1">
            <a:off x="5387079" y="3068960"/>
            <a:ext cx="5587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3209505" y="3068960"/>
            <a:ext cx="5766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10"/>
          <p:cNvSpPr/>
          <p:nvPr/>
        </p:nvSpPr>
        <p:spPr>
          <a:xfrm>
            <a:off x="3569545" y="2420888"/>
            <a:ext cx="2016224" cy="2282120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8"/>
          <p:cNvGrpSpPr/>
          <p:nvPr/>
        </p:nvGrpSpPr>
        <p:grpSpPr>
          <a:xfrm>
            <a:off x="4289625" y="2780928"/>
            <a:ext cx="576064" cy="288032"/>
            <a:chOff x="6739030" y="3610677"/>
            <a:chExt cx="451036" cy="248044"/>
          </a:xfrm>
        </p:grpSpPr>
        <p:sp>
          <p:nvSpPr>
            <p:cNvPr id="10" name="Oval 9"/>
            <p:cNvSpPr/>
            <p:nvPr/>
          </p:nvSpPr>
          <p:spPr>
            <a:xfrm rot="190219">
              <a:off x="7099070" y="3610677"/>
              <a:ext cx="90996" cy="248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 rot="190219">
              <a:off x="6739030" y="3610677"/>
              <a:ext cx="90996" cy="248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Chord 11"/>
          <p:cNvSpPr/>
          <p:nvPr/>
        </p:nvSpPr>
        <p:spPr>
          <a:xfrm>
            <a:off x="4289625" y="3068960"/>
            <a:ext cx="576064" cy="504056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2"/>
          <p:cNvGrpSpPr/>
          <p:nvPr/>
        </p:nvGrpSpPr>
        <p:grpSpPr>
          <a:xfrm>
            <a:off x="4001593" y="1772816"/>
            <a:ext cx="1152128" cy="1008112"/>
            <a:chOff x="6156176" y="2132856"/>
            <a:chExt cx="1152128" cy="1008112"/>
          </a:xfrm>
        </p:grpSpPr>
        <p:sp>
          <p:nvSpPr>
            <p:cNvPr id="14" name="Chord 13"/>
            <p:cNvSpPr/>
            <p:nvPr/>
          </p:nvSpPr>
          <p:spPr>
            <a:xfrm>
              <a:off x="6300192" y="2132856"/>
              <a:ext cx="864096" cy="1008112"/>
            </a:xfrm>
            <a:prstGeom prst="chord">
              <a:avLst>
                <a:gd name="adj1" fmla="val 8868550"/>
                <a:gd name="adj2" fmla="val 1928325"/>
              </a:avLst>
            </a:prstGeom>
            <a:solidFill>
              <a:srgbClr val="FF99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56176" y="2708920"/>
              <a:ext cx="1152128" cy="202691"/>
            </a:xfrm>
            <a:custGeom>
              <a:avLst/>
              <a:gdLst>
                <a:gd name="connsiteX0" fmla="*/ 0 w 1133475"/>
                <a:gd name="connsiteY0" fmla="*/ 0 h 109537"/>
                <a:gd name="connsiteX1" fmla="*/ 195263 w 1133475"/>
                <a:gd name="connsiteY1" fmla="*/ 92869 h 109537"/>
                <a:gd name="connsiteX2" fmla="*/ 964406 w 1133475"/>
                <a:gd name="connsiteY2" fmla="*/ 97631 h 109537"/>
                <a:gd name="connsiteX3" fmla="*/ 1133475 w 1133475"/>
                <a:gd name="connsiteY3" fmla="*/ 21431 h 109537"/>
                <a:gd name="connsiteX0" fmla="*/ 0 w 1133475"/>
                <a:gd name="connsiteY0" fmla="*/ 7874 h 122296"/>
                <a:gd name="connsiteX1" fmla="*/ 195263 w 1133475"/>
                <a:gd name="connsiteY1" fmla="*/ 100743 h 122296"/>
                <a:gd name="connsiteX2" fmla="*/ 964406 w 1133475"/>
                <a:gd name="connsiteY2" fmla="*/ 105505 h 122296"/>
                <a:gd name="connsiteX3" fmla="*/ 1133475 w 1133475"/>
                <a:gd name="connsiteY3" fmla="*/ 0 h 122296"/>
                <a:gd name="connsiteX0" fmla="*/ 0 w 1133475"/>
                <a:gd name="connsiteY0" fmla="*/ 0 h 122296"/>
                <a:gd name="connsiteX1" fmla="*/ 195263 w 1133475"/>
                <a:gd name="connsiteY1" fmla="*/ 100743 h 122296"/>
                <a:gd name="connsiteX2" fmla="*/ 964406 w 1133475"/>
                <a:gd name="connsiteY2" fmla="*/ 105505 h 122296"/>
                <a:gd name="connsiteX3" fmla="*/ 1133475 w 1133475"/>
                <a:gd name="connsiteY3" fmla="*/ 0 h 12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475" h="122296">
                  <a:moveTo>
                    <a:pt x="0" y="0"/>
                  </a:moveTo>
                  <a:cubicBezTo>
                    <a:pt x="17264" y="38298"/>
                    <a:pt x="34529" y="83159"/>
                    <a:pt x="195263" y="100743"/>
                  </a:cubicBezTo>
                  <a:cubicBezTo>
                    <a:pt x="355997" y="118327"/>
                    <a:pt x="808037" y="122296"/>
                    <a:pt x="964406" y="105505"/>
                  </a:cubicBezTo>
                  <a:cubicBezTo>
                    <a:pt x="1120775" y="88714"/>
                    <a:pt x="1127125" y="32147"/>
                    <a:pt x="1133475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15"/>
          <p:cNvGrpSpPr/>
          <p:nvPr/>
        </p:nvGrpSpPr>
        <p:grpSpPr>
          <a:xfrm>
            <a:off x="3574257" y="2996952"/>
            <a:ext cx="1995485" cy="1368152"/>
            <a:chOff x="976313" y="2708920"/>
            <a:chExt cx="1995485" cy="1368152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1023938" y="2971800"/>
              <a:ext cx="124446" cy="531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976313" y="3195639"/>
              <a:ext cx="161925" cy="619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819994" y="2995613"/>
              <a:ext cx="132754" cy="733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843211" y="3190875"/>
              <a:ext cx="128587" cy="6191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41"/>
            <p:cNvGrpSpPr/>
            <p:nvPr/>
          </p:nvGrpSpPr>
          <p:grpSpPr>
            <a:xfrm>
              <a:off x="1106090" y="2708920"/>
              <a:ext cx="1800200" cy="1368152"/>
              <a:chOff x="1043608" y="2780928"/>
              <a:chExt cx="1872208" cy="1152128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43608" y="2780928"/>
                <a:ext cx="1872208" cy="1152128"/>
              </a:xfrm>
              <a:custGeom>
                <a:avLst/>
                <a:gdLst>
                  <a:gd name="connsiteX0" fmla="*/ 409575 w 2260600"/>
                  <a:gd name="connsiteY0" fmla="*/ 60325 h 1258887"/>
                  <a:gd name="connsiteX1" fmla="*/ 1114425 w 2260600"/>
                  <a:gd name="connsiteY1" fmla="*/ 260350 h 1258887"/>
                  <a:gd name="connsiteX2" fmla="*/ 2047875 w 2260600"/>
                  <a:gd name="connsiteY2" fmla="*/ 88900 h 1258887"/>
                  <a:gd name="connsiteX3" fmla="*/ 2105025 w 2260600"/>
                  <a:gd name="connsiteY3" fmla="*/ 774700 h 1258887"/>
                  <a:gd name="connsiteX4" fmla="*/ 1114425 w 2260600"/>
                  <a:gd name="connsiteY4" fmla="*/ 1231900 h 1258887"/>
                  <a:gd name="connsiteX5" fmla="*/ 152400 w 2260600"/>
                  <a:gd name="connsiteY5" fmla="*/ 612775 h 1258887"/>
                  <a:gd name="connsiteX6" fmla="*/ 200025 w 2260600"/>
                  <a:gd name="connsiteY6" fmla="*/ 88900 h 1258887"/>
                  <a:gd name="connsiteX7" fmla="*/ 409575 w 2260600"/>
                  <a:gd name="connsiteY7" fmla="*/ 60325 h 1258887"/>
                  <a:gd name="connsiteX0" fmla="*/ 200025 w 2260600"/>
                  <a:gd name="connsiteY0" fmla="*/ 85725 h 1255712"/>
                  <a:gd name="connsiteX1" fmla="*/ 1114425 w 2260600"/>
                  <a:gd name="connsiteY1" fmla="*/ 257175 h 1255712"/>
                  <a:gd name="connsiteX2" fmla="*/ 2047875 w 2260600"/>
                  <a:gd name="connsiteY2" fmla="*/ 85725 h 1255712"/>
                  <a:gd name="connsiteX3" fmla="*/ 2105025 w 2260600"/>
                  <a:gd name="connsiteY3" fmla="*/ 771525 h 1255712"/>
                  <a:gd name="connsiteX4" fmla="*/ 1114425 w 2260600"/>
                  <a:gd name="connsiteY4" fmla="*/ 1228725 h 1255712"/>
                  <a:gd name="connsiteX5" fmla="*/ 152400 w 2260600"/>
                  <a:gd name="connsiteY5" fmla="*/ 609600 h 1255712"/>
                  <a:gd name="connsiteX6" fmla="*/ 200025 w 2260600"/>
                  <a:gd name="connsiteY6" fmla="*/ 85725 h 1255712"/>
                  <a:gd name="connsiteX0" fmla="*/ 228217 w 2254961"/>
                  <a:gd name="connsiteY0" fmla="*/ 86493 h 1255712"/>
                  <a:gd name="connsiteX1" fmla="*/ 1108786 w 2254961"/>
                  <a:gd name="connsiteY1" fmla="*/ 257175 h 1255712"/>
                  <a:gd name="connsiteX2" fmla="*/ 2042236 w 2254961"/>
                  <a:gd name="connsiteY2" fmla="*/ 85725 h 1255712"/>
                  <a:gd name="connsiteX3" fmla="*/ 2099386 w 2254961"/>
                  <a:gd name="connsiteY3" fmla="*/ 771525 h 1255712"/>
                  <a:gd name="connsiteX4" fmla="*/ 1108786 w 2254961"/>
                  <a:gd name="connsiteY4" fmla="*/ 1228725 h 1255712"/>
                  <a:gd name="connsiteX5" fmla="*/ 146761 w 2254961"/>
                  <a:gd name="connsiteY5" fmla="*/ 609600 h 1255712"/>
                  <a:gd name="connsiteX6" fmla="*/ 228217 w 2254961"/>
                  <a:gd name="connsiteY6" fmla="*/ 86493 h 1255712"/>
                  <a:gd name="connsiteX0" fmla="*/ 146762 w 2173506"/>
                  <a:gd name="connsiteY0" fmla="*/ 86493 h 1234885"/>
                  <a:gd name="connsiteX1" fmla="*/ 1027331 w 2173506"/>
                  <a:gd name="connsiteY1" fmla="*/ 257175 h 1234885"/>
                  <a:gd name="connsiteX2" fmla="*/ 1960781 w 2173506"/>
                  <a:gd name="connsiteY2" fmla="*/ 85725 h 1234885"/>
                  <a:gd name="connsiteX3" fmla="*/ 2017931 w 2173506"/>
                  <a:gd name="connsiteY3" fmla="*/ 771525 h 1234885"/>
                  <a:gd name="connsiteX4" fmla="*/ 1027331 w 2173506"/>
                  <a:gd name="connsiteY4" fmla="*/ 1228725 h 1234885"/>
                  <a:gd name="connsiteX5" fmla="*/ 146761 w 2173506"/>
                  <a:gd name="connsiteY5" fmla="*/ 734565 h 1234885"/>
                  <a:gd name="connsiteX6" fmla="*/ 146762 w 2173506"/>
                  <a:gd name="connsiteY6" fmla="*/ 86493 h 1234885"/>
                  <a:gd name="connsiteX0" fmla="*/ 146762 w 2177356"/>
                  <a:gd name="connsiteY0" fmla="*/ 86493 h 1100766"/>
                  <a:gd name="connsiteX1" fmla="*/ 1027331 w 2177356"/>
                  <a:gd name="connsiteY1" fmla="*/ 257175 h 1100766"/>
                  <a:gd name="connsiteX2" fmla="*/ 1960781 w 2177356"/>
                  <a:gd name="connsiteY2" fmla="*/ 85725 h 1100766"/>
                  <a:gd name="connsiteX3" fmla="*/ 2017931 w 2177356"/>
                  <a:gd name="connsiteY3" fmla="*/ 771525 h 1100766"/>
                  <a:gd name="connsiteX4" fmla="*/ 1004230 w 2177356"/>
                  <a:gd name="connsiteY4" fmla="*/ 1094606 h 1100766"/>
                  <a:gd name="connsiteX5" fmla="*/ 146761 w 2177356"/>
                  <a:gd name="connsiteY5" fmla="*/ 734565 h 1100766"/>
                  <a:gd name="connsiteX6" fmla="*/ 146762 w 2177356"/>
                  <a:gd name="connsiteY6" fmla="*/ 86493 h 1100766"/>
                  <a:gd name="connsiteX0" fmla="*/ 146762 w 2112834"/>
                  <a:gd name="connsiteY0" fmla="*/ 92334 h 1112448"/>
                  <a:gd name="connsiteX1" fmla="*/ 1027331 w 2112834"/>
                  <a:gd name="connsiteY1" fmla="*/ 263016 h 1112448"/>
                  <a:gd name="connsiteX2" fmla="*/ 1960781 w 2112834"/>
                  <a:gd name="connsiteY2" fmla="*/ 91566 h 1112448"/>
                  <a:gd name="connsiteX3" fmla="*/ 1939650 w 2112834"/>
                  <a:gd name="connsiteY3" fmla="*/ 812415 h 1112448"/>
                  <a:gd name="connsiteX4" fmla="*/ 1004230 w 2112834"/>
                  <a:gd name="connsiteY4" fmla="*/ 1100447 h 1112448"/>
                  <a:gd name="connsiteX5" fmla="*/ 146761 w 2112834"/>
                  <a:gd name="connsiteY5" fmla="*/ 740406 h 1112448"/>
                  <a:gd name="connsiteX6" fmla="*/ 146762 w 2112834"/>
                  <a:gd name="connsiteY6" fmla="*/ 92334 h 1112448"/>
                  <a:gd name="connsiteX0" fmla="*/ 146762 w 2169654"/>
                  <a:gd name="connsiteY0" fmla="*/ 91565 h 1111679"/>
                  <a:gd name="connsiteX1" fmla="*/ 1027331 w 2169654"/>
                  <a:gd name="connsiteY1" fmla="*/ 262247 h 1111679"/>
                  <a:gd name="connsiteX2" fmla="*/ 2017602 w 2169654"/>
                  <a:gd name="connsiteY2" fmla="*/ 91566 h 1111679"/>
                  <a:gd name="connsiteX3" fmla="*/ 1939650 w 2169654"/>
                  <a:gd name="connsiteY3" fmla="*/ 811646 h 1111679"/>
                  <a:gd name="connsiteX4" fmla="*/ 1004230 w 2169654"/>
                  <a:gd name="connsiteY4" fmla="*/ 1099678 h 1111679"/>
                  <a:gd name="connsiteX5" fmla="*/ 146761 w 2169654"/>
                  <a:gd name="connsiteY5" fmla="*/ 739637 h 1111679"/>
                  <a:gd name="connsiteX6" fmla="*/ 146762 w 2169654"/>
                  <a:gd name="connsiteY6" fmla="*/ 91565 h 111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9654" h="1111679">
                    <a:moveTo>
                      <a:pt x="146762" y="91565"/>
                    </a:moveTo>
                    <a:cubicBezTo>
                      <a:pt x="293524" y="12000"/>
                      <a:pt x="715524" y="262247"/>
                      <a:pt x="1027331" y="262247"/>
                    </a:cubicBezTo>
                    <a:cubicBezTo>
                      <a:pt x="1339138" y="262247"/>
                      <a:pt x="1865549" y="0"/>
                      <a:pt x="2017602" y="91566"/>
                    </a:cubicBezTo>
                    <a:cubicBezTo>
                      <a:pt x="2169655" y="183132"/>
                      <a:pt x="2108545" y="643627"/>
                      <a:pt x="1939650" y="811646"/>
                    </a:cubicBezTo>
                    <a:cubicBezTo>
                      <a:pt x="1770755" y="979665"/>
                      <a:pt x="1303045" y="1111679"/>
                      <a:pt x="1004230" y="1099678"/>
                    </a:cubicBezTo>
                    <a:cubicBezTo>
                      <a:pt x="705415" y="1087677"/>
                      <a:pt x="289672" y="907656"/>
                      <a:pt x="146761" y="739637"/>
                    </a:cubicBezTo>
                    <a:cubicBezTo>
                      <a:pt x="3850" y="571618"/>
                      <a:pt x="0" y="171130"/>
                      <a:pt x="146762" y="91565"/>
                    </a:cubicBezTo>
                    <a:close/>
                  </a:path>
                </a:pathLst>
              </a:custGeom>
              <a:solidFill>
                <a:srgbClr val="66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1115617" y="2924943"/>
                <a:ext cx="1728192" cy="288033"/>
              </a:xfrm>
              <a:custGeom>
                <a:avLst/>
                <a:gdLst>
                  <a:gd name="connsiteX0" fmla="*/ 0 w 1724025"/>
                  <a:gd name="connsiteY0" fmla="*/ 9525 h 287337"/>
                  <a:gd name="connsiteX1" fmla="*/ 800100 w 1724025"/>
                  <a:gd name="connsiteY1" fmla="*/ 285750 h 287337"/>
                  <a:gd name="connsiteX2" fmla="*/ 1724025 w 1724025"/>
                  <a:gd name="connsiteY2" fmla="*/ 0 h 287337"/>
                  <a:gd name="connsiteX0" fmla="*/ 0 w 1713309"/>
                  <a:gd name="connsiteY0" fmla="*/ 0 h 351528"/>
                  <a:gd name="connsiteX1" fmla="*/ 789384 w 1713309"/>
                  <a:gd name="connsiteY1" fmla="*/ 342131 h 351528"/>
                  <a:gd name="connsiteX2" fmla="*/ 1713309 w 1713309"/>
                  <a:gd name="connsiteY2" fmla="*/ 56381 h 351528"/>
                  <a:gd name="connsiteX0" fmla="*/ 0 w 1728192"/>
                  <a:gd name="connsiteY0" fmla="*/ 0 h 342131"/>
                  <a:gd name="connsiteX1" fmla="*/ 789384 w 1728192"/>
                  <a:gd name="connsiteY1" fmla="*/ 342131 h 342131"/>
                  <a:gd name="connsiteX2" fmla="*/ 1728192 w 1728192"/>
                  <a:gd name="connsiteY2" fmla="*/ 0 h 342131"/>
                  <a:gd name="connsiteX0" fmla="*/ 0 w 1728192"/>
                  <a:gd name="connsiteY0" fmla="*/ 0 h 288033"/>
                  <a:gd name="connsiteX1" fmla="*/ 792087 w 1728192"/>
                  <a:gd name="connsiteY1" fmla="*/ 288033 h 288033"/>
                  <a:gd name="connsiteX2" fmla="*/ 1728192 w 1728192"/>
                  <a:gd name="connsiteY2" fmla="*/ 0 h 28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28192" h="288033">
                    <a:moveTo>
                      <a:pt x="0" y="0"/>
                    </a:moveTo>
                    <a:cubicBezTo>
                      <a:pt x="256381" y="138906"/>
                      <a:pt x="504055" y="288033"/>
                      <a:pt x="792087" y="288033"/>
                    </a:cubicBezTo>
                    <a:cubicBezTo>
                      <a:pt x="1080119" y="288033"/>
                      <a:pt x="1409898" y="142081"/>
                      <a:pt x="17281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115616" y="3438525"/>
                <a:ext cx="1656184" cy="360929"/>
              </a:xfrm>
              <a:custGeom>
                <a:avLst/>
                <a:gdLst>
                  <a:gd name="connsiteX0" fmla="*/ 0 w 1752600"/>
                  <a:gd name="connsiteY0" fmla="*/ 9525 h 268288"/>
                  <a:gd name="connsiteX1" fmla="*/ 809625 w 1752600"/>
                  <a:gd name="connsiteY1" fmla="*/ 266700 h 268288"/>
                  <a:gd name="connsiteX2" fmla="*/ 1752600 w 1752600"/>
                  <a:gd name="connsiteY2" fmla="*/ 0 h 268288"/>
                  <a:gd name="connsiteX0" fmla="*/ 0 w 1752600"/>
                  <a:gd name="connsiteY0" fmla="*/ 0 h 267589"/>
                  <a:gd name="connsiteX1" fmla="*/ 809625 w 1752600"/>
                  <a:gd name="connsiteY1" fmla="*/ 257175 h 267589"/>
                  <a:gd name="connsiteX2" fmla="*/ 1752600 w 1752600"/>
                  <a:gd name="connsiteY2" fmla="*/ 62483 h 267589"/>
                  <a:gd name="connsiteX0" fmla="*/ 0 w 1752600"/>
                  <a:gd name="connsiteY0" fmla="*/ 0 h 360929"/>
                  <a:gd name="connsiteX1" fmla="*/ 838200 w 1752600"/>
                  <a:gd name="connsiteY1" fmla="*/ 350515 h 360929"/>
                  <a:gd name="connsiteX2" fmla="*/ 1752600 w 1752600"/>
                  <a:gd name="connsiteY2" fmla="*/ 62483 h 36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2600" h="360929">
                    <a:moveTo>
                      <a:pt x="0" y="0"/>
                    </a:moveTo>
                    <a:cubicBezTo>
                      <a:pt x="258762" y="129381"/>
                      <a:pt x="546100" y="340101"/>
                      <a:pt x="838200" y="350515"/>
                    </a:cubicBezTo>
                    <a:cubicBezTo>
                      <a:pt x="1130300" y="360929"/>
                      <a:pt x="1427162" y="195039"/>
                      <a:pt x="1752600" y="6248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" name="Group 30"/>
          <p:cNvGrpSpPr/>
          <p:nvPr/>
        </p:nvGrpSpPr>
        <p:grpSpPr>
          <a:xfrm>
            <a:off x="4175955" y="2636912"/>
            <a:ext cx="792089" cy="144016"/>
            <a:chOff x="3347864" y="2492896"/>
            <a:chExt cx="665183" cy="144016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540568" y="-1467544"/>
            <a:ext cx="10513168" cy="8640960"/>
            <a:chOff x="-324544" y="-891480"/>
            <a:chExt cx="10513168" cy="8640960"/>
          </a:xfrm>
        </p:grpSpPr>
        <p:sp>
          <p:nvSpPr>
            <p:cNvPr id="93" name="Rectangle 92"/>
            <p:cNvSpPr/>
            <p:nvPr/>
          </p:nvSpPr>
          <p:spPr>
            <a:xfrm>
              <a:off x="-324544" y="4005064"/>
              <a:ext cx="9793088" cy="3744416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-108520" y="4005064"/>
              <a:ext cx="97930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" descr="https://www.wetterzentrale.de/maps/GFSOPEU18_0_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8144" y="-675456"/>
              <a:ext cx="4320480" cy="34689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-891480"/>
              <a:ext cx="3922192" cy="38971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88" name="Freeform 87"/>
          <p:cNvSpPr/>
          <p:nvPr/>
        </p:nvSpPr>
        <p:spPr>
          <a:xfrm rot="7179108">
            <a:off x="2892580" y="2461825"/>
            <a:ext cx="782348" cy="89854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reeform 86"/>
          <p:cNvSpPr/>
          <p:nvPr/>
        </p:nvSpPr>
        <p:spPr>
          <a:xfrm rot="992792">
            <a:off x="3091304" y="3029918"/>
            <a:ext cx="42562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3" name="Group 82"/>
          <p:cNvGrpSpPr/>
          <p:nvPr/>
        </p:nvGrpSpPr>
        <p:grpSpPr>
          <a:xfrm rot="20306974">
            <a:off x="3121819" y="2055601"/>
            <a:ext cx="792088" cy="1272397"/>
            <a:chOff x="7296430" y="848586"/>
            <a:chExt cx="720080" cy="1128381"/>
          </a:xfrm>
          <a:solidFill>
            <a:srgbClr val="FFCC99"/>
          </a:solidFill>
        </p:grpSpPr>
        <p:sp>
          <p:nvSpPr>
            <p:cNvPr id="68" name="Freeform 67"/>
            <p:cNvSpPr/>
            <p:nvPr/>
          </p:nvSpPr>
          <p:spPr>
            <a:xfrm rot="10800000">
              <a:off x="7296430" y="848586"/>
              <a:ext cx="720080" cy="112838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69"/>
            <p:cNvSpPr/>
            <p:nvPr/>
          </p:nvSpPr>
          <p:spPr>
            <a:xfrm rot="3223357" flipH="1">
              <a:off x="7532214" y="1188062"/>
              <a:ext cx="208702" cy="151036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 rot="3223357" flipH="1">
              <a:off x="7408730" y="1166555"/>
              <a:ext cx="227584" cy="148186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 73"/>
            <p:cNvSpPr/>
            <p:nvPr/>
          </p:nvSpPr>
          <p:spPr>
            <a:xfrm rot="3223357" flipH="1">
              <a:off x="7339820" y="1181051"/>
              <a:ext cx="141122" cy="102590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49"/>
          <p:cNvGrpSpPr/>
          <p:nvPr/>
        </p:nvGrpSpPr>
        <p:grpSpPr>
          <a:xfrm>
            <a:off x="-396552" y="2708920"/>
            <a:ext cx="2664296" cy="3096344"/>
            <a:chOff x="-396552" y="2708920"/>
            <a:chExt cx="2664296" cy="3096344"/>
          </a:xfrm>
          <a:solidFill>
            <a:srgbClr val="CC9900"/>
          </a:solidFill>
        </p:grpSpPr>
        <p:sp>
          <p:nvSpPr>
            <p:cNvPr id="51" name="Freeform 50"/>
            <p:cNvSpPr/>
            <p:nvPr/>
          </p:nvSpPr>
          <p:spPr>
            <a:xfrm>
              <a:off x="-396552" y="2708920"/>
              <a:ext cx="2664296" cy="1368152"/>
            </a:xfrm>
            <a:custGeom>
              <a:avLst/>
              <a:gdLst>
                <a:gd name="connsiteX0" fmla="*/ 58058 w 1683658"/>
                <a:gd name="connsiteY0" fmla="*/ 0 h 1349828"/>
                <a:gd name="connsiteX1" fmla="*/ 1683658 w 1683658"/>
                <a:gd name="connsiteY1" fmla="*/ 14514 h 1349828"/>
                <a:gd name="connsiteX2" fmla="*/ 667658 w 1683658"/>
                <a:gd name="connsiteY2" fmla="*/ 1335314 h 1349828"/>
                <a:gd name="connsiteX3" fmla="*/ 0 w 1683658"/>
                <a:gd name="connsiteY3" fmla="*/ 1349828 h 1349828"/>
                <a:gd name="connsiteX4" fmla="*/ 58058 w 1683658"/>
                <a:gd name="connsiteY4" fmla="*/ 0 h 1349828"/>
                <a:gd name="connsiteX0" fmla="*/ 58058 w 1683658"/>
                <a:gd name="connsiteY0" fmla="*/ 0 h 1368152"/>
                <a:gd name="connsiteX1" fmla="*/ 1683658 w 1683658"/>
                <a:gd name="connsiteY1" fmla="*/ 14514 h 1368152"/>
                <a:gd name="connsiteX2" fmla="*/ 832487 w 1683658"/>
                <a:gd name="connsiteY2" fmla="*/ 1368152 h 1368152"/>
                <a:gd name="connsiteX3" fmla="*/ 0 w 1683658"/>
                <a:gd name="connsiteY3" fmla="*/ 1349828 h 1368152"/>
                <a:gd name="connsiteX4" fmla="*/ 58058 w 1683658"/>
                <a:gd name="connsiteY4" fmla="*/ 0 h 1368152"/>
                <a:gd name="connsiteX0" fmla="*/ 58058 w 1713944"/>
                <a:gd name="connsiteY0" fmla="*/ 0 h 1368152"/>
                <a:gd name="connsiteX1" fmla="*/ 1713944 w 1713944"/>
                <a:gd name="connsiteY1" fmla="*/ 0 h 1368152"/>
                <a:gd name="connsiteX2" fmla="*/ 832487 w 1713944"/>
                <a:gd name="connsiteY2" fmla="*/ 1368152 h 1368152"/>
                <a:gd name="connsiteX3" fmla="*/ 0 w 1713944"/>
                <a:gd name="connsiteY3" fmla="*/ 1349828 h 1368152"/>
                <a:gd name="connsiteX4" fmla="*/ 58058 w 1713944"/>
                <a:gd name="connsiteY4" fmla="*/ 0 h 1368152"/>
                <a:gd name="connsiteX0" fmla="*/ 0 w 1762914"/>
                <a:gd name="connsiteY0" fmla="*/ 0 h 1368152"/>
                <a:gd name="connsiteX1" fmla="*/ 1762914 w 1762914"/>
                <a:gd name="connsiteY1" fmla="*/ 0 h 1368152"/>
                <a:gd name="connsiteX2" fmla="*/ 881457 w 1762914"/>
                <a:gd name="connsiteY2" fmla="*/ 1368152 h 1368152"/>
                <a:gd name="connsiteX3" fmla="*/ 48970 w 1762914"/>
                <a:gd name="connsiteY3" fmla="*/ 1349828 h 1368152"/>
                <a:gd name="connsiteX4" fmla="*/ 0 w 1762914"/>
                <a:gd name="connsiteY4" fmla="*/ 0 h 1368152"/>
                <a:gd name="connsiteX0" fmla="*/ 4897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4897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88145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1884" h="1368152">
                  <a:moveTo>
                    <a:pt x="0" y="0"/>
                  </a:moveTo>
                  <a:lnTo>
                    <a:pt x="1811884" y="0"/>
                  </a:lnTo>
                  <a:lnTo>
                    <a:pt x="881457" y="1368152"/>
                  </a:lnTo>
                  <a:lnTo>
                    <a:pt x="0" y="13681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-396552" y="4077072"/>
              <a:ext cx="1296144" cy="216024"/>
            </a:xfrm>
            <a:custGeom>
              <a:avLst/>
              <a:gdLst>
                <a:gd name="connsiteX0" fmla="*/ 1335314 w 1349829"/>
                <a:gd name="connsiteY0" fmla="*/ 14515 h 174172"/>
                <a:gd name="connsiteX1" fmla="*/ 1349829 w 1349829"/>
                <a:gd name="connsiteY1" fmla="*/ 174172 h 174172"/>
                <a:gd name="connsiteX2" fmla="*/ 14514 w 1349829"/>
                <a:gd name="connsiteY2" fmla="*/ 174172 h 174172"/>
                <a:gd name="connsiteX3" fmla="*/ 0 w 1349829"/>
                <a:gd name="connsiteY3" fmla="*/ 0 h 174172"/>
                <a:gd name="connsiteX4" fmla="*/ 1335314 w 1349829"/>
                <a:gd name="connsiteY4" fmla="*/ 14515 h 174172"/>
                <a:gd name="connsiteX0" fmla="*/ 1335314 w 1335314"/>
                <a:gd name="connsiteY0" fmla="*/ 14515 h 215709"/>
                <a:gd name="connsiteX1" fmla="*/ 1276400 w 1335314"/>
                <a:gd name="connsiteY1" fmla="*/ 215709 h 215709"/>
                <a:gd name="connsiteX2" fmla="*/ 14514 w 1335314"/>
                <a:gd name="connsiteY2" fmla="*/ 174172 h 215709"/>
                <a:gd name="connsiteX3" fmla="*/ 0 w 1335314"/>
                <a:gd name="connsiteY3" fmla="*/ 0 h 215709"/>
                <a:gd name="connsiteX4" fmla="*/ 1335314 w 1335314"/>
                <a:gd name="connsiteY4" fmla="*/ 14515 h 215709"/>
                <a:gd name="connsiteX0" fmla="*/ 1276400 w 1276400"/>
                <a:gd name="connsiteY0" fmla="*/ 0 h 216024"/>
                <a:gd name="connsiteX1" fmla="*/ 1276400 w 1276400"/>
                <a:gd name="connsiteY1" fmla="*/ 216024 h 216024"/>
                <a:gd name="connsiteX2" fmla="*/ 14514 w 1276400"/>
                <a:gd name="connsiteY2" fmla="*/ 174487 h 216024"/>
                <a:gd name="connsiteX3" fmla="*/ 0 w 1276400"/>
                <a:gd name="connsiteY3" fmla="*/ 315 h 216024"/>
                <a:gd name="connsiteX4" fmla="*/ 1276400 w 1276400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19744 w 1296144"/>
                <a:gd name="connsiteY3" fmla="*/ 315 h 216024"/>
                <a:gd name="connsiteX4" fmla="*/ 1296144 w 1296144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0 w 1296144"/>
                <a:gd name="connsiteY3" fmla="*/ 0 h 216024"/>
                <a:gd name="connsiteX4" fmla="*/ 1296144 w 1296144"/>
                <a:gd name="connsiteY4" fmla="*/ 0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216024">
                  <a:moveTo>
                    <a:pt x="1296144" y="0"/>
                  </a:moveTo>
                  <a:lnTo>
                    <a:pt x="1296144" y="216024"/>
                  </a:lnTo>
                  <a:lnTo>
                    <a:pt x="0" y="216024"/>
                  </a:lnTo>
                  <a:lnTo>
                    <a:pt x="0" y="0"/>
                  </a:lnTo>
                  <a:lnTo>
                    <a:pt x="129614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99591" y="2708920"/>
              <a:ext cx="1368153" cy="1584176"/>
            </a:xfrm>
            <a:custGeom>
              <a:avLst/>
              <a:gdLst>
                <a:gd name="connsiteX0" fmla="*/ 0 w 1371600"/>
                <a:gd name="connsiteY0" fmla="*/ 1357313 h 1576388"/>
                <a:gd name="connsiteX1" fmla="*/ 1371600 w 1371600"/>
                <a:gd name="connsiteY1" fmla="*/ 0 h 1576388"/>
                <a:gd name="connsiteX2" fmla="*/ 1366838 w 1371600"/>
                <a:gd name="connsiteY2" fmla="*/ 161925 h 1576388"/>
                <a:gd name="connsiteX3" fmla="*/ 9525 w 1371600"/>
                <a:gd name="connsiteY3" fmla="*/ 1576388 h 1576388"/>
                <a:gd name="connsiteX4" fmla="*/ 0 w 1371600"/>
                <a:gd name="connsiteY4" fmla="*/ 1357313 h 1576388"/>
                <a:gd name="connsiteX0" fmla="*/ 9475 w 1381075"/>
                <a:gd name="connsiteY0" fmla="*/ 1357313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9475 w 1381075"/>
                <a:gd name="connsiteY4" fmla="*/ 1357313 h 1577330"/>
                <a:gd name="connsiteX0" fmla="*/ 1 w 1381075"/>
                <a:gd name="connsiteY0" fmla="*/ 1361306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1 w 1381075"/>
                <a:gd name="connsiteY4" fmla="*/ 1361306 h 1577330"/>
                <a:gd name="connsiteX0" fmla="*/ 1 w 1376313"/>
                <a:gd name="connsiteY0" fmla="*/ 1368152 h 1584176"/>
                <a:gd name="connsiteX1" fmla="*/ 1368153 w 1376313"/>
                <a:gd name="connsiteY1" fmla="*/ 0 h 1584176"/>
                <a:gd name="connsiteX2" fmla="*/ 1376313 w 1376313"/>
                <a:gd name="connsiteY2" fmla="*/ 168771 h 1584176"/>
                <a:gd name="connsiteX3" fmla="*/ 0 w 1376313"/>
                <a:gd name="connsiteY3" fmla="*/ 1584176 h 1584176"/>
                <a:gd name="connsiteX4" fmla="*/ 1 w 1376313"/>
                <a:gd name="connsiteY4" fmla="*/ 1368152 h 1584176"/>
                <a:gd name="connsiteX0" fmla="*/ 1 w 1368153"/>
                <a:gd name="connsiteY0" fmla="*/ 1368152 h 1584176"/>
                <a:gd name="connsiteX1" fmla="*/ 1368153 w 1368153"/>
                <a:gd name="connsiteY1" fmla="*/ 0 h 1584176"/>
                <a:gd name="connsiteX2" fmla="*/ 1368153 w 1368153"/>
                <a:gd name="connsiteY2" fmla="*/ 144016 h 1584176"/>
                <a:gd name="connsiteX3" fmla="*/ 0 w 1368153"/>
                <a:gd name="connsiteY3" fmla="*/ 1584176 h 1584176"/>
                <a:gd name="connsiteX4" fmla="*/ 1 w 1368153"/>
                <a:gd name="connsiteY4" fmla="*/ 1368152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153" h="1584176">
                  <a:moveTo>
                    <a:pt x="1" y="1368152"/>
                  </a:moveTo>
                  <a:lnTo>
                    <a:pt x="1368153" y="0"/>
                  </a:lnTo>
                  <a:lnTo>
                    <a:pt x="1368153" y="144016"/>
                  </a:lnTo>
                  <a:lnTo>
                    <a:pt x="0" y="1584176"/>
                  </a:lnTo>
                  <a:cubicBezTo>
                    <a:pt x="0" y="1512168"/>
                    <a:pt x="1" y="1440160"/>
                    <a:pt x="1" y="136815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95536" y="4293096"/>
              <a:ext cx="360040" cy="1512168"/>
            </a:xfrm>
            <a:prstGeom prst="rect">
              <a:avLst/>
            </a:prstGeom>
            <a:solidFill>
              <a:srgbClr val="9966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119"/>
          <p:cNvGrpSpPr/>
          <p:nvPr/>
        </p:nvGrpSpPr>
        <p:grpSpPr>
          <a:xfrm>
            <a:off x="0" y="2564904"/>
            <a:ext cx="1163593" cy="1080120"/>
            <a:chOff x="755576" y="3789040"/>
            <a:chExt cx="1163593" cy="1080120"/>
          </a:xfrm>
        </p:grpSpPr>
        <p:grpSp>
          <p:nvGrpSpPr>
            <p:cNvPr id="8" name="Group 93"/>
            <p:cNvGrpSpPr/>
            <p:nvPr/>
          </p:nvGrpSpPr>
          <p:grpSpPr>
            <a:xfrm>
              <a:off x="755576" y="3789040"/>
              <a:ext cx="1120378" cy="1080120"/>
              <a:chOff x="1147366" y="1844824"/>
              <a:chExt cx="1120378" cy="1080120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1475656" y="1844824"/>
                <a:ext cx="792088" cy="1080120"/>
              </a:xfrm>
              <a:prstGeom prst="round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90"/>
              <p:cNvGrpSpPr/>
              <p:nvPr/>
            </p:nvGrpSpPr>
            <p:grpSpPr>
              <a:xfrm>
                <a:off x="1619672" y="2060848"/>
                <a:ext cx="504056" cy="720080"/>
                <a:chOff x="1547664" y="2060848"/>
                <a:chExt cx="648072" cy="720080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1835696" y="2276872"/>
                  <a:ext cx="360040" cy="45719"/>
                </a:xfrm>
                <a:prstGeom prst="rect">
                  <a:avLst/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Trapezoid 76"/>
                <p:cNvSpPr/>
                <p:nvPr/>
              </p:nvSpPr>
              <p:spPr>
                <a:xfrm>
                  <a:off x="1547664" y="2204864"/>
                  <a:ext cx="432048" cy="576064"/>
                </a:xfrm>
                <a:prstGeom prst="trapezoid">
                  <a:avLst/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Chord 77"/>
                <p:cNvSpPr/>
                <p:nvPr/>
              </p:nvSpPr>
              <p:spPr>
                <a:xfrm>
                  <a:off x="1619672" y="2060848"/>
                  <a:ext cx="288032" cy="360040"/>
                </a:xfrm>
                <a:prstGeom prst="chord">
                  <a:avLst>
                    <a:gd name="adj1" fmla="val 10535898"/>
                    <a:gd name="adj2" fmla="val 235772"/>
                  </a:avLst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5" name="Block Arc 74"/>
              <p:cNvSpPr/>
              <p:nvPr/>
            </p:nvSpPr>
            <p:spPr>
              <a:xfrm>
                <a:off x="1147366" y="2057673"/>
                <a:ext cx="641722" cy="648072"/>
              </a:xfrm>
              <a:prstGeom prst="blockArc">
                <a:avLst>
                  <a:gd name="adj1" fmla="val 5444717"/>
                  <a:gd name="adj2" fmla="val 16176228"/>
                  <a:gd name="adj3" fmla="val 22914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1043608" y="3789040"/>
              <a:ext cx="8755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 smtClean="0"/>
                <a:t>EXTERMINATE</a:t>
              </a:r>
              <a:endParaRPr lang="en-GB" sz="900" b="1" dirty="0"/>
            </a:p>
          </p:txBody>
        </p:sp>
      </p:grpSp>
      <p:sp>
        <p:nvSpPr>
          <p:cNvPr id="84" name="Freeform 83"/>
          <p:cNvSpPr/>
          <p:nvPr/>
        </p:nvSpPr>
        <p:spPr>
          <a:xfrm rot="14315021" flipH="1">
            <a:off x="5497485" y="2451098"/>
            <a:ext cx="743624" cy="89854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Freeform 127"/>
          <p:cNvSpPr/>
          <p:nvPr/>
        </p:nvSpPr>
        <p:spPr>
          <a:xfrm rot="20934843" flipH="1">
            <a:off x="5628276" y="3100777"/>
            <a:ext cx="45654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34"/>
          <p:cNvGrpSpPr/>
          <p:nvPr/>
        </p:nvGrpSpPr>
        <p:grpSpPr>
          <a:xfrm>
            <a:off x="3664063" y="4509120"/>
            <a:ext cx="1815873" cy="939340"/>
            <a:chOff x="3620223" y="4501259"/>
            <a:chExt cx="1815873" cy="939340"/>
          </a:xfrm>
        </p:grpSpPr>
        <p:sp>
          <p:nvSpPr>
            <p:cNvPr id="23" name="Freeform 22"/>
            <p:cNvSpPr/>
            <p:nvPr/>
          </p:nvSpPr>
          <p:spPr>
            <a:xfrm flipH="1">
              <a:off x="4657114" y="4501259"/>
              <a:ext cx="778982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620223" y="4501259"/>
              <a:ext cx="728066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30"/>
          <p:cNvGrpSpPr/>
          <p:nvPr/>
        </p:nvGrpSpPr>
        <p:grpSpPr>
          <a:xfrm flipV="1">
            <a:off x="-1836712" y="1556792"/>
            <a:ext cx="914626" cy="72008"/>
            <a:chOff x="3347864" y="2492896"/>
            <a:chExt cx="665183" cy="14401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Chord 48"/>
          <p:cNvSpPr/>
          <p:nvPr/>
        </p:nvSpPr>
        <p:spPr>
          <a:xfrm>
            <a:off x="3243171" y="2490985"/>
            <a:ext cx="2657657" cy="3832877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24"/>
          <p:cNvGrpSpPr/>
          <p:nvPr/>
        </p:nvGrpSpPr>
        <p:grpSpPr>
          <a:xfrm>
            <a:off x="3928328" y="1988840"/>
            <a:ext cx="1287340" cy="1145866"/>
            <a:chOff x="-1009262" y="1732638"/>
            <a:chExt cx="1033010" cy="831187"/>
          </a:xfrm>
          <a:solidFill>
            <a:srgbClr val="FF3300"/>
          </a:solidFill>
        </p:grpSpPr>
        <p:sp>
          <p:nvSpPr>
            <p:cNvPr id="55" name="Freeform 10"/>
            <p:cNvSpPr/>
            <p:nvPr/>
          </p:nvSpPr>
          <p:spPr>
            <a:xfrm>
              <a:off x="-1009262" y="2036176"/>
              <a:ext cx="1033010" cy="15254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Chord 11"/>
            <p:cNvSpPr/>
            <p:nvPr/>
          </p:nvSpPr>
          <p:spPr>
            <a:xfrm>
              <a:off x="-779704" y="1732638"/>
              <a:ext cx="573894" cy="831187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58"/>
          <p:cNvGrpSpPr/>
          <p:nvPr/>
        </p:nvGrpSpPr>
        <p:grpSpPr>
          <a:xfrm>
            <a:off x="4191304" y="2976229"/>
            <a:ext cx="714588" cy="275943"/>
            <a:chOff x="5132512" y="2335237"/>
            <a:chExt cx="544272" cy="189915"/>
          </a:xfrm>
        </p:grpSpPr>
        <p:sp>
          <p:nvSpPr>
            <p:cNvPr id="53" name="Oval 52"/>
            <p:cNvSpPr/>
            <p:nvPr/>
          </p:nvSpPr>
          <p:spPr>
            <a:xfrm>
              <a:off x="5132512" y="2335239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5579916" y="2335237"/>
              <a:ext cx="96868" cy="1899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17"/>
          <p:cNvGrpSpPr/>
          <p:nvPr/>
        </p:nvGrpSpPr>
        <p:grpSpPr>
          <a:xfrm>
            <a:off x="3355340" y="3538220"/>
            <a:ext cx="2471420" cy="641894"/>
            <a:chOff x="3355340" y="3538220"/>
            <a:chExt cx="2471420" cy="641894"/>
          </a:xfrm>
        </p:grpSpPr>
        <p:sp>
          <p:nvSpPr>
            <p:cNvPr id="106" name="Freeform 105"/>
            <p:cNvSpPr/>
            <p:nvPr/>
          </p:nvSpPr>
          <p:spPr>
            <a:xfrm>
              <a:off x="3923928" y="3573016"/>
              <a:ext cx="1296144" cy="607098"/>
            </a:xfrm>
            <a:custGeom>
              <a:avLst/>
              <a:gdLst>
                <a:gd name="connsiteX0" fmla="*/ 179010 w 1524001"/>
                <a:gd name="connsiteY0" fmla="*/ 74991 h 648306"/>
                <a:gd name="connsiteX1" fmla="*/ 91924 w 1524001"/>
                <a:gd name="connsiteY1" fmla="*/ 524934 h 648306"/>
                <a:gd name="connsiteX2" fmla="*/ 730553 w 1524001"/>
                <a:gd name="connsiteY2" fmla="*/ 641048 h 648306"/>
                <a:gd name="connsiteX3" fmla="*/ 1427239 w 1524001"/>
                <a:gd name="connsiteY3" fmla="*/ 553963 h 648306"/>
                <a:gd name="connsiteX4" fmla="*/ 1311124 w 1524001"/>
                <a:gd name="connsiteY4" fmla="*/ 74991 h 648306"/>
                <a:gd name="connsiteX5" fmla="*/ 730553 w 1524001"/>
                <a:gd name="connsiteY5" fmla="*/ 104020 h 648306"/>
                <a:gd name="connsiteX6" fmla="*/ 179010 w 1524001"/>
                <a:gd name="connsiteY6" fmla="*/ 74991 h 648306"/>
                <a:gd name="connsiteX0" fmla="*/ 158576 w 1528088"/>
                <a:gd name="connsiteY0" fmla="*/ 70152 h 684508"/>
                <a:gd name="connsiteX1" fmla="*/ 96011 w 1528088"/>
                <a:gd name="connsiteY1" fmla="*/ 561136 h 684508"/>
                <a:gd name="connsiteX2" fmla="*/ 734640 w 1528088"/>
                <a:gd name="connsiteY2" fmla="*/ 677250 h 684508"/>
                <a:gd name="connsiteX3" fmla="*/ 1431326 w 1528088"/>
                <a:gd name="connsiteY3" fmla="*/ 590165 h 684508"/>
                <a:gd name="connsiteX4" fmla="*/ 1315211 w 1528088"/>
                <a:gd name="connsiteY4" fmla="*/ 111193 h 684508"/>
                <a:gd name="connsiteX5" fmla="*/ 734640 w 1528088"/>
                <a:gd name="connsiteY5" fmla="*/ 140222 h 684508"/>
                <a:gd name="connsiteX6" fmla="*/ 158576 w 1528088"/>
                <a:gd name="connsiteY6" fmla="*/ 70152 h 684508"/>
                <a:gd name="connsiteX0" fmla="*/ 158576 w 1527337"/>
                <a:gd name="connsiteY0" fmla="*/ 74991 h 696187"/>
                <a:gd name="connsiteX1" fmla="*/ 96011 w 1527337"/>
                <a:gd name="connsiteY1" fmla="*/ 565975 h 696187"/>
                <a:gd name="connsiteX2" fmla="*/ 734640 w 1527337"/>
                <a:gd name="connsiteY2" fmla="*/ 682089 h 696187"/>
                <a:gd name="connsiteX3" fmla="*/ 1431326 w 1527337"/>
                <a:gd name="connsiteY3" fmla="*/ 595004 h 696187"/>
                <a:gd name="connsiteX4" fmla="*/ 1310704 w 1527337"/>
                <a:gd name="connsiteY4" fmla="*/ 74991 h 696187"/>
                <a:gd name="connsiteX5" fmla="*/ 734640 w 1527337"/>
                <a:gd name="connsiteY5" fmla="*/ 145061 h 696187"/>
                <a:gd name="connsiteX6" fmla="*/ 158576 w 1527337"/>
                <a:gd name="connsiteY6" fmla="*/ 74991 h 696187"/>
                <a:gd name="connsiteX0" fmla="*/ 168018 w 1536779"/>
                <a:gd name="connsiteY0" fmla="*/ 74991 h 696187"/>
                <a:gd name="connsiteX1" fmla="*/ 96011 w 1536779"/>
                <a:gd name="connsiteY1" fmla="*/ 579048 h 696187"/>
                <a:gd name="connsiteX2" fmla="*/ 744082 w 1536779"/>
                <a:gd name="connsiteY2" fmla="*/ 682089 h 696187"/>
                <a:gd name="connsiteX3" fmla="*/ 1440768 w 1536779"/>
                <a:gd name="connsiteY3" fmla="*/ 595004 h 696187"/>
                <a:gd name="connsiteX4" fmla="*/ 1320146 w 1536779"/>
                <a:gd name="connsiteY4" fmla="*/ 74991 h 696187"/>
                <a:gd name="connsiteX5" fmla="*/ 744082 w 1536779"/>
                <a:gd name="connsiteY5" fmla="*/ 145061 h 696187"/>
                <a:gd name="connsiteX6" fmla="*/ 168018 w 1536779"/>
                <a:gd name="connsiteY6" fmla="*/ 74991 h 696187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28158"/>
                <a:gd name="connsiteY0" fmla="*/ 72331 h 679429"/>
                <a:gd name="connsiteX1" fmla="*/ 96011 w 1428158"/>
                <a:gd name="connsiteY1" fmla="*/ 576388 h 679429"/>
                <a:gd name="connsiteX2" fmla="*/ 744082 w 1428158"/>
                <a:gd name="connsiteY2" fmla="*/ 679429 h 679429"/>
                <a:gd name="connsiteX3" fmla="*/ 1392155 w 1428158"/>
                <a:gd name="connsiteY3" fmla="*/ 576388 h 679429"/>
                <a:gd name="connsiteX4" fmla="*/ 1320146 w 1428158"/>
                <a:gd name="connsiteY4" fmla="*/ 72331 h 679429"/>
                <a:gd name="connsiteX5" fmla="*/ 744082 w 1428158"/>
                <a:gd name="connsiteY5" fmla="*/ 142401 h 679429"/>
                <a:gd name="connsiteX6" fmla="*/ 168018 w 1428158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0 h 607098"/>
                <a:gd name="connsiteX1" fmla="*/ 96011 w 1392155"/>
                <a:gd name="connsiteY1" fmla="*/ 504057 h 607098"/>
                <a:gd name="connsiteX2" fmla="*/ 744082 w 1392155"/>
                <a:gd name="connsiteY2" fmla="*/ 607098 h 607098"/>
                <a:gd name="connsiteX3" fmla="*/ 1392155 w 1392155"/>
                <a:gd name="connsiteY3" fmla="*/ 504057 h 607098"/>
                <a:gd name="connsiteX4" fmla="*/ 1320146 w 1392155"/>
                <a:gd name="connsiteY4" fmla="*/ 0 h 607098"/>
                <a:gd name="connsiteX5" fmla="*/ 744082 w 1392155"/>
                <a:gd name="connsiteY5" fmla="*/ 70070 h 607098"/>
                <a:gd name="connsiteX6" fmla="*/ 168018 w 1392155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4" h="607098">
                  <a:moveTo>
                    <a:pt x="72007" y="0"/>
                  </a:moveTo>
                  <a:cubicBezTo>
                    <a:pt x="17707" y="145867"/>
                    <a:pt x="33137" y="291630"/>
                    <a:pt x="0" y="504057"/>
                  </a:cubicBezTo>
                  <a:cubicBezTo>
                    <a:pt x="207255" y="593820"/>
                    <a:pt x="432047" y="607098"/>
                    <a:pt x="648071" y="607098"/>
                  </a:cubicBezTo>
                  <a:cubicBezTo>
                    <a:pt x="864095" y="607098"/>
                    <a:pt x="1081269" y="586200"/>
                    <a:pt x="1296144" y="504057"/>
                  </a:cubicBezTo>
                  <a:cubicBezTo>
                    <a:pt x="1285867" y="356018"/>
                    <a:pt x="1244527" y="191587"/>
                    <a:pt x="1224135" y="0"/>
                  </a:cubicBezTo>
                  <a:cubicBezTo>
                    <a:pt x="1148895" y="19109"/>
                    <a:pt x="840092" y="70070"/>
                    <a:pt x="648071" y="70070"/>
                  </a:cubicBezTo>
                  <a:cubicBezTo>
                    <a:pt x="456050" y="70070"/>
                    <a:pt x="219255" y="34349"/>
                    <a:pt x="72007" y="0"/>
                  </a:cubicBezTo>
                  <a:close/>
                </a:path>
              </a:pathLst>
            </a:custGeom>
            <a:solidFill>
              <a:srgbClr val="99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000500" y="3665220"/>
              <a:ext cx="1150620" cy="86360"/>
            </a:xfrm>
            <a:custGeom>
              <a:avLst/>
              <a:gdLst>
                <a:gd name="connsiteX0" fmla="*/ 0 w 1150620"/>
                <a:gd name="connsiteY0" fmla="*/ 15240 h 86360"/>
                <a:gd name="connsiteX1" fmla="*/ 579120 w 1150620"/>
                <a:gd name="connsiteY1" fmla="*/ 83820 h 86360"/>
                <a:gd name="connsiteX2" fmla="*/ 1150620 w 1150620"/>
                <a:gd name="connsiteY2" fmla="*/ 0 h 8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620" h="86360">
                  <a:moveTo>
                    <a:pt x="0" y="15240"/>
                  </a:moveTo>
                  <a:cubicBezTo>
                    <a:pt x="193675" y="50800"/>
                    <a:pt x="387350" y="86360"/>
                    <a:pt x="579120" y="83820"/>
                  </a:cubicBezTo>
                  <a:cubicBezTo>
                    <a:pt x="770890" y="81280"/>
                    <a:pt x="960755" y="40640"/>
                    <a:pt x="115062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947160" y="4015740"/>
              <a:ext cx="1272540" cy="100330"/>
            </a:xfrm>
            <a:custGeom>
              <a:avLst/>
              <a:gdLst>
                <a:gd name="connsiteX0" fmla="*/ 0 w 1272540"/>
                <a:gd name="connsiteY0" fmla="*/ 0 h 100330"/>
                <a:gd name="connsiteX1" fmla="*/ 624840 w 1272540"/>
                <a:gd name="connsiteY1" fmla="*/ 99060 h 100330"/>
                <a:gd name="connsiteX2" fmla="*/ 1272540 w 1272540"/>
                <a:gd name="connsiteY2" fmla="*/ 7620 h 10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2540" h="100330">
                  <a:moveTo>
                    <a:pt x="0" y="0"/>
                  </a:moveTo>
                  <a:cubicBezTo>
                    <a:pt x="206375" y="48895"/>
                    <a:pt x="412750" y="97790"/>
                    <a:pt x="624840" y="99060"/>
                  </a:cubicBezTo>
                  <a:cubicBezTo>
                    <a:pt x="836930" y="100330"/>
                    <a:pt x="1054735" y="53975"/>
                    <a:pt x="1272540" y="762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355340" y="3538220"/>
              <a:ext cx="614680" cy="454660"/>
            </a:xfrm>
            <a:custGeom>
              <a:avLst/>
              <a:gdLst>
                <a:gd name="connsiteX0" fmla="*/ 614680 w 614680"/>
                <a:gd name="connsiteY0" fmla="*/ 157480 h 454660"/>
                <a:gd name="connsiteX1" fmla="*/ 325120 w 614680"/>
                <a:gd name="connsiteY1" fmla="*/ 43180 h 454660"/>
                <a:gd name="connsiteX2" fmla="*/ 20320 w 614680"/>
                <a:gd name="connsiteY2" fmla="*/ 35560 h 454660"/>
                <a:gd name="connsiteX3" fmla="*/ 203200 w 614680"/>
                <a:gd name="connsiteY3" fmla="*/ 256540 h 454660"/>
                <a:gd name="connsiteX4" fmla="*/ 591820 w 614680"/>
                <a:gd name="connsiteY4" fmla="*/ 454660 h 45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680" h="454660">
                  <a:moveTo>
                    <a:pt x="614680" y="157480"/>
                  </a:moveTo>
                  <a:cubicBezTo>
                    <a:pt x="519430" y="110490"/>
                    <a:pt x="424180" y="63500"/>
                    <a:pt x="325120" y="43180"/>
                  </a:cubicBezTo>
                  <a:cubicBezTo>
                    <a:pt x="226060" y="22860"/>
                    <a:pt x="40640" y="0"/>
                    <a:pt x="20320" y="35560"/>
                  </a:cubicBezTo>
                  <a:cubicBezTo>
                    <a:pt x="0" y="71120"/>
                    <a:pt x="107950" y="186690"/>
                    <a:pt x="203200" y="256540"/>
                  </a:cubicBezTo>
                  <a:cubicBezTo>
                    <a:pt x="298450" y="326390"/>
                    <a:pt x="445135" y="390525"/>
                    <a:pt x="591820" y="45466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173980" y="3569970"/>
              <a:ext cx="652780" cy="415290"/>
            </a:xfrm>
            <a:custGeom>
              <a:avLst/>
              <a:gdLst>
                <a:gd name="connsiteX0" fmla="*/ 53340 w 652780"/>
                <a:gd name="connsiteY0" fmla="*/ 415290 h 415290"/>
                <a:gd name="connsiteX1" fmla="*/ 495300 w 652780"/>
                <a:gd name="connsiteY1" fmla="*/ 240030 h 415290"/>
                <a:gd name="connsiteX2" fmla="*/ 617220 w 652780"/>
                <a:gd name="connsiteY2" fmla="*/ 64770 h 415290"/>
                <a:gd name="connsiteX3" fmla="*/ 281940 w 652780"/>
                <a:gd name="connsiteY3" fmla="*/ 3810 h 415290"/>
                <a:gd name="connsiteX4" fmla="*/ 0 w 652780"/>
                <a:gd name="connsiteY4" fmla="*/ 87630 h 4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780" h="415290">
                  <a:moveTo>
                    <a:pt x="53340" y="415290"/>
                  </a:moveTo>
                  <a:cubicBezTo>
                    <a:pt x="227330" y="356870"/>
                    <a:pt x="401320" y="298450"/>
                    <a:pt x="495300" y="240030"/>
                  </a:cubicBezTo>
                  <a:cubicBezTo>
                    <a:pt x="589280" y="181610"/>
                    <a:pt x="652780" y="104140"/>
                    <a:pt x="617220" y="64770"/>
                  </a:cubicBezTo>
                  <a:cubicBezTo>
                    <a:pt x="581660" y="25400"/>
                    <a:pt x="384810" y="0"/>
                    <a:pt x="281940" y="3810"/>
                  </a:cubicBezTo>
                  <a:cubicBezTo>
                    <a:pt x="179070" y="7620"/>
                    <a:pt x="89535" y="47625"/>
                    <a:pt x="0" y="8763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7" grpId="0" animBg="1"/>
      <p:bldP spid="84" grpId="0" animBg="1"/>
      <p:bldP spid="1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764704" y="-1926975"/>
            <a:ext cx="11089232" cy="8784975"/>
            <a:chOff x="1259632" y="-1683567"/>
            <a:chExt cx="11089232" cy="8784975"/>
          </a:xfrm>
        </p:grpSpPr>
        <p:sp>
          <p:nvSpPr>
            <p:cNvPr id="33" name="Rectangle 32"/>
            <p:cNvSpPr/>
            <p:nvPr/>
          </p:nvSpPr>
          <p:spPr>
            <a:xfrm>
              <a:off x="2555776" y="3240360"/>
              <a:ext cx="9793088" cy="3861048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Group 17"/>
            <p:cNvGrpSpPr/>
            <p:nvPr/>
          </p:nvGrpSpPr>
          <p:grpSpPr>
            <a:xfrm>
              <a:off x="3131840" y="-171400"/>
              <a:ext cx="3672408" cy="2232248"/>
              <a:chOff x="4283968" y="-315416"/>
              <a:chExt cx="3672408" cy="2232248"/>
            </a:xfrm>
          </p:grpSpPr>
          <p:sp>
            <p:nvSpPr>
              <p:cNvPr id="47" name="Rounded Rectangle 8"/>
              <p:cNvSpPr/>
              <p:nvPr/>
            </p:nvSpPr>
            <p:spPr>
              <a:xfrm>
                <a:off x="4283968" y="-315416"/>
                <a:ext cx="3672408" cy="2232248"/>
              </a:xfrm>
              <a:prstGeom prst="roundRect">
                <a:avLst>
                  <a:gd name="adj" fmla="val 3504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4355976" y="-243408"/>
                <a:ext cx="3491880" cy="2088232"/>
              </a:xfrm>
              <a:prstGeom prst="roundRect">
                <a:avLst>
                  <a:gd name="adj" fmla="val 7544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3024336" y="324036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2123728" y="-387424"/>
              <a:ext cx="0" cy="36450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5"/>
            <p:cNvGrpSpPr/>
            <p:nvPr/>
          </p:nvGrpSpPr>
          <p:grpSpPr>
            <a:xfrm>
              <a:off x="1259632" y="466676"/>
              <a:ext cx="2088232" cy="3960440"/>
              <a:chOff x="1547664" y="1268760"/>
              <a:chExt cx="2088232" cy="396044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47664" y="1268760"/>
                <a:ext cx="2088232" cy="3960440"/>
              </a:xfrm>
              <a:prstGeom prst="rect">
                <a:avLst/>
              </a:prstGeom>
              <a:solidFill>
                <a:srgbClr val="0000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91680" y="1484784"/>
                <a:ext cx="1800200" cy="3528392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 rot="20383529">
              <a:off x="5225050" y="1500753"/>
              <a:ext cx="1388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  <a:latin typeface="Bradley Hand ITC" pitchFamily="66" charset="0"/>
                </a:rPr>
                <a:t>Where is everyone?</a:t>
              </a:r>
              <a:endParaRPr lang="en-GB" sz="1200" b="1" dirty="0">
                <a:solidFill>
                  <a:srgbClr val="FF0000"/>
                </a:solidFill>
                <a:latin typeface="Bradley Hand ITC" pitchFamily="66" charset="0"/>
              </a:endParaRPr>
            </a:p>
          </p:txBody>
        </p:sp>
        <p:grpSp>
          <p:nvGrpSpPr>
            <p:cNvPr id="39" name="Group 63"/>
            <p:cNvGrpSpPr/>
            <p:nvPr/>
          </p:nvGrpSpPr>
          <p:grpSpPr>
            <a:xfrm rot="16200000">
              <a:off x="7848365" y="-1719571"/>
              <a:ext cx="4104456" cy="4176463"/>
              <a:chOff x="5868144" y="-603448"/>
              <a:chExt cx="3600400" cy="3024336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785569" y="4509121"/>
            <a:ext cx="1584176" cy="864095"/>
            <a:chOff x="1619672" y="4221089"/>
            <a:chExt cx="1584176" cy="864095"/>
          </a:xfrm>
        </p:grpSpPr>
        <p:sp>
          <p:nvSpPr>
            <p:cNvPr id="3" name="Freeform 2"/>
            <p:cNvSpPr/>
            <p:nvPr/>
          </p:nvSpPr>
          <p:spPr>
            <a:xfrm>
              <a:off x="1619672" y="4246822"/>
              <a:ext cx="669997" cy="83836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2555774" y="4221089"/>
              <a:ext cx="648074" cy="86409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Freeform 5"/>
          <p:cNvSpPr/>
          <p:nvPr/>
        </p:nvSpPr>
        <p:spPr>
          <a:xfrm flipH="1">
            <a:off x="5387079" y="3068960"/>
            <a:ext cx="5587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3209505" y="3068960"/>
            <a:ext cx="5766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10"/>
          <p:cNvSpPr/>
          <p:nvPr/>
        </p:nvSpPr>
        <p:spPr>
          <a:xfrm>
            <a:off x="3569545" y="2420888"/>
            <a:ext cx="2016224" cy="2282120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4289625" y="2780928"/>
            <a:ext cx="576064" cy="792088"/>
            <a:chOff x="4289625" y="2780928"/>
            <a:chExt cx="576064" cy="792088"/>
          </a:xfrm>
        </p:grpSpPr>
        <p:grpSp>
          <p:nvGrpSpPr>
            <p:cNvPr id="5" name="Group 8"/>
            <p:cNvGrpSpPr/>
            <p:nvPr/>
          </p:nvGrpSpPr>
          <p:grpSpPr>
            <a:xfrm>
              <a:off x="4289625" y="2780928"/>
              <a:ext cx="576064" cy="288032"/>
              <a:chOff x="6739030" y="3610677"/>
              <a:chExt cx="451036" cy="248044"/>
            </a:xfrm>
          </p:grpSpPr>
          <p:sp>
            <p:nvSpPr>
              <p:cNvPr id="10" name="Oval 9"/>
              <p:cNvSpPr/>
              <p:nvPr/>
            </p:nvSpPr>
            <p:spPr>
              <a:xfrm rot="190219">
                <a:off x="7099070" y="3610677"/>
                <a:ext cx="90996" cy="248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 rot="190219">
                <a:off x="6739030" y="3610677"/>
                <a:ext cx="90996" cy="248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Chord 11"/>
            <p:cNvSpPr/>
            <p:nvPr/>
          </p:nvSpPr>
          <p:spPr>
            <a:xfrm>
              <a:off x="4289625" y="3068960"/>
              <a:ext cx="576064" cy="504056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4001593" y="1772816"/>
            <a:ext cx="1152128" cy="1008112"/>
            <a:chOff x="6156176" y="2132856"/>
            <a:chExt cx="1152128" cy="1008112"/>
          </a:xfrm>
        </p:grpSpPr>
        <p:sp>
          <p:nvSpPr>
            <p:cNvPr id="14" name="Chord 13"/>
            <p:cNvSpPr/>
            <p:nvPr/>
          </p:nvSpPr>
          <p:spPr>
            <a:xfrm>
              <a:off x="6300192" y="2132856"/>
              <a:ext cx="864096" cy="1008112"/>
            </a:xfrm>
            <a:prstGeom prst="chord">
              <a:avLst>
                <a:gd name="adj1" fmla="val 8868550"/>
                <a:gd name="adj2" fmla="val 1928325"/>
              </a:avLst>
            </a:prstGeom>
            <a:solidFill>
              <a:srgbClr val="FF99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56176" y="2708920"/>
              <a:ext cx="1152128" cy="202691"/>
            </a:xfrm>
            <a:custGeom>
              <a:avLst/>
              <a:gdLst>
                <a:gd name="connsiteX0" fmla="*/ 0 w 1133475"/>
                <a:gd name="connsiteY0" fmla="*/ 0 h 109537"/>
                <a:gd name="connsiteX1" fmla="*/ 195263 w 1133475"/>
                <a:gd name="connsiteY1" fmla="*/ 92869 h 109537"/>
                <a:gd name="connsiteX2" fmla="*/ 964406 w 1133475"/>
                <a:gd name="connsiteY2" fmla="*/ 97631 h 109537"/>
                <a:gd name="connsiteX3" fmla="*/ 1133475 w 1133475"/>
                <a:gd name="connsiteY3" fmla="*/ 21431 h 109537"/>
                <a:gd name="connsiteX0" fmla="*/ 0 w 1133475"/>
                <a:gd name="connsiteY0" fmla="*/ 7874 h 122296"/>
                <a:gd name="connsiteX1" fmla="*/ 195263 w 1133475"/>
                <a:gd name="connsiteY1" fmla="*/ 100743 h 122296"/>
                <a:gd name="connsiteX2" fmla="*/ 964406 w 1133475"/>
                <a:gd name="connsiteY2" fmla="*/ 105505 h 122296"/>
                <a:gd name="connsiteX3" fmla="*/ 1133475 w 1133475"/>
                <a:gd name="connsiteY3" fmla="*/ 0 h 122296"/>
                <a:gd name="connsiteX0" fmla="*/ 0 w 1133475"/>
                <a:gd name="connsiteY0" fmla="*/ 0 h 122296"/>
                <a:gd name="connsiteX1" fmla="*/ 195263 w 1133475"/>
                <a:gd name="connsiteY1" fmla="*/ 100743 h 122296"/>
                <a:gd name="connsiteX2" fmla="*/ 964406 w 1133475"/>
                <a:gd name="connsiteY2" fmla="*/ 105505 h 122296"/>
                <a:gd name="connsiteX3" fmla="*/ 1133475 w 1133475"/>
                <a:gd name="connsiteY3" fmla="*/ 0 h 12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475" h="122296">
                  <a:moveTo>
                    <a:pt x="0" y="0"/>
                  </a:moveTo>
                  <a:cubicBezTo>
                    <a:pt x="17264" y="38298"/>
                    <a:pt x="34529" y="83159"/>
                    <a:pt x="195263" y="100743"/>
                  </a:cubicBezTo>
                  <a:cubicBezTo>
                    <a:pt x="355997" y="118327"/>
                    <a:pt x="808037" y="122296"/>
                    <a:pt x="964406" y="105505"/>
                  </a:cubicBezTo>
                  <a:cubicBezTo>
                    <a:pt x="1120775" y="88714"/>
                    <a:pt x="1127125" y="32147"/>
                    <a:pt x="1133475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83968" y="2636912"/>
            <a:ext cx="576064" cy="288032"/>
            <a:chOff x="2535856" y="1199746"/>
            <a:chExt cx="576064" cy="288032"/>
          </a:xfrm>
        </p:grpSpPr>
        <p:sp>
          <p:nvSpPr>
            <p:cNvPr id="28" name="Oval 27"/>
            <p:cNvSpPr/>
            <p:nvPr/>
          </p:nvSpPr>
          <p:spPr>
            <a:xfrm rot="190219">
              <a:off x="2995700" y="1199746"/>
              <a:ext cx="116220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 rot="190219">
              <a:off x="2535856" y="1199746"/>
              <a:ext cx="116220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Chord 30"/>
          <p:cNvSpPr/>
          <p:nvPr/>
        </p:nvSpPr>
        <p:spPr>
          <a:xfrm>
            <a:off x="4283968" y="3068960"/>
            <a:ext cx="576064" cy="504056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5"/>
          <p:cNvGrpSpPr/>
          <p:nvPr/>
        </p:nvGrpSpPr>
        <p:grpSpPr>
          <a:xfrm>
            <a:off x="3574257" y="2996952"/>
            <a:ext cx="1995485" cy="1368152"/>
            <a:chOff x="976313" y="2708920"/>
            <a:chExt cx="1995485" cy="1368152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1023938" y="2971800"/>
              <a:ext cx="124446" cy="531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976313" y="3195639"/>
              <a:ext cx="161925" cy="619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819994" y="2995613"/>
              <a:ext cx="132754" cy="733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843211" y="3190875"/>
              <a:ext cx="128587" cy="6191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41"/>
            <p:cNvGrpSpPr/>
            <p:nvPr/>
          </p:nvGrpSpPr>
          <p:grpSpPr>
            <a:xfrm>
              <a:off x="1106090" y="2708920"/>
              <a:ext cx="1800200" cy="1368152"/>
              <a:chOff x="1043608" y="2780928"/>
              <a:chExt cx="1872208" cy="1152128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43608" y="2780928"/>
                <a:ext cx="1872208" cy="1152128"/>
              </a:xfrm>
              <a:custGeom>
                <a:avLst/>
                <a:gdLst>
                  <a:gd name="connsiteX0" fmla="*/ 409575 w 2260600"/>
                  <a:gd name="connsiteY0" fmla="*/ 60325 h 1258887"/>
                  <a:gd name="connsiteX1" fmla="*/ 1114425 w 2260600"/>
                  <a:gd name="connsiteY1" fmla="*/ 260350 h 1258887"/>
                  <a:gd name="connsiteX2" fmla="*/ 2047875 w 2260600"/>
                  <a:gd name="connsiteY2" fmla="*/ 88900 h 1258887"/>
                  <a:gd name="connsiteX3" fmla="*/ 2105025 w 2260600"/>
                  <a:gd name="connsiteY3" fmla="*/ 774700 h 1258887"/>
                  <a:gd name="connsiteX4" fmla="*/ 1114425 w 2260600"/>
                  <a:gd name="connsiteY4" fmla="*/ 1231900 h 1258887"/>
                  <a:gd name="connsiteX5" fmla="*/ 152400 w 2260600"/>
                  <a:gd name="connsiteY5" fmla="*/ 612775 h 1258887"/>
                  <a:gd name="connsiteX6" fmla="*/ 200025 w 2260600"/>
                  <a:gd name="connsiteY6" fmla="*/ 88900 h 1258887"/>
                  <a:gd name="connsiteX7" fmla="*/ 409575 w 2260600"/>
                  <a:gd name="connsiteY7" fmla="*/ 60325 h 1258887"/>
                  <a:gd name="connsiteX0" fmla="*/ 200025 w 2260600"/>
                  <a:gd name="connsiteY0" fmla="*/ 85725 h 1255712"/>
                  <a:gd name="connsiteX1" fmla="*/ 1114425 w 2260600"/>
                  <a:gd name="connsiteY1" fmla="*/ 257175 h 1255712"/>
                  <a:gd name="connsiteX2" fmla="*/ 2047875 w 2260600"/>
                  <a:gd name="connsiteY2" fmla="*/ 85725 h 1255712"/>
                  <a:gd name="connsiteX3" fmla="*/ 2105025 w 2260600"/>
                  <a:gd name="connsiteY3" fmla="*/ 771525 h 1255712"/>
                  <a:gd name="connsiteX4" fmla="*/ 1114425 w 2260600"/>
                  <a:gd name="connsiteY4" fmla="*/ 1228725 h 1255712"/>
                  <a:gd name="connsiteX5" fmla="*/ 152400 w 2260600"/>
                  <a:gd name="connsiteY5" fmla="*/ 609600 h 1255712"/>
                  <a:gd name="connsiteX6" fmla="*/ 200025 w 2260600"/>
                  <a:gd name="connsiteY6" fmla="*/ 85725 h 1255712"/>
                  <a:gd name="connsiteX0" fmla="*/ 228217 w 2254961"/>
                  <a:gd name="connsiteY0" fmla="*/ 86493 h 1255712"/>
                  <a:gd name="connsiteX1" fmla="*/ 1108786 w 2254961"/>
                  <a:gd name="connsiteY1" fmla="*/ 257175 h 1255712"/>
                  <a:gd name="connsiteX2" fmla="*/ 2042236 w 2254961"/>
                  <a:gd name="connsiteY2" fmla="*/ 85725 h 1255712"/>
                  <a:gd name="connsiteX3" fmla="*/ 2099386 w 2254961"/>
                  <a:gd name="connsiteY3" fmla="*/ 771525 h 1255712"/>
                  <a:gd name="connsiteX4" fmla="*/ 1108786 w 2254961"/>
                  <a:gd name="connsiteY4" fmla="*/ 1228725 h 1255712"/>
                  <a:gd name="connsiteX5" fmla="*/ 146761 w 2254961"/>
                  <a:gd name="connsiteY5" fmla="*/ 609600 h 1255712"/>
                  <a:gd name="connsiteX6" fmla="*/ 228217 w 2254961"/>
                  <a:gd name="connsiteY6" fmla="*/ 86493 h 1255712"/>
                  <a:gd name="connsiteX0" fmla="*/ 146762 w 2173506"/>
                  <a:gd name="connsiteY0" fmla="*/ 86493 h 1234885"/>
                  <a:gd name="connsiteX1" fmla="*/ 1027331 w 2173506"/>
                  <a:gd name="connsiteY1" fmla="*/ 257175 h 1234885"/>
                  <a:gd name="connsiteX2" fmla="*/ 1960781 w 2173506"/>
                  <a:gd name="connsiteY2" fmla="*/ 85725 h 1234885"/>
                  <a:gd name="connsiteX3" fmla="*/ 2017931 w 2173506"/>
                  <a:gd name="connsiteY3" fmla="*/ 771525 h 1234885"/>
                  <a:gd name="connsiteX4" fmla="*/ 1027331 w 2173506"/>
                  <a:gd name="connsiteY4" fmla="*/ 1228725 h 1234885"/>
                  <a:gd name="connsiteX5" fmla="*/ 146761 w 2173506"/>
                  <a:gd name="connsiteY5" fmla="*/ 734565 h 1234885"/>
                  <a:gd name="connsiteX6" fmla="*/ 146762 w 2173506"/>
                  <a:gd name="connsiteY6" fmla="*/ 86493 h 1234885"/>
                  <a:gd name="connsiteX0" fmla="*/ 146762 w 2177356"/>
                  <a:gd name="connsiteY0" fmla="*/ 86493 h 1100766"/>
                  <a:gd name="connsiteX1" fmla="*/ 1027331 w 2177356"/>
                  <a:gd name="connsiteY1" fmla="*/ 257175 h 1100766"/>
                  <a:gd name="connsiteX2" fmla="*/ 1960781 w 2177356"/>
                  <a:gd name="connsiteY2" fmla="*/ 85725 h 1100766"/>
                  <a:gd name="connsiteX3" fmla="*/ 2017931 w 2177356"/>
                  <a:gd name="connsiteY3" fmla="*/ 771525 h 1100766"/>
                  <a:gd name="connsiteX4" fmla="*/ 1004230 w 2177356"/>
                  <a:gd name="connsiteY4" fmla="*/ 1094606 h 1100766"/>
                  <a:gd name="connsiteX5" fmla="*/ 146761 w 2177356"/>
                  <a:gd name="connsiteY5" fmla="*/ 734565 h 1100766"/>
                  <a:gd name="connsiteX6" fmla="*/ 146762 w 2177356"/>
                  <a:gd name="connsiteY6" fmla="*/ 86493 h 1100766"/>
                  <a:gd name="connsiteX0" fmla="*/ 146762 w 2112834"/>
                  <a:gd name="connsiteY0" fmla="*/ 92334 h 1112448"/>
                  <a:gd name="connsiteX1" fmla="*/ 1027331 w 2112834"/>
                  <a:gd name="connsiteY1" fmla="*/ 263016 h 1112448"/>
                  <a:gd name="connsiteX2" fmla="*/ 1960781 w 2112834"/>
                  <a:gd name="connsiteY2" fmla="*/ 91566 h 1112448"/>
                  <a:gd name="connsiteX3" fmla="*/ 1939650 w 2112834"/>
                  <a:gd name="connsiteY3" fmla="*/ 812415 h 1112448"/>
                  <a:gd name="connsiteX4" fmla="*/ 1004230 w 2112834"/>
                  <a:gd name="connsiteY4" fmla="*/ 1100447 h 1112448"/>
                  <a:gd name="connsiteX5" fmla="*/ 146761 w 2112834"/>
                  <a:gd name="connsiteY5" fmla="*/ 740406 h 1112448"/>
                  <a:gd name="connsiteX6" fmla="*/ 146762 w 2112834"/>
                  <a:gd name="connsiteY6" fmla="*/ 92334 h 1112448"/>
                  <a:gd name="connsiteX0" fmla="*/ 146762 w 2169654"/>
                  <a:gd name="connsiteY0" fmla="*/ 91565 h 1111679"/>
                  <a:gd name="connsiteX1" fmla="*/ 1027331 w 2169654"/>
                  <a:gd name="connsiteY1" fmla="*/ 262247 h 1111679"/>
                  <a:gd name="connsiteX2" fmla="*/ 2017602 w 2169654"/>
                  <a:gd name="connsiteY2" fmla="*/ 91566 h 1111679"/>
                  <a:gd name="connsiteX3" fmla="*/ 1939650 w 2169654"/>
                  <a:gd name="connsiteY3" fmla="*/ 811646 h 1111679"/>
                  <a:gd name="connsiteX4" fmla="*/ 1004230 w 2169654"/>
                  <a:gd name="connsiteY4" fmla="*/ 1099678 h 1111679"/>
                  <a:gd name="connsiteX5" fmla="*/ 146761 w 2169654"/>
                  <a:gd name="connsiteY5" fmla="*/ 739637 h 1111679"/>
                  <a:gd name="connsiteX6" fmla="*/ 146762 w 2169654"/>
                  <a:gd name="connsiteY6" fmla="*/ 91565 h 111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9654" h="1111679">
                    <a:moveTo>
                      <a:pt x="146762" y="91565"/>
                    </a:moveTo>
                    <a:cubicBezTo>
                      <a:pt x="293524" y="12000"/>
                      <a:pt x="715524" y="262247"/>
                      <a:pt x="1027331" y="262247"/>
                    </a:cubicBezTo>
                    <a:cubicBezTo>
                      <a:pt x="1339138" y="262247"/>
                      <a:pt x="1865549" y="0"/>
                      <a:pt x="2017602" y="91566"/>
                    </a:cubicBezTo>
                    <a:cubicBezTo>
                      <a:pt x="2169655" y="183132"/>
                      <a:pt x="2108545" y="643627"/>
                      <a:pt x="1939650" y="811646"/>
                    </a:cubicBezTo>
                    <a:cubicBezTo>
                      <a:pt x="1770755" y="979665"/>
                      <a:pt x="1303045" y="1111679"/>
                      <a:pt x="1004230" y="1099678"/>
                    </a:cubicBezTo>
                    <a:cubicBezTo>
                      <a:pt x="705415" y="1087677"/>
                      <a:pt x="289672" y="907656"/>
                      <a:pt x="146761" y="739637"/>
                    </a:cubicBezTo>
                    <a:cubicBezTo>
                      <a:pt x="3850" y="571618"/>
                      <a:pt x="0" y="171130"/>
                      <a:pt x="146762" y="91565"/>
                    </a:cubicBezTo>
                    <a:close/>
                  </a:path>
                </a:pathLst>
              </a:custGeom>
              <a:solidFill>
                <a:srgbClr val="66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1115617" y="2924943"/>
                <a:ext cx="1728192" cy="288033"/>
              </a:xfrm>
              <a:custGeom>
                <a:avLst/>
                <a:gdLst>
                  <a:gd name="connsiteX0" fmla="*/ 0 w 1724025"/>
                  <a:gd name="connsiteY0" fmla="*/ 9525 h 287337"/>
                  <a:gd name="connsiteX1" fmla="*/ 800100 w 1724025"/>
                  <a:gd name="connsiteY1" fmla="*/ 285750 h 287337"/>
                  <a:gd name="connsiteX2" fmla="*/ 1724025 w 1724025"/>
                  <a:gd name="connsiteY2" fmla="*/ 0 h 287337"/>
                  <a:gd name="connsiteX0" fmla="*/ 0 w 1713309"/>
                  <a:gd name="connsiteY0" fmla="*/ 0 h 351528"/>
                  <a:gd name="connsiteX1" fmla="*/ 789384 w 1713309"/>
                  <a:gd name="connsiteY1" fmla="*/ 342131 h 351528"/>
                  <a:gd name="connsiteX2" fmla="*/ 1713309 w 1713309"/>
                  <a:gd name="connsiteY2" fmla="*/ 56381 h 351528"/>
                  <a:gd name="connsiteX0" fmla="*/ 0 w 1728192"/>
                  <a:gd name="connsiteY0" fmla="*/ 0 h 342131"/>
                  <a:gd name="connsiteX1" fmla="*/ 789384 w 1728192"/>
                  <a:gd name="connsiteY1" fmla="*/ 342131 h 342131"/>
                  <a:gd name="connsiteX2" fmla="*/ 1728192 w 1728192"/>
                  <a:gd name="connsiteY2" fmla="*/ 0 h 342131"/>
                  <a:gd name="connsiteX0" fmla="*/ 0 w 1728192"/>
                  <a:gd name="connsiteY0" fmla="*/ 0 h 288033"/>
                  <a:gd name="connsiteX1" fmla="*/ 792087 w 1728192"/>
                  <a:gd name="connsiteY1" fmla="*/ 288033 h 288033"/>
                  <a:gd name="connsiteX2" fmla="*/ 1728192 w 1728192"/>
                  <a:gd name="connsiteY2" fmla="*/ 0 h 28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28192" h="288033">
                    <a:moveTo>
                      <a:pt x="0" y="0"/>
                    </a:moveTo>
                    <a:cubicBezTo>
                      <a:pt x="256381" y="138906"/>
                      <a:pt x="504055" y="288033"/>
                      <a:pt x="792087" y="288033"/>
                    </a:cubicBezTo>
                    <a:cubicBezTo>
                      <a:pt x="1080119" y="288033"/>
                      <a:pt x="1409898" y="142081"/>
                      <a:pt x="17281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115616" y="3438525"/>
                <a:ext cx="1656184" cy="360929"/>
              </a:xfrm>
              <a:custGeom>
                <a:avLst/>
                <a:gdLst>
                  <a:gd name="connsiteX0" fmla="*/ 0 w 1752600"/>
                  <a:gd name="connsiteY0" fmla="*/ 9525 h 268288"/>
                  <a:gd name="connsiteX1" fmla="*/ 809625 w 1752600"/>
                  <a:gd name="connsiteY1" fmla="*/ 266700 h 268288"/>
                  <a:gd name="connsiteX2" fmla="*/ 1752600 w 1752600"/>
                  <a:gd name="connsiteY2" fmla="*/ 0 h 268288"/>
                  <a:gd name="connsiteX0" fmla="*/ 0 w 1752600"/>
                  <a:gd name="connsiteY0" fmla="*/ 0 h 267589"/>
                  <a:gd name="connsiteX1" fmla="*/ 809625 w 1752600"/>
                  <a:gd name="connsiteY1" fmla="*/ 257175 h 267589"/>
                  <a:gd name="connsiteX2" fmla="*/ 1752600 w 1752600"/>
                  <a:gd name="connsiteY2" fmla="*/ 62483 h 267589"/>
                  <a:gd name="connsiteX0" fmla="*/ 0 w 1752600"/>
                  <a:gd name="connsiteY0" fmla="*/ 0 h 360929"/>
                  <a:gd name="connsiteX1" fmla="*/ 838200 w 1752600"/>
                  <a:gd name="connsiteY1" fmla="*/ 350515 h 360929"/>
                  <a:gd name="connsiteX2" fmla="*/ 1752600 w 1752600"/>
                  <a:gd name="connsiteY2" fmla="*/ 62483 h 36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2600" h="360929">
                    <a:moveTo>
                      <a:pt x="0" y="0"/>
                    </a:moveTo>
                    <a:cubicBezTo>
                      <a:pt x="258762" y="129381"/>
                      <a:pt x="546100" y="340101"/>
                      <a:pt x="838200" y="350515"/>
                    </a:cubicBezTo>
                    <a:cubicBezTo>
                      <a:pt x="1130300" y="360929"/>
                      <a:pt x="1427162" y="195039"/>
                      <a:pt x="1752600" y="6248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00781 2.59259E-6 L -0.0158 2.59259E-6 L 0.00781 2.59259E-6 L -0.0158 2.59259E-6 L 8.33333E-7 2.59259E-6 Z " pathEditMode="relative" ptsTypes="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-540568" y="-1467544"/>
            <a:ext cx="10513168" cy="8640960"/>
            <a:chOff x="-324544" y="-891480"/>
            <a:chExt cx="10513168" cy="8640960"/>
          </a:xfrm>
        </p:grpSpPr>
        <p:sp>
          <p:nvSpPr>
            <p:cNvPr id="82" name="Rectangle 81"/>
            <p:cNvSpPr/>
            <p:nvPr/>
          </p:nvSpPr>
          <p:spPr>
            <a:xfrm>
              <a:off x="-324544" y="4005064"/>
              <a:ext cx="9793088" cy="3744416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-108520" y="4005064"/>
              <a:ext cx="97930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5" name="Picture 2" descr="https://www.wetterzentrale.de/maps/GFSOPEU18_0_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8144" y="-675456"/>
              <a:ext cx="4320480" cy="34689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8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-891480"/>
              <a:ext cx="3922192" cy="38971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57" name="Group 56"/>
          <p:cNvGrpSpPr/>
          <p:nvPr/>
        </p:nvGrpSpPr>
        <p:grpSpPr>
          <a:xfrm rot="20217611">
            <a:off x="2708825" y="1881343"/>
            <a:ext cx="901452" cy="1701802"/>
            <a:chOff x="1738344" y="-256637"/>
            <a:chExt cx="901452" cy="1701802"/>
          </a:xfrm>
        </p:grpSpPr>
        <p:sp>
          <p:nvSpPr>
            <p:cNvPr id="58" name="Freeform 57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1" name="Picture 2" descr="coke bottl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475242">
              <a:off x="1817064" y="-256637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65" name="Group 57"/>
          <p:cNvGrpSpPr/>
          <p:nvPr/>
        </p:nvGrpSpPr>
        <p:grpSpPr>
          <a:xfrm rot="383250">
            <a:off x="2865612" y="2210321"/>
            <a:ext cx="1463445" cy="1269964"/>
            <a:chOff x="1556931" y="175201"/>
            <a:chExt cx="1463445" cy="1269964"/>
          </a:xfrm>
        </p:grpSpPr>
        <p:sp>
          <p:nvSpPr>
            <p:cNvPr id="69" name="Freeform 68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9" name="Picture 2" descr="coke bottl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215928">
              <a:off x="1877288" y="-145156"/>
              <a:ext cx="822732" cy="1463445"/>
            </a:xfrm>
            <a:prstGeom prst="rect">
              <a:avLst/>
            </a:prstGeom>
            <a:noFill/>
          </p:spPr>
        </p:pic>
      </p:grpSp>
      <p:pic>
        <p:nvPicPr>
          <p:cNvPr id="80" name="toy_plastic_inflatable_ball_hit_windo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612560" y="2564904"/>
            <a:ext cx="304800" cy="304800"/>
          </a:xfrm>
          <a:prstGeom prst="rect">
            <a:avLst/>
          </a:prstGeom>
        </p:spPr>
      </p:pic>
      <p:grpSp>
        <p:nvGrpSpPr>
          <p:cNvPr id="14" name="Group 81"/>
          <p:cNvGrpSpPr/>
          <p:nvPr/>
        </p:nvGrpSpPr>
        <p:grpSpPr>
          <a:xfrm rot="20797683">
            <a:off x="3274617" y="1846415"/>
            <a:ext cx="792088" cy="1327566"/>
            <a:chOff x="7298786" y="2152764"/>
            <a:chExt cx="720080" cy="1177306"/>
          </a:xfrm>
          <a:solidFill>
            <a:srgbClr val="FFCC99"/>
          </a:solidFill>
        </p:grpSpPr>
        <p:sp>
          <p:nvSpPr>
            <p:cNvPr id="62" name="Freeform 61"/>
            <p:cNvSpPr/>
            <p:nvPr/>
          </p:nvSpPr>
          <p:spPr>
            <a:xfrm rot="10800000">
              <a:off x="7298786" y="2152764"/>
              <a:ext cx="720080" cy="117730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910058"/>
                <a:gd name="connsiteX1" fmla="*/ 239713 w 764914"/>
                <a:gd name="connsiteY1" fmla="*/ 381071 h 910058"/>
                <a:gd name="connsiteX2" fmla="*/ 82550 w 764914"/>
                <a:gd name="connsiteY2" fmla="*/ 476321 h 910058"/>
                <a:gd name="connsiteX3" fmla="*/ 3969 w 764914"/>
                <a:gd name="connsiteY3" fmla="*/ 614433 h 910058"/>
                <a:gd name="connsiteX4" fmla="*/ 106363 w 764914"/>
                <a:gd name="connsiteY4" fmla="*/ 628721 h 910058"/>
                <a:gd name="connsiteX5" fmla="*/ 254000 w 764914"/>
                <a:gd name="connsiteY5" fmla="*/ 526327 h 910058"/>
                <a:gd name="connsiteX6" fmla="*/ 261144 w 764914"/>
                <a:gd name="connsiteY6" fmla="*/ 538233 h 910058"/>
                <a:gd name="connsiteX7" fmla="*/ 223044 w 764914"/>
                <a:gd name="connsiteY7" fmla="*/ 673964 h 910058"/>
                <a:gd name="connsiteX8" fmla="*/ 198834 w 764914"/>
                <a:gd name="connsiteY8" fmla="*/ 800171 h 910058"/>
                <a:gd name="connsiteX9" fmla="*/ 248147 w 764914"/>
                <a:gd name="connsiteY9" fmla="*/ 890286 h 910058"/>
                <a:gd name="connsiteX10" fmla="*/ 335682 w 764914"/>
                <a:gd name="connsiteY10" fmla="*/ 748552 h 910058"/>
                <a:gd name="connsiteX11" fmla="*/ 368300 w 764914"/>
                <a:gd name="connsiteY11" fmla="*/ 628720 h 910058"/>
                <a:gd name="connsiteX12" fmla="*/ 381480 w 764914"/>
                <a:gd name="connsiteY12" fmla="*/ 669351 h 910058"/>
                <a:gd name="connsiteX13" fmla="*/ 395874 w 764914"/>
                <a:gd name="connsiteY13" fmla="*/ 719109 h 910058"/>
                <a:gd name="connsiteX14" fmla="*/ 458664 w 764914"/>
                <a:gd name="connsiteY14" fmla="*/ 905764 h 910058"/>
                <a:gd name="connsiteX15" fmla="*/ 481781 w 764914"/>
                <a:gd name="connsiteY15" fmla="*/ 693346 h 910058"/>
                <a:gd name="connsiteX16" fmla="*/ 489875 w 764914"/>
                <a:gd name="connsiteY16" fmla="*/ 629119 h 910058"/>
                <a:gd name="connsiteX17" fmla="*/ 504032 w 764914"/>
                <a:gd name="connsiteY17" fmla="*/ 669201 h 910058"/>
                <a:gd name="connsiteX18" fmla="*/ 522711 w 764914"/>
                <a:gd name="connsiteY18" fmla="*/ 696521 h 910058"/>
                <a:gd name="connsiteX19" fmla="*/ 559595 w 764914"/>
                <a:gd name="connsiteY19" fmla="*/ 731809 h 910058"/>
                <a:gd name="connsiteX20" fmla="*/ 600524 w 764914"/>
                <a:gd name="connsiteY20" fmla="*/ 734985 h 910058"/>
                <a:gd name="connsiteX21" fmla="*/ 645501 w 764914"/>
                <a:gd name="connsiteY21" fmla="*/ 706047 h 910058"/>
                <a:gd name="connsiteX22" fmla="*/ 631107 w 764914"/>
                <a:gd name="connsiteY22" fmla="*/ 656289 h 910058"/>
                <a:gd name="connsiteX23" fmla="*/ 632619 w 764914"/>
                <a:gd name="connsiteY23" fmla="*/ 647771 h 910058"/>
                <a:gd name="connsiteX24" fmla="*/ 704873 w 764914"/>
                <a:gd name="connsiteY24" fmla="*/ 726866 h 910058"/>
                <a:gd name="connsiteX25" fmla="*/ 758825 w 764914"/>
                <a:gd name="connsiteY25" fmla="*/ 635864 h 910058"/>
                <a:gd name="connsiteX26" fmla="*/ 668338 w 764914"/>
                <a:gd name="connsiteY26" fmla="*/ 464414 h 910058"/>
                <a:gd name="connsiteX27" fmla="*/ 577964 w 764914"/>
                <a:gd name="connsiteY27" fmla="*/ 0 h 910058"/>
                <a:gd name="connsiteX0" fmla="*/ 224488 w 764914"/>
                <a:gd name="connsiteY0" fmla="*/ 79294 h 927640"/>
                <a:gd name="connsiteX1" fmla="*/ 239713 w 764914"/>
                <a:gd name="connsiteY1" fmla="*/ 381071 h 927640"/>
                <a:gd name="connsiteX2" fmla="*/ 82550 w 764914"/>
                <a:gd name="connsiteY2" fmla="*/ 476321 h 927640"/>
                <a:gd name="connsiteX3" fmla="*/ 3969 w 764914"/>
                <a:gd name="connsiteY3" fmla="*/ 614433 h 927640"/>
                <a:gd name="connsiteX4" fmla="*/ 106363 w 764914"/>
                <a:gd name="connsiteY4" fmla="*/ 628721 h 927640"/>
                <a:gd name="connsiteX5" fmla="*/ 254000 w 764914"/>
                <a:gd name="connsiteY5" fmla="*/ 526327 h 927640"/>
                <a:gd name="connsiteX6" fmla="*/ 261144 w 764914"/>
                <a:gd name="connsiteY6" fmla="*/ 538233 h 927640"/>
                <a:gd name="connsiteX7" fmla="*/ 223044 w 764914"/>
                <a:gd name="connsiteY7" fmla="*/ 673964 h 927640"/>
                <a:gd name="connsiteX8" fmla="*/ 198834 w 764914"/>
                <a:gd name="connsiteY8" fmla="*/ 800171 h 927640"/>
                <a:gd name="connsiteX9" fmla="*/ 248147 w 764914"/>
                <a:gd name="connsiteY9" fmla="*/ 890286 h 927640"/>
                <a:gd name="connsiteX10" fmla="*/ 335682 w 764914"/>
                <a:gd name="connsiteY10" fmla="*/ 748552 h 927640"/>
                <a:gd name="connsiteX11" fmla="*/ 368300 w 764914"/>
                <a:gd name="connsiteY11" fmla="*/ 628720 h 927640"/>
                <a:gd name="connsiteX12" fmla="*/ 381480 w 764914"/>
                <a:gd name="connsiteY12" fmla="*/ 669351 h 927640"/>
                <a:gd name="connsiteX13" fmla="*/ 372722 w 764914"/>
                <a:gd name="connsiteY13" fmla="*/ 824600 h 927640"/>
                <a:gd name="connsiteX14" fmla="*/ 458664 w 764914"/>
                <a:gd name="connsiteY14" fmla="*/ 905764 h 927640"/>
                <a:gd name="connsiteX15" fmla="*/ 481781 w 764914"/>
                <a:gd name="connsiteY15" fmla="*/ 693346 h 927640"/>
                <a:gd name="connsiteX16" fmla="*/ 489875 w 764914"/>
                <a:gd name="connsiteY16" fmla="*/ 629119 h 927640"/>
                <a:gd name="connsiteX17" fmla="*/ 504032 w 764914"/>
                <a:gd name="connsiteY17" fmla="*/ 669201 h 927640"/>
                <a:gd name="connsiteX18" fmla="*/ 522711 w 764914"/>
                <a:gd name="connsiteY18" fmla="*/ 696521 h 927640"/>
                <a:gd name="connsiteX19" fmla="*/ 559595 w 764914"/>
                <a:gd name="connsiteY19" fmla="*/ 731809 h 927640"/>
                <a:gd name="connsiteX20" fmla="*/ 600524 w 764914"/>
                <a:gd name="connsiteY20" fmla="*/ 734985 h 927640"/>
                <a:gd name="connsiteX21" fmla="*/ 645501 w 764914"/>
                <a:gd name="connsiteY21" fmla="*/ 706047 h 927640"/>
                <a:gd name="connsiteX22" fmla="*/ 631107 w 764914"/>
                <a:gd name="connsiteY22" fmla="*/ 656289 h 927640"/>
                <a:gd name="connsiteX23" fmla="*/ 632619 w 764914"/>
                <a:gd name="connsiteY23" fmla="*/ 647771 h 927640"/>
                <a:gd name="connsiteX24" fmla="*/ 704873 w 764914"/>
                <a:gd name="connsiteY24" fmla="*/ 726866 h 927640"/>
                <a:gd name="connsiteX25" fmla="*/ 758825 w 764914"/>
                <a:gd name="connsiteY25" fmla="*/ 635864 h 927640"/>
                <a:gd name="connsiteX26" fmla="*/ 668338 w 764914"/>
                <a:gd name="connsiteY26" fmla="*/ 464414 h 927640"/>
                <a:gd name="connsiteX27" fmla="*/ 577964 w 764914"/>
                <a:gd name="connsiteY27" fmla="*/ 0 h 927640"/>
                <a:gd name="connsiteX0" fmla="*/ 224488 w 764914"/>
                <a:gd name="connsiteY0" fmla="*/ 79294 h 939950"/>
                <a:gd name="connsiteX1" fmla="*/ 239713 w 764914"/>
                <a:gd name="connsiteY1" fmla="*/ 381071 h 939950"/>
                <a:gd name="connsiteX2" fmla="*/ 82550 w 764914"/>
                <a:gd name="connsiteY2" fmla="*/ 476321 h 939950"/>
                <a:gd name="connsiteX3" fmla="*/ 3969 w 764914"/>
                <a:gd name="connsiteY3" fmla="*/ 614433 h 939950"/>
                <a:gd name="connsiteX4" fmla="*/ 106363 w 764914"/>
                <a:gd name="connsiteY4" fmla="*/ 628721 h 939950"/>
                <a:gd name="connsiteX5" fmla="*/ 254000 w 764914"/>
                <a:gd name="connsiteY5" fmla="*/ 526327 h 939950"/>
                <a:gd name="connsiteX6" fmla="*/ 261144 w 764914"/>
                <a:gd name="connsiteY6" fmla="*/ 538233 h 939950"/>
                <a:gd name="connsiteX7" fmla="*/ 223044 w 764914"/>
                <a:gd name="connsiteY7" fmla="*/ 673964 h 939950"/>
                <a:gd name="connsiteX8" fmla="*/ 198834 w 764914"/>
                <a:gd name="connsiteY8" fmla="*/ 800171 h 939950"/>
                <a:gd name="connsiteX9" fmla="*/ 248147 w 764914"/>
                <a:gd name="connsiteY9" fmla="*/ 890286 h 939950"/>
                <a:gd name="connsiteX10" fmla="*/ 335682 w 764914"/>
                <a:gd name="connsiteY10" fmla="*/ 748552 h 939950"/>
                <a:gd name="connsiteX11" fmla="*/ 368300 w 764914"/>
                <a:gd name="connsiteY11" fmla="*/ 628720 h 939950"/>
                <a:gd name="connsiteX12" fmla="*/ 381480 w 764914"/>
                <a:gd name="connsiteY12" fmla="*/ 669351 h 939950"/>
                <a:gd name="connsiteX13" fmla="*/ 363291 w 764914"/>
                <a:gd name="connsiteY13" fmla="*/ 898461 h 939950"/>
                <a:gd name="connsiteX14" fmla="*/ 458664 w 764914"/>
                <a:gd name="connsiteY14" fmla="*/ 905764 h 939950"/>
                <a:gd name="connsiteX15" fmla="*/ 481781 w 764914"/>
                <a:gd name="connsiteY15" fmla="*/ 693346 h 939950"/>
                <a:gd name="connsiteX16" fmla="*/ 489875 w 764914"/>
                <a:gd name="connsiteY16" fmla="*/ 629119 h 939950"/>
                <a:gd name="connsiteX17" fmla="*/ 504032 w 764914"/>
                <a:gd name="connsiteY17" fmla="*/ 669201 h 939950"/>
                <a:gd name="connsiteX18" fmla="*/ 522711 w 764914"/>
                <a:gd name="connsiteY18" fmla="*/ 696521 h 939950"/>
                <a:gd name="connsiteX19" fmla="*/ 559595 w 764914"/>
                <a:gd name="connsiteY19" fmla="*/ 731809 h 939950"/>
                <a:gd name="connsiteX20" fmla="*/ 600524 w 764914"/>
                <a:gd name="connsiteY20" fmla="*/ 734985 h 939950"/>
                <a:gd name="connsiteX21" fmla="*/ 645501 w 764914"/>
                <a:gd name="connsiteY21" fmla="*/ 706047 h 939950"/>
                <a:gd name="connsiteX22" fmla="*/ 631107 w 764914"/>
                <a:gd name="connsiteY22" fmla="*/ 656289 h 939950"/>
                <a:gd name="connsiteX23" fmla="*/ 632619 w 764914"/>
                <a:gd name="connsiteY23" fmla="*/ 647771 h 939950"/>
                <a:gd name="connsiteX24" fmla="*/ 704873 w 764914"/>
                <a:gd name="connsiteY24" fmla="*/ 726866 h 939950"/>
                <a:gd name="connsiteX25" fmla="*/ 758825 w 764914"/>
                <a:gd name="connsiteY25" fmla="*/ 635864 h 939950"/>
                <a:gd name="connsiteX26" fmla="*/ 668338 w 764914"/>
                <a:gd name="connsiteY26" fmla="*/ 464414 h 939950"/>
                <a:gd name="connsiteX27" fmla="*/ 577964 w 764914"/>
                <a:gd name="connsiteY27" fmla="*/ 0 h 939950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22711 w 764914"/>
                <a:gd name="connsiteY18" fmla="*/ 696521 h 937863"/>
                <a:gd name="connsiteX19" fmla="*/ 559595 w 764914"/>
                <a:gd name="connsiteY19" fmla="*/ 731809 h 937863"/>
                <a:gd name="connsiteX20" fmla="*/ 600524 w 764914"/>
                <a:gd name="connsiteY20" fmla="*/ 734985 h 937863"/>
                <a:gd name="connsiteX21" fmla="*/ 645501 w 764914"/>
                <a:gd name="connsiteY21" fmla="*/ 706047 h 937863"/>
                <a:gd name="connsiteX22" fmla="*/ 631107 w 764914"/>
                <a:gd name="connsiteY22" fmla="*/ 656289 h 937863"/>
                <a:gd name="connsiteX23" fmla="*/ 632619 w 764914"/>
                <a:gd name="connsiteY23" fmla="*/ 647771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937863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82315" y="624394"/>
                    <a:pt x="381480" y="669351"/>
                  </a:cubicBezTo>
                  <a:cubicBezTo>
                    <a:pt x="380645" y="714308"/>
                    <a:pt x="350427" y="859059"/>
                    <a:pt x="363291" y="898461"/>
                  </a:cubicBezTo>
                  <a:cubicBezTo>
                    <a:pt x="376155" y="937863"/>
                    <a:pt x="441197" y="916857"/>
                    <a:pt x="458664" y="905764"/>
                  </a:cubicBezTo>
                  <a:cubicBezTo>
                    <a:pt x="476131" y="894671"/>
                    <a:pt x="462890" y="878010"/>
                    <a:pt x="468092" y="831903"/>
                  </a:cubicBezTo>
                  <a:cubicBezTo>
                    <a:pt x="473294" y="785796"/>
                    <a:pt x="483885" y="656236"/>
                    <a:pt x="489875" y="629119"/>
                  </a:cubicBezTo>
                  <a:cubicBezTo>
                    <a:pt x="495865" y="602002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 rot="3223357" flipH="1">
              <a:off x="7410170" y="2519332"/>
              <a:ext cx="227585" cy="148186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 rot="3223357" flipH="1">
              <a:off x="7341261" y="2533829"/>
              <a:ext cx="141123" cy="102590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8" name="Freeform 87"/>
          <p:cNvSpPr/>
          <p:nvPr/>
        </p:nvSpPr>
        <p:spPr>
          <a:xfrm rot="7179108">
            <a:off x="2892580" y="2461825"/>
            <a:ext cx="782348" cy="89854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reeform 86"/>
          <p:cNvSpPr/>
          <p:nvPr/>
        </p:nvSpPr>
        <p:spPr>
          <a:xfrm rot="992792">
            <a:off x="3091304" y="3029918"/>
            <a:ext cx="42562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49"/>
          <p:cNvGrpSpPr/>
          <p:nvPr/>
        </p:nvGrpSpPr>
        <p:grpSpPr>
          <a:xfrm>
            <a:off x="-396552" y="2708920"/>
            <a:ext cx="2664296" cy="3096344"/>
            <a:chOff x="-396552" y="2708920"/>
            <a:chExt cx="2664296" cy="3096344"/>
          </a:xfrm>
          <a:solidFill>
            <a:srgbClr val="CC9900"/>
          </a:solidFill>
        </p:grpSpPr>
        <p:sp>
          <p:nvSpPr>
            <p:cNvPr id="51" name="Freeform 50"/>
            <p:cNvSpPr/>
            <p:nvPr/>
          </p:nvSpPr>
          <p:spPr>
            <a:xfrm>
              <a:off x="-396552" y="2708920"/>
              <a:ext cx="2664296" cy="1368152"/>
            </a:xfrm>
            <a:custGeom>
              <a:avLst/>
              <a:gdLst>
                <a:gd name="connsiteX0" fmla="*/ 58058 w 1683658"/>
                <a:gd name="connsiteY0" fmla="*/ 0 h 1349828"/>
                <a:gd name="connsiteX1" fmla="*/ 1683658 w 1683658"/>
                <a:gd name="connsiteY1" fmla="*/ 14514 h 1349828"/>
                <a:gd name="connsiteX2" fmla="*/ 667658 w 1683658"/>
                <a:gd name="connsiteY2" fmla="*/ 1335314 h 1349828"/>
                <a:gd name="connsiteX3" fmla="*/ 0 w 1683658"/>
                <a:gd name="connsiteY3" fmla="*/ 1349828 h 1349828"/>
                <a:gd name="connsiteX4" fmla="*/ 58058 w 1683658"/>
                <a:gd name="connsiteY4" fmla="*/ 0 h 1349828"/>
                <a:gd name="connsiteX0" fmla="*/ 58058 w 1683658"/>
                <a:gd name="connsiteY0" fmla="*/ 0 h 1368152"/>
                <a:gd name="connsiteX1" fmla="*/ 1683658 w 1683658"/>
                <a:gd name="connsiteY1" fmla="*/ 14514 h 1368152"/>
                <a:gd name="connsiteX2" fmla="*/ 832487 w 1683658"/>
                <a:gd name="connsiteY2" fmla="*/ 1368152 h 1368152"/>
                <a:gd name="connsiteX3" fmla="*/ 0 w 1683658"/>
                <a:gd name="connsiteY3" fmla="*/ 1349828 h 1368152"/>
                <a:gd name="connsiteX4" fmla="*/ 58058 w 1683658"/>
                <a:gd name="connsiteY4" fmla="*/ 0 h 1368152"/>
                <a:gd name="connsiteX0" fmla="*/ 58058 w 1713944"/>
                <a:gd name="connsiteY0" fmla="*/ 0 h 1368152"/>
                <a:gd name="connsiteX1" fmla="*/ 1713944 w 1713944"/>
                <a:gd name="connsiteY1" fmla="*/ 0 h 1368152"/>
                <a:gd name="connsiteX2" fmla="*/ 832487 w 1713944"/>
                <a:gd name="connsiteY2" fmla="*/ 1368152 h 1368152"/>
                <a:gd name="connsiteX3" fmla="*/ 0 w 1713944"/>
                <a:gd name="connsiteY3" fmla="*/ 1349828 h 1368152"/>
                <a:gd name="connsiteX4" fmla="*/ 58058 w 1713944"/>
                <a:gd name="connsiteY4" fmla="*/ 0 h 1368152"/>
                <a:gd name="connsiteX0" fmla="*/ 0 w 1762914"/>
                <a:gd name="connsiteY0" fmla="*/ 0 h 1368152"/>
                <a:gd name="connsiteX1" fmla="*/ 1762914 w 1762914"/>
                <a:gd name="connsiteY1" fmla="*/ 0 h 1368152"/>
                <a:gd name="connsiteX2" fmla="*/ 881457 w 1762914"/>
                <a:gd name="connsiteY2" fmla="*/ 1368152 h 1368152"/>
                <a:gd name="connsiteX3" fmla="*/ 48970 w 1762914"/>
                <a:gd name="connsiteY3" fmla="*/ 1349828 h 1368152"/>
                <a:gd name="connsiteX4" fmla="*/ 0 w 1762914"/>
                <a:gd name="connsiteY4" fmla="*/ 0 h 1368152"/>
                <a:gd name="connsiteX0" fmla="*/ 4897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4897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88145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1884" h="1368152">
                  <a:moveTo>
                    <a:pt x="0" y="0"/>
                  </a:moveTo>
                  <a:lnTo>
                    <a:pt x="1811884" y="0"/>
                  </a:lnTo>
                  <a:lnTo>
                    <a:pt x="881457" y="1368152"/>
                  </a:lnTo>
                  <a:lnTo>
                    <a:pt x="0" y="13681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-396552" y="4077072"/>
              <a:ext cx="1296144" cy="216024"/>
            </a:xfrm>
            <a:custGeom>
              <a:avLst/>
              <a:gdLst>
                <a:gd name="connsiteX0" fmla="*/ 1335314 w 1349829"/>
                <a:gd name="connsiteY0" fmla="*/ 14515 h 174172"/>
                <a:gd name="connsiteX1" fmla="*/ 1349829 w 1349829"/>
                <a:gd name="connsiteY1" fmla="*/ 174172 h 174172"/>
                <a:gd name="connsiteX2" fmla="*/ 14514 w 1349829"/>
                <a:gd name="connsiteY2" fmla="*/ 174172 h 174172"/>
                <a:gd name="connsiteX3" fmla="*/ 0 w 1349829"/>
                <a:gd name="connsiteY3" fmla="*/ 0 h 174172"/>
                <a:gd name="connsiteX4" fmla="*/ 1335314 w 1349829"/>
                <a:gd name="connsiteY4" fmla="*/ 14515 h 174172"/>
                <a:gd name="connsiteX0" fmla="*/ 1335314 w 1335314"/>
                <a:gd name="connsiteY0" fmla="*/ 14515 h 215709"/>
                <a:gd name="connsiteX1" fmla="*/ 1276400 w 1335314"/>
                <a:gd name="connsiteY1" fmla="*/ 215709 h 215709"/>
                <a:gd name="connsiteX2" fmla="*/ 14514 w 1335314"/>
                <a:gd name="connsiteY2" fmla="*/ 174172 h 215709"/>
                <a:gd name="connsiteX3" fmla="*/ 0 w 1335314"/>
                <a:gd name="connsiteY3" fmla="*/ 0 h 215709"/>
                <a:gd name="connsiteX4" fmla="*/ 1335314 w 1335314"/>
                <a:gd name="connsiteY4" fmla="*/ 14515 h 215709"/>
                <a:gd name="connsiteX0" fmla="*/ 1276400 w 1276400"/>
                <a:gd name="connsiteY0" fmla="*/ 0 h 216024"/>
                <a:gd name="connsiteX1" fmla="*/ 1276400 w 1276400"/>
                <a:gd name="connsiteY1" fmla="*/ 216024 h 216024"/>
                <a:gd name="connsiteX2" fmla="*/ 14514 w 1276400"/>
                <a:gd name="connsiteY2" fmla="*/ 174487 h 216024"/>
                <a:gd name="connsiteX3" fmla="*/ 0 w 1276400"/>
                <a:gd name="connsiteY3" fmla="*/ 315 h 216024"/>
                <a:gd name="connsiteX4" fmla="*/ 1276400 w 1276400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19744 w 1296144"/>
                <a:gd name="connsiteY3" fmla="*/ 315 h 216024"/>
                <a:gd name="connsiteX4" fmla="*/ 1296144 w 1296144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0 w 1296144"/>
                <a:gd name="connsiteY3" fmla="*/ 0 h 216024"/>
                <a:gd name="connsiteX4" fmla="*/ 1296144 w 1296144"/>
                <a:gd name="connsiteY4" fmla="*/ 0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216024">
                  <a:moveTo>
                    <a:pt x="1296144" y="0"/>
                  </a:moveTo>
                  <a:lnTo>
                    <a:pt x="1296144" y="216024"/>
                  </a:lnTo>
                  <a:lnTo>
                    <a:pt x="0" y="216024"/>
                  </a:lnTo>
                  <a:lnTo>
                    <a:pt x="0" y="0"/>
                  </a:lnTo>
                  <a:lnTo>
                    <a:pt x="129614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99591" y="2708920"/>
              <a:ext cx="1368153" cy="1584176"/>
            </a:xfrm>
            <a:custGeom>
              <a:avLst/>
              <a:gdLst>
                <a:gd name="connsiteX0" fmla="*/ 0 w 1371600"/>
                <a:gd name="connsiteY0" fmla="*/ 1357313 h 1576388"/>
                <a:gd name="connsiteX1" fmla="*/ 1371600 w 1371600"/>
                <a:gd name="connsiteY1" fmla="*/ 0 h 1576388"/>
                <a:gd name="connsiteX2" fmla="*/ 1366838 w 1371600"/>
                <a:gd name="connsiteY2" fmla="*/ 161925 h 1576388"/>
                <a:gd name="connsiteX3" fmla="*/ 9525 w 1371600"/>
                <a:gd name="connsiteY3" fmla="*/ 1576388 h 1576388"/>
                <a:gd name="connsiteX4" fmla="*/ 0 w 1371600"/>
                <a:gd name="connsiteY4" fmla="*/ 1357313 h 1576388"/>
                <a:gd name="connsiteX0" fmla="*/ 9475 w 1381075"/>
                <a:gd name="connsiteY0" fmla="*/ 1357313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9475 w 1381075"/>
                <a:gd name="connsiteY4" fmla="*/ 1357313 h 1577330"/>
                <a:gd name="connsiteX0" fmla="*/ 1 w 1381075"/>
                <a:gd name="connsiteY0" fmla="*/ 1361306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1 w 1381075"/>
                <a:gd name="connsiteY4" fmla="*/ 1361306 h 1577330"/>
                <a:gd name="connsiteX0" fmla="*/ 1 w 1376313"/>
                <a:gd name="connsiteY0" fmla="*/ 1368152 h 1584176"/>
                <a:gd name="connsiteX1" fmla="*/ 1368153 w 1376313"/>
                <a:gd name="connsiteY1" fmla="*/ 0 h 1584176"/>
                <a:gd name="connsiteX2" fmla="*/ 1376313 w 1376313"/>
                <a:gd name="connsiteY2" fmla="*/ 168771 h 1584176"/>
                <a:gd name="connsiteX3" fmla="*/ 0 w 1376313"/>
                <a:gd name="connsiteY3" fmla="*/ 1584176 h 1584176"/>
                <a:gd name="connsiteX4" fmla="*/ 1 w 1376313"/>
                <a:gd name="connsiteY4" fmla="*/ 1368152 h 1584176"/>
                <a:gd name="connsiteX0" fmla="*/ 1 w 1368153"/>
                <a:gd name="connsiteY0" fmla="*/ 1368152 h 1584176"/>
                <a:gd name="connsiteX1" fmla="*/ 1368153 w 1368153"/>
                <a:gd name="connsiteY1" fmla="*/ 0 h 1584176"/>
                <a:gd name="connsiteX2" fmla="*/ 1368153 w 1368153"/>
                <a:gd name="connsiteY2" fmla="*/ 144016 h 1584176"/>
                <a:gd name="connsiteX3" fmla="*/ 0 w 1368153"/>
                <a:gd name="connsiteY3" fmla="*/ 1584176 h 1584176"/>
                <a:gd name="connsiteX4" fmla="*/ 1 w 1368153"/>
                <a:gd name="connsiteY4" fmla="*/ 1368152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153" h="1584176">
                  <a:moveTo>
                    <a:pt x="1" y="1368152"/>
                  </a:moveTo>
                  <a:lnTo>
                    <a:pt x="1368153" y="0"/>
                  </a:lnTo>
                  <a:lnTo>
                    <a:pt x="1368153" y="144016"/>
                  </a:lnTo>
                  <a:lnTo>
                    <a:pt x="0" y="1584176"/>
                  </a:lnTo>
                  <a:cubicBezTo>
                    <a:pt x="0" y="1512168"/>
                    <a:pt x="1" y="1440160"/>
                    <a:pt x="1" y="136815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95536" y="4293096"/>
              <a:ext cx="360040" cy="1512168"/>
            </a:xfrm>
            <a:prstGeom prst="rect">
              <a:avLst/>
            </a:prstGeom>
            <a:solidFill>
              <a:srgbClr val="9966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119"/>
          <p:cNvGrpSpPr/>
          <p:nvPr/>
        </p:nvGrpSpPr>
        <p:grpSpPr>
          <a:xfrm>
            <a:off x="0" y="2564904"/>
            <a:ext cx="1163593" cy="1080120"/>
            <a:chOff x="755576" y="3789040"/>
            <a:chExt cx="1163593" cy="1080120"/>
          </a:xfrm>
        </p:grpSpPr>
        <p:grpSp>
          <p:nvGrpSpPr>
            <p:cNvPr id="5" name="Group 93"/>
            <p:cNvGrpSpPr/>
            <p:nvPr/>
          </p:nvGrpSpPr>
          <p:grpSpPr>
            <a:xfrm>
              <a:off x="755576" y="3789040"/>
              <a:ext cx="1120378" cy="1080120"/>
              <a:chOff x="1147366" y="1844824"/>
              <a:chExt cx="1120378" cy="1080120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1475656" y="1844824"/>
                <a:ext cx="792088" cy="1080120"/>
              </a:xfrm>
              <a:prstGeom prst="round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" name="Group 90"/>
              <p:cNvGrpSpPr/>
              <p:nvPr/>
            </p:nvGrpSpPr>
            <p:grpSpPr>
              <a:xfrm>
                <a:off x="1619672" y="2060848"/>
                <a:ext cx="504056" cy="720080"/>
                <a:chOff x="1547664" y="2060848"/>
                <a:chExt cx="648072" cy="720080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1835696" y="2276872"/>
                  <a:ext cx="360040" cy="45719"/>
                </a:xfrm>
                <a:prstGeom prst="rect">
                  <a:avLst/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Trapezoid 76"/>
                <p:cNvSpPr/>
                <p:nvPr/>
              </p:nvSpPr>
              <p:spPr>
                <a:xfrm>
                  <a:off x="1547664" y="2204864"/>
                  <a:ext cx="432048" cy="576064"/>
                </a:xfrm>
                <a:prstGeom prst="trapezoid">
                  <a:avLst/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Chord 77"/>
                <p:cNvSpPr/>
                <p:nvPr/>
              </p:nvSpPr>
              <p:spPr>
                <a:xfrm>
                  <a:off x="1619672" y="2060848"/>
                  <a:ext cx="288032" cy="360040"/>
                </a:xfrm>
                <a:prstGeom prst="chord">
                  <a:avLst>
                    <a:gd name="adj1" fmla="val 10535898"/>
                    <a:gd name="adj2" fmla="val 235772"/>
                  </a:avLst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5" name="Block Arc 74"/>
              <p:cNvSpPr/>
              <p:nvPr/>
            </p:nvSpPr>
            <p:spPr>
              <a:xfrm>
                <a:off x="1147366" y="2057673"/>
                <a:ext cx="641722" cy="648072"/>
              </a:xfrm>
              <a:prstGeom prst="blockArc">
                <a:avLst>
                  <a:gd name="adj1" fmla="val 5444717"/>
                  <a:gd name="adj2" fmla="val 16176228"/>
                  <a:gd name="adj3" fmla="val 22914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1043608" y="3789040"/>
              <a:ext cx="8755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 smtClean="0"/>
                <a:t>EXTERMINATE</a:t>
              </a:r>
              <a:endParaRPr lang="en-GB" sz="900" b="1" dirty="0"/>
            </a:p>
          </p:txBody>
        </p:sp>
      </p:grpSp>
      <p:sp>
        <p:nvSpPr>
          <p:cNvPr id="84" name="Freeform 83"/>
          <p:cNvSpPr/>
          <p:nvPr/>
        </p:nvSpPr>
        <p:spPr>
          <a:xfrm rot="14315021" flipH="1">
            <a:off x="5497485" y="2451098"/>
            <a:ext cx="743624" cy="89854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Freeform 127"/>
          <p:cNvSpPr/>
          <p:nvPr/>
        </p:nvSpPr>
        <p:spPr>
          <a:xfrm rot="20934843" flipH="1">
            <a:off x="5628276" y="3100777"/>
            <a:ext cx="45654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34"/>
          <p:cNvGrpSpPr/>
          <p:nvPr/>
        </p:nvGrpSpPr>
        <p:grpSpPr>
          <a:xfrm>
            <a:off x="3664063" y="4509120"/>
            <a:ext cx="1815873" cy="939340"/>
            <a:chOff x="3620223" y="4501259"/>
            <a:chExt cx="1815873" cy="939340"/>
          </a:xfrm>
        </p:grpSpPr>
        <p:sp>
          <p:nvSpPr>
            <p:cNvPr id="23" name="Freeform 22"/>
            <p:cNvSpPr/>
            <p:nvPr/>
          </p:nvSpPr>
          <p:spPr>
            <a:xfrm flipH="1">
              <a:off x="4657114" y="4501259"/>
              <a:ext cx="778982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620223" y="4501259"/>
              <a:ext cx="728066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30"/>
          <p:cNvGrpSpPr/>
          <p:nvPr/>
        </p:nvGrpSpPr>
        <p:grpSpPr>
          <a:xfrm flipV="1">
            <a:off x="-1836712" y="1556792"/>
            <a:ext cx="914626" cy="72008"/>
            <a:chOff x="3347864" y="2492896"/>
            <a:chExt cx="665183" cy="14401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Chord 48"/>
          <p:cNvSpPr/>
          <p:nvPr/>
        </p:nvSpPr>
        <p:spPr>
          <a:xfrm>
            <a:off x="3243171" y="2490985"/>
            <a:ext cx="2657657" cy="3832877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24"/>
          <p:cNvGrpSpPr/>
          <p:nvPr/>
        </p:nvGrpSpPr>
        <p:grpSpPr>
          <a:xfrm>
            <a:off x="3928328" y="1988840"/>
            <a:ext cx="1287340" cy="1145866"/>
            <a:chOff x="-1009262" y="1732638"/>
            <a:chExt cx="1033010" cy="831187"/>
          </a:xfrm>
          <a:solidFill>
            <a:srgbClr val="FF3300"/>
          </a:solidFill>
        </p:grpSpPr>
        <p:sp>
          <p:nvSpPr>
            <p:cNvPr id="55" name="Freeform 10"/>
            <p:cNvSpPr/>
            <p:nvPr/>
          </p:nvSpPr>
          <p:spPr>
            <a:xfrm>
              <a:off x="-1009262" y="2036176"/>
              <a:ext cx="1033010" cy="15254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Chord 11"/>
            <p:cNvSpPr/>
            <p:nvPr/>
          </p:nvSpPr>
          <p:spPr>
            <a:xfrm>
              <a:off x="-779704" y="1732638"/>
              <a:ext cx="573894" cy="831187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158"/>
          <p:cNvGrpSpPr/>
          <p:nvPr/>
        </p:nvGrpSpPr>
        <p:grpSpPr>
          <a:xfrm>
            <a:off x="4191304" y="2976229"/>
            <a:ext cx="714588" cy="275943"/>
            <a:chOff x="5132512" y="2335237"/>
            <a:chExt cx="544272" cy="189915"/>
          </a:xfrm>
        </p:grpSpPr>
        <p:sp>
          <p:nvSpPr>
            <p:cNvPr id="53" name="Oval 52"/>
            <p:cNvSpPr/>
            <p:nvPr/>
          </p:nvSpPr>
          <p:spPr>
            <a:xfrm>
              <a:off x="5132512" y="2335239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5579916" y="2335237"/>
              <a:ext cx="96868" cy="1899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17"/>
          <p:cNvGrpSpPr/>
          <p:nvPr/>
        </p:nvGrpSpPr>
        <p:grpSpPr>
          <a:xfrm>
            <a:off x="3355340" y="3538220"/>
            <a:ext cx="2471420" cy="641894"/>
            <a:chOff x="3355340" y="3538220"/>
            <a:chExt cx="2471420" cy="641894"/>
          </a:xfrm>
        </p:grpSpPr>
        <p:sp>
          <p:nvSpPr>
            <p:cNvPr id="106" name="Freeform 105"/>
            <p:cNvSpPr/>
            <p:nvPr/>
          </p:nvSpPr>
          <p:spPr>
            <a:xfrm>
              <a:off x="3923928" y="3573016"/>
              <a:ext cx="1296144" cy="607098"/>
            </a:xfrm>
            <a:custGeom>
              <a:avLst/>
              <a:gdLst>
                <a:gd name="connsiteX0" fmla="*/ 179010 w 1524001"/>
                <a:gd name="connsiteY0" fmla="*/ 74991 h 648306"/>
                <a:gd name="connsiteX1" fmla="*/ 91924 w 1524001"/>
                <a:gd name="connsiteY1" fmla="*/ 524934 h 648306"/>
                <a:gd name="connsiteX2" fmla="*/ 730553 w 1524001"/>
                <a:gd name="connsiteY2" fmla="*/ 641048 h 648306"/>
                <a:gd name="connsiteX3" fmla="*/ 1427239 w 1524001"/>
                <a:gd name="connsiteY3" fmla="*/ 553963 h 648306"/>
                <a:gd name="connsiteX4" fmla="*/ 1311124 w 1524001"/>
                <a:gd name="connsiteY4" fmla="*/ 74991 h 648306"/>
                <a:gd name="connsiteX5" fmla="*/ 730553 w 1524001"/>
                <a:gd name="connsiteY5" fmla="*/ 104020 h 648306"/>
                <a:gd name="connsiteX6" fmla="*/ 179010 w 1524001"/>
                <a:gd name="connsiteY6" fmla="*/ 74991 h 648306"/>
                <a:gd name="connsiteX0" fmla="*/ 158576 w 1528088"/>
                <a:gd name="connsiteY0" fmla="*/ 70152 h 684508"/>
                <a:gd name="connsiteX1" fmla="*/ 96011 w 1528088"/>
                <a:gd name="connsiteY1" fmla="*/ 561136 h 684508"/>
                <a:gd name="connsiteX2" fmla="*/ 734640 w 1528088"/>
                <a:gd name="connsiteY2" fmla="*/ 677250 h 684508"/>
                <a:gd name="connsiteX3" fmla="*/ 1431326 w 1528088"/>
                <a:gd name="connsiteY3" fmla="*/ 590165 h 684508"/>
                <a:gd name="connsiteX4" fmla="*/ 1315211 w 1528088"/>
                <a:gd name="connsiteY4" fmla="*/ 111193 h 684508"/>
                <a:gd name="connsiteX5" fmla="*/ 734640 w 1528088"/>
                <a:gd name="connsiteY5" fmla="*/ 140222 h 684508"/>
                <a:gd name="connsiteX6" fmla="*/ 158576 w 1528088"/>
                <a:gd name="connsiteY6" fmla="*/ 70152 h 684508"/>
                <a:gd name="connsiteX0" fmla="*/ 158576 w 1527337"/>
                <a:gd name="connsiteY0" fmla="*/ 74991 h 696187"/>
                <a:gd name="connsiteX1" fmla="*/ 96011 w 1527337"/>
                <a:gd name="connsiteY1" fmla="*/ 565975 h 696187"/>
                <a:gd name="connsiteX2" fmla="*/ 734640 w 1527337"/>
                <a:gd name="connsiteY2" fmla="*/ 682089 h 696187"/>
                <a:gd name="connsiteX3" fmla="*/ 1431326 w 1527337"/>
                <a:gd name="connsiteY3" fmla="*/ 595004 h 696187"/>
                <a:gd name="connsiteX4" fmla="*/ 1310704 w 1527337"/>
                <a:gd name="connsiteY4" fmla="*/ 74991 h 696187"/>
                <a:gd name="connsiteX5" fmla="*/ 734640 w 1527337"/>
                <a:gd name="connsiteY5" fmla="*/ 145061 h 696187"/>
                <a:gd name="connsiteX6" fmla="*/ 158576 w 1527337"/>
                <a:gd name="connsiteY6" fmla="*/ 74991 h 696187"/>
                <a:gd name="connsiteX0" fmla="*/ 168018 w 1536779"/>
                <a:gd name="connsiteY0" fmla="*/ 74991 h 696187"/>
                <a:gd name="connsiteX1" fmla="*/ 96011 w 1536779"/>
                <a:gd name="connsiteY1" fmla="*/ 579048 h 696187"/>
                <a:gd name="connsiteX2" fmla="*/ 744082 w 1536779"/>
                <a:gd name="connsiteY2" fmla="*/ 682089 h 696187"/>
                <a:gd name="connsiteX3" fmla="*/ 1440768 w 1536779"/>
                <a:gd name="connsiteY3" fmla="*/ 595004 h 696187"/>
                <a:gd name="connsiteX4" fmla="*/ 1320146 w 1536779"/>
                <a:gd name="connsiteY4" fmla="*/ 74991 h 696187"/>
                <a:gd name="connsiteX5" fmla="*/ 744082 w 1536779"/>
                <a:gd name="connsiteY5" fmla="*/ 145061 h 696187"/>
                <a:gd name="connsiteX6" fmla="*/ 168018 w 1536779"/>
                <a:gd name="connsiteY6" fmla="*/ 74991 h 696187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28158"/>
                <a:gd name="connsiteY0" fmla="*/ 72331 h 679429"/>
                <a:gd name="connsiteX1" fmla="*/ 96011 w 1428158"/>
                <a:gd name="connsiteY1" fmla="*/ 576388 h 679429"/>
                <a:gd name="connsiteX2" fmla="*/ 744082 w 1428158"/>
                <a:gd name="connsiteY2" fmla="*/ 679429 h 679429"/>
                <a:gd name="connsiteX3" fmla="*/ 1392155 w 1428158"/>
                <a:gd name="connsiteY3" fmla="*/ 576388 h 679429"/>
                <a:gd name="connsiteX4" fmla="*/ 1320146 w 1428158"/>
                <a:gd name="connsiteY4" fmla="*/ 72331 h 679429"/>
                <a:gd name="connsiteX5" fmla="*/ 744082 w 1428158"/>
                <a:gd name="connsiteY5" fmla="*/ 142401 h 679429"/>
                <a:gd name="connsiteX6" fmla="*/ 168018 w 1428158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0 h 607098"/>
                <a:gd name="connsiteX1" fmla="*/ 96011 w 1392155"/>
                <a:gd name="connsiteY1" fmla="*/ 504057 h 607098"/>
                <a:gd name="connsiteX2" fmla="*/ 744082 w 1392155"/>
                <a:gd name="connsiteY2" fmla="*/ 607098 h 607098"/>
                <a:gd name="connsiteX3" fmla="*/ 1392155 w 1392155"/>
                <a:gd name="connsiteY3" fmla="*/ 504057 h 607098"/>
                <a:gd name="connsiteX4" fmla="*/ 1320146 w 1392155"/>
                <a:gd name="connsiteY4" fmla="*/ 0 h 607098"/>
                <a:gd name="connsiteX5" fmla="*/ 744082 w 1392155"/>
                <a:gd name="connsiteY5" fmla="*/ 70070 h 607098"/>
                <a:gd name="connsiteX6" fmla="*/ 168018 w 1392155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4" h="607098">
                  <a:moveTo>
                    <a:pt x="72007" y="0"/>
                  </a:moveTo>
                  <a:cubicBezTo>
                    <a:pt x="17707" y="145867"/>
                    <a:pt x="33137" y="291630"/>
                    <a:pt x="0" y="504057"/>
                  </a:cubicBezTo>
                  <a:cubicBezTo>
                    <a:pt x="207255" y="593820"/>
                    <a:pt x="432047" y="607098"/>
                    <a:pt x="648071" y="607098"/>
                  </a:cubicBezTo>
                  <a:cubicBezTo>
                    <a:pt x="864095" y="607098"/>
                    <a:pt x="1081269" y="586200"/>
                    <a:pt x="1296144" y="504057"/>
                  </a:cubicBezTo>
                  <a:cubicBezTo>
                    <a:pt x="1285867" y="356018"/>
                    <a:pt x="1244527" y="191587"/>
                    <a:pt x="1224135" y="0"/>
                  </a:cubicBezTo>
                  <a:cubicBezTo>
                    <a:pt x="1148895" y="19109"/>
                    <a:pt x="840092" y="70070"/>
                    <a:pt x="648071" y="70070"/>
                  </a:cubicBezTo>
                  <a:cubicBezTo>
                    <a:pt x="456050" y="70070"/>
                    <a:pt x="219255" y="34349"/>
                    <a:pt x="72007" y="0"/>
                  </a:cubicBezTo>
                  <a:close/>
                </a:path>
              </a:pathLst>
            </a:custGeom>
            <a:solidFill>
              <a:srgbClr val="99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000500" y="3665220"/>
              <a:ext cx="1150620" cy="86360"/>
            </a:xfrm>
            <a:custGeom>
              <a:avLst/>
              <a:gdLst>
                <a:gd name="connsiteX0" fmla="*/ 0 w 1150620"/>
                <a:gd name="connsiteY0" fmla="*/ 15240 h 86360"/>
                <a:gd name="connsiteX1" fmla="*/ 579120 w 1150620"/>
                <a:gd name="connsiteY1" fmla="*/ 83820 h 86360"/>
                <a:gd name="connsiteX2" fmla="*/ 1150620 w 1150620"/>
                <a:gd name="connsiteY2" fmla="*/ 0 h 8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620" h="86360">
                  <a:moveTo>
                    <a:pt x="0" y="15240"/>
                  </a:moveTo>
                  <a:cubicBezTo>
                    <a:pt x="193675" y="50800"/>
                    <a:pt x="387350" y="86360"/>
                    <a:pt x="579120" y="83820"/>
                  </a:cubicBezTo>
                  <a:cubicBezTo>
                    <a:pt x="770890" y="81280"/>
                    <a:pt x="960755" y="40640"/>
                    <a:pt x="115062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947160" y="4015740"/>
              <a:ext cx="1272540" cy="100330"/>
            </a:xfrm>
            <a:custGeom>
              <a:avLst/>
              <a:gdLst>
                <a:gd name="connsiteX0" fmla="*/ 0 w 1272540"/>
                <a:gd name="connsiteY0" fmla="*/ 0 h 100330"/>
                <a:gd name="connsiteX1" fmla="*/ 624840 w 1272540"/>
                <a:gd name="connsiteY1" fmla="*/ 99060 h 100330"/>
                <a:gd name="connsiteX2" fmla="*/ 1272540 w 1272540"/>
                <a:gd name="connsiteY2" fmla="*/ 7620 h 10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2540" h="100330">
                  <a:moveTo>
                    <a:pt x="0" y="0"/>
                  </a:moveTo>
                  <a:cubicBezTo>
                    <a:pt x="206375" y="48895"/>
                    <a:pt x="412750" y="97790"/>
                    <a:pt x="624840" y="99060"/>
                  </a:cubicBezTo>
                  <a:cubicBezTo>
                    <a:pt x="836930" y="100330"/>
                    <a:pt x="1054735" y="53975"/>
                    <a:pt x="1272540" y="762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355340" y="3538220"/>
              <a:ext cx="614680" cy="454660"/>
            </a:xfrm>
            <a:custGeom>
              <a:avLst/>
              <a:gdLst>
                <a:gd name="connsiteX0" fmla="*/ 614680 w 614680"/>
                <a:gd name="connsiteY0" fmla="*/ 157480 h 454660"/>
                <a:gd name="connsiteX1" fmla="*/ 325120 w 614680"/>
                <a:gd name="connsiteY1" fmla="*/ 43180 h 454660"/>
                <a:gd name="connsiteX2" fmla="*/ 20320 w 614680"/>
                <a:gd name="connsiteY2" fmla="*/ 35560 h 454660"/>
                <a:gd name="connsiteX3" fmla="*/ 203200 w 614680"/>
                <a:gd name="connsiteY3" fmla="*/ 256540 h 454660"/>
                <a:gd name="connsiteX4" fmla="*/ 591820 w 614680"/>
                <a:gd name="connsiteY4" fmla="*/ 454660 h 45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680" h="454660">
                  <a:moveTo>
                    <a:pt x="614680" y="157480"/>
                  </a:moveTo>
                  <a:cubicBezTo>
                    <a:pt x="519430" y="110490"/>
                    <a:pt x="424180" y="63500"/>
                    <a:pt x="325120" y="43180"/>
                  </a:cubicBezTo>
                  <a:cubicBezTo>
                    <a:pt x="226060" y="22860"/>
                    <a:pt x="40640" y="0"/>
                    <a:pt x="20320" y="35560"/>
                  </a:cubicBezTo>
                  <a:cubicBezTo>
                    <a:pt x="0" y="71120"/>
                    <a:pt x="107950" y="186690"/>
                    <a:pt x="203200" y="256540"/>
                  </a:cubicBezTo>
                  <a:cubicBezTo>
                    <a:pt x="298450" y="326390"/>
                    <a:pt x="445135" y="390525"/>
                    <a:pt x="591820" y="45466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173980" y="3569970"/>
              <a:ext cx="652780" cy="415290"/>
            </a:xfrm>
            <a:custGeom>
              <a:avLst/>
              <a:gdLst>
                <a:gd name="connsiteX0" fmla="*/ 53340 w 652780"/>
                <a:gd name="connsiteY0" fmla="*/ 415290 h 415290"/>
                <a:gd name="connsiteX1" fmla="*/ 495300 w 652780"/>
                <a:gd name="connsiteY1" fmla="*/ 240030 h 415290"/>
                <a:gd name="connsiteX2" fmla="*/ 617220 w 652780"/>
                <a:gd name="connsiteY2" fmla="*/ 64770 h 415290"/>
                <a:gd name="connsiteX3" fmla="*/ 281940 w 652780"/>
                <a:gd name="connsiteY3" fmla="*/ 3810 h 415290"/>
                <a:gd name="connsiteX4" fmla="*/ 0 w 652780"/>
                <a:gd name="connsiteY4" fmla="*/ 87630 h 4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780" h="415290">
                  <a:moveTo>
                    <a:pt x="53340" y="415290"/>
                  </a:moveTo>
                  <a:cubicBezTo>
                    <a:pt x="227330" y="356870"/>
                    <a:pt x="401320" y="298450"/>
                    <a:pt x="495300" y="240030"/>
                  </a:cubicBezTo>
                  <a:cubicBezTo>
                    <a:pt x="589280" y="181610"/>
                    <a:pt x="652780" y="104140"/>
                    <a:pt x="617220" y="64770"/>
                  </a:cubicBezTo>
                  <a:cubicBezTo>
                    <a:pt x="581660" y="25400"/>
                    <a:pt x="384810" y="0"/>
                    <a:pt x="281940" y="3810"/>
                  </a:cubicBezTo>
                  <a:cubicBezTo>
                    <a:pt x="179070" y="7620"/>
                    <a:pt x="89535" y="47625"/>
                    <a:pt x="0" y="8763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30"/>
          <p:cNvGrpSpPr/>
          <p:nvPr/>
        </p:nvGrpSpPr>
        <p:grpSpPr>
          <a:xfrm>
            <a:off x="4139952" y="2852936"/>
            <a:ext cx="864096" cy="72008"/>
            <a:chOff x="3347864" y="2492896"/>
            <a:chExt cx="665183" cy="144016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33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</p:childTnLst>
        </p:cTn>
      </p:par>
    </p:tnLst>
    <p:bldLst>
      <p:bldP spid="88" grpId="0" animBg="1"/>
      <p:bldP spid="88" grpId="1" animBg="1"/>
      <p:bldP spid="87" grpId="0" animBg="1"/>
      <p:bldP spid="87" grpId="1" animBg="1"/>
      <p:bldP spid="87" grpId="2" animBg="1"/>
      <p:bldP spid="87" grpId="3" animBg="1"/>
      <p:bldP spid="84" grpId="0" animBg="1"/>
      <p:bldP spid="84" grpId="1" animBg="1"/>
      <p:bldP spid="128" grpId="0" animBg="1"/>
      <p:bldP spid="12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1764704" y="-1926975"/>
            <a:ext cx="11089232" cy="8784975"/>
            <a:chOff x="1259632" y="-1683567"/>
            <a:chExt cx="11089232" cy="8784975"/>
          </a:xfrm>
        </p:grpSpPr>
        <p:sp>
          <p:nvSpPr>
            <p:cNvPr id="32" name="Rectangle 31"/>
            <p:cNvSpPr/>
            <p:nvPr/>
          </p:nvSpPr>
          <p:spPr>
            <a:xfrm>
              <a:off x="2555776" y="3240360"/>
              <a:ext cx="9793088" cy="3861048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" name="Group 17"/>
            <p:cNvGrpSpPr/>
            <p:nvPr/>
          </p:nvGrpSpPr>
          <p:grpSpPr>
            <a:xfrm>
              <a:off x="3131840" y="-171400"/>
              <a:ext cx="3672408" cy="2232248"/>
              <a:chOff x="4283968" y="-315416"/>
              <a:chExt cx="3672408" cy="2232248"/>
            </a:xfrm>
          </p:grpSpPr>
          <p:sp>
            <p:nvSpPr>
              <p:cNvPr id="44" name="Rounded Rectangle 8"/>
              <p:cNvSpPr/>
              <p:nvPr/>
            </p:nvSpPr>
            <p:spPr>
              <a:xfrm>
                <a:off x="4283968" y="-315416"/>
                <a:ext cx="3672408" cy="2232248"/>
              </a:xfrm>
              <a:prstGeom prst="roundRect">
                <a:avLst>
                  <a:gd name="adj" fmla="val 3504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355976" y="-243408"/>
                <a:ext cx="3491880" cy="2088232"/>
              </a:xfrm>
              <a:prstGeom prst="roundRect">
                <a:avLst>
                  <a:gd name="adj" fmla="val 7544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3024336" y="324036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2123728" y="-387424"/>
              <a:ext cx="0" cy="36450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5"/>
            <p:cNvGrpSpPr/>
            <p:nvPr/>
          </p:nvGrpSpPr>
          <p:grpSpPr>
            <a:xfrm>
              <a:off x="1259632" y="466676"/>
              <a:ext cx="2088232" cy="3960440"/>
              <a:chOff x="1547664" y="1268760"/>
              <a:chExt cx="2088232" cy="396044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547664" y="1268760"/>
                <a:ext cx="2088232" cy="3960440"/>
              </a:xfrm>
              <a:prstGeom prst="rect">
                <a:avLst/>
              </a:prstGeom>
              <a:solidFill>
                <a:srgbClr val="0000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691680" y="1484784"/>
                <a:ext cx="1800200" cy="3528392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rot="20383529">
              <a:off x="5225050" y="1500753"/>
              <a:ext cx="1388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  <a:latin typeface="Bradley Hand ITC" pitchFamily="66" charset="0"/>
                </a:rPr>
                <a:t>Where is everyone?</a:t>
              </a:r>
              <a:endParaRPr lang="en-GB" sz="1200" b="1" dirty="0">
                <a:solidFill>
                  <a:srgbClr val="FF0000"/>
                </a:solidFill>
                <a:latin typeface="Bradley Hand ITC" pitchFamily="66" charset="0"/>
              </a:endParaRPr>
            </a:p>
          </p:txBody>
        </p:sp>
        <p:grpSp>
          <p:nvGrpSpPr>
            <p:cNvPr id="38" name="Group 63"/>
            <p:cNvGrpSpPr/>
            <p:nvPr/>
          </p:nvGrpSpPr>
          <p:grpSpPr>
            <a:xfrm rot="16200000">
              <a:off x="7848365" y="-1719571"/>
              <a:ext cx="4104456" cy="4176463"/>
              <a:chOff x="5868144" y="-603448"/>
              <a:chExt cx="3600400" cy="302433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785569" y="4509121"/>
            <a:ext cx="1584176" cy="864095"/>
            <a:chOff x="1619672" y="4221089"/>
            <a:chExt cx="1584176" cy="864095"/>
          </a:xfrm>
        </p:grpSpPr>
        <p:sp>
          <p:nvSpPr>
            <p:cNvPr id="3" name="Freeform 2"/>
            <p:cNvSpPr/>
            <p:nvPr/>
          </p:nvSpPr>
          <p:spPr>
            <a:xfrm>
              <a:off x="1619672" y="4246822"/>
              <a:ext cx="669997" cy="83836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2555774" y="4221089"/>
              <a:ext cx="648074" cy="86409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Freeform 5"/>
          <p:cNvSpPr/>
          <p:nvPr/>
        </p:nvSpPr>
        <p:spPr>
          <a:xfrm flipH="1">
            <a:off x="5387079" y="3068960"/>
            <a:ext cx="5587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3209505" y="3068960"/>
            <a:ext cx="5766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10"/>
          <p:cNvSpPr/>
          <p:nvPr/>
        </p:nvSpPr>
        <p:spPr>
          <a:xfrm>
            <a:off x="3569545" y="2420888"/>
            <a:ext cx="2016224" cy="2282120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26"/>
          <p:cNvGrpSpPr/>
          <p:nvPr/>
        </p:nvGrpSpPr>
        <p:grpSpPr>
          <a:xfrm>
            <a:off x="4289625" y="2780928"/>
            <a:ext cx="576064" cy="792088"/>
            <a:chOff x="4289625" y="2780928"/>
            <a:chExt cx="576064" cy="792088"/>
          </a:xfrm>
        </p:grpSpPr>
        <p:grpSp>
          <p:nvGrpSpPr>
            <p:cNvPr id="9" name="Group 8"/>
            <p:cNvGrpSpPr/>
            <p:nvPr/>
          </p:nvGrpSpPr>
          <p:grpSpPr>
            <a:xfrm>
              <a:off x="4289625" y="2780928"/>
              <a:ext cx="576064" cy="288032"/>
              <a:chOff x="6739030" y="3610677"/>
              <a:chExt cx="451036" cy="248044"/>
            </a:xfrm>
          </p:grpSpPr>
          <p:sp>
            <p:nvSpPr>
              <p:cNvPr id="10" name="Oval 9"/>
              <p:cNvSpPr/>
              <p:nvPr/>
            </p:nvSpPr>
            <p:spPr>
              <a:xfrm rot="190219">
                <a:off x="7099070" y="3610677"/>
                <a:ext cx="90996" cy="248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 rot="190219">
                <a:off x="6739030" y="3610677"/>
                <a:ext cx="90996" cy="248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Chord 11"/>
            <p:cNvSpPr/>
            <p:nvPr/>
          </p:nvSpPr>
          <p:spPr>
            <a:xfrm>
              <a:off x="4289625" y="3068960"/>
              <a:ext cx="576064" cy="504056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01593" y="1772816"/>
            <a:ext cx="1152128" cy="1008112"/>
            <a:chOff x="6156176" y="2132856"/>
            <a:chExt cx="1152128" cy="1008112"/>
          </a:xfrm>
        </p:grpSpPr>
        <p:sp>
          <p:nvSpPr>
            <p:cNvPr id="14" name="Chord 13"/>
            <p:cNvSpPr/>
            <p:nvPr/>
          </p:nvSpPr>
          <p:spPr>
            <a:xfrm>
              <a:off x="6300192" y="2132856"/>
              <a:ext cx="864096" cy="1008112"/>
            </a:xfrm>
            <a:prstGeom prst="chord">
              <a:avLst>
                <a:gd name="adj1" fmla="val 8868550"/>
                <a:gd name="adj2" fmla="val 1928325"/>
              </a:avLst>
            </a:prstGeom>
            <a:solidFill>
              <a:srgbClr val="FF99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56176" y="2708920"/>
              <a:ext cx="1152128" cy="202691"/>
            </a:xfrm>
            <a:custGeom>
              <a:avLst/>
              <a:gdLst>
                <a:gd name="connsiteX0" fmla="*/ 0 w 1133475"/>
                <a:gd name="connsiteY0" fmla="*/ 0 h 109537"/>
                <a:gd name="connsiteX1" fmla="*/ 195263 w 1133475"/>
                <a:gd name="connsiteY1" fmla="*/ 92869 h 109537"/>
                <a:gd name="connsiteX2" fmla="*/ 964406 w 1133475"/>
                <a:gd name="connsiteY2" fmla="*/ 97631 h 109537"/>
                <a:gd name="connsiteX3" fmla="*/ 1133475 w 1133475"/>
                <a:gd name="connsiteY3" fmla="*/ 21431 h 109537"/>
                <a:gd name="connsiteX0" fmla="*/ 0 w 1133475"/>
                <a:gd name="connsiteY0" fmla="*/ 7874 h 122296"/>
                <a:gd name="connsiteX1" fmla="*/ 195263 w 1133475"/>
                <a:gd name="connsiteY1" fmla="*/ 100743 h 122296"/>
                <a:gd name="connsiteX2" fmla="*/ 964406 w 1133475"/>
                <a:gd name="connsiteY2" fmla="*/ 105505 h 122296"/>
                <a:gd name="connsiteX3" fmla="*/ 1133475 w 1133475"/>
                <a:gd name="connsiteY3" fmla="*/ 0 h 122296"/>
                <a:gd name="connsiteX0" fmla="*/ 0 w 1133475"/>
                <a:gd name="connsiteY0" fmla="*/ 0 h 122296"/>
                <a:gd name="connsiteX1" fmla="*/ 195263 w 1133475"/>
                <a:gd name="connsiteY1" fmla="*/ 100743 h 122296"/>
                <a:gd name="connsiteX2" fmla="*/ 964406 w 1133475"/>
                <a:gd name="connsiteY2" fmla="*/ 105505 h 122296"/>
                <a:gd name="connsiteX3" fmla="*/ 1133475 w 1133475"/>
                <a:gd name="connsiteY3" fmla="*/ 0 h 12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475" h="122296">
                  <a:moveTo>
                    <a:pt x="0" y="0"/>
                  </a:moveTo>
                  <a:cubicBezTo>
                    <a:pt x="17264" y="38298"/>
                    <a:pt x="34529" y="83159"/>
                    <a:pt x="195263" y="100743"/>
                  </a:cubicBezTo>
                  <a:cubicBezTo>
                    <a:pt x="355997" y="118327"/>
                    <a:pt x="808037" y="122296"/>
                    <a:pt x="964406" y="105505"/>
                  </a:cubicBezTo>
                  <a:cubicBezTo>
                    <a:pt x="1120775" y="88714"/>
                    <a:pt x="1127125" y="32147"/>
                    <a:pt x="1133475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4283968" y="2636912"/>
            <a:ext cx="576064" cy="288032"/>
            <a:chOff x="2535856" y="1199746"/>
            <a:chExt cx="576064" cy="288032"/>
          </a:xfrm>
        </p:grpSpPr>
        <p:sp>
          <p:nvSpPr>
            <p:cNvPr id="28" name="Oval 27"/>
            <p:cNvSpPr/>
            <p:nvPr/>
          </p:nvSpPr>
          <p:spPr>
            <a:xfrm rot="190219">
              <a:off x="2995700" y="1199746"/>
              <a:ext cx="116220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 rot="190219">
              <a:off x="2535856" y="1199746"/>
              <a:ext cx="116220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Chord 30"/>
          <p:cNvSpPr/>
          <p:nvPr/>
        </p:nvSpPr>
        <p:spPr>
          <a:xfrm>
            <a:off x="4283968" y="3068960"/>
            <a:ext cx="576064" cy="504056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15"/>
          <p:cNvGrpSpPr/>
          <p:nvPr/>
        </p:nvGrpSpPr>
        <p:grpSpPr>
          <a:xfrm>
            <a:off x="3574257" y="2996952"/>
            <a:ext cx="1995485" cy="1368152"/>
            <a:chOff x="976313" y="2708920"/>
            <a:chExt cx="1995485" cy="1368152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1023938" y="2971800"/>
              <a:ext cx="124446" cy="531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976313" y="3195639"/>
              <a:ext cx="161925" cy="619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819994" y="2995613"/>
              <a:ext cx="132754" cy="733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843211" y="3190875"/>
              <a:ext cx="128587" cy="6191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41"/>
            <p:cNvGrpSpPr/>
            <p:nvPr/>
          </p:nvGrpSpPr>
          <p:grpSpPr>
            <a:xfrm>
              <a:off x="1106090" y="2708920"/>
              <a:ext cx="1800200" cy="1368152"/>
              <a:chOff x="1043608" y="2780928"/>
              <a:chExt cx="1872208" cy="1152128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43608" y="2780928"/>
                <a:ext cx="1872208" cy="1152128"/>
              </a:xfrm>
              <a:custGeom>
                <a:avLst/>
                <a:gdLst>
                  <a:gd name="connsiteX0" fmla="*/ 409575 w 2260600"/>
                  <a:gd name="connsiteY0" fmla="*/ 60325 h 1258887"/>
                  <a:gd name="connsiteX1" fmla="*/ 1114425 w 2260600"/>
                  <a:gd name="connsiteY1" fmla="*/ 260350 h 1258887"/>
                  <a:gd name="connsiteX2" fmla="*/ 2047875 w 2260600"/>
                  <a:gd name="connsiteY2" fmla="*/ 88900 h 1258887"/>
                  <a:gd name="connsiteX3" fmla="*/ 2105025 w 2260600"/>
                  <a:gd name="connsiteY3" fmla="*/ 774700 h 1258887"/>
                  <a:gd name="connsiteX4" fmla="*/ 1114425 w 2260600"/>
                  <a:gd name="connsiteY4" fmla="*/ 1231900 h 1258887"/>
                  <a:gd name="connsiteX5" fmla="*/ 152400 w 2260600"/>
                  <a:gd name="connsiteY5" fmla="*/ 612775 h 1258887"/>
                  <a:gd name="connsiteX6" fmla="*/ 200025 w 2260600"/>
                  <a:gd name="connsiteY6" fmla="*/ 88900 h 1258887"/>
                  <a:gd name="connsiteX7" fmla="*/ 409575 w 2260600"/>
                  <a:gd name="connsiteY7" fmla="*/ 60325 h 1258887"/>
                  <a:gd name="connsiteX0" fmla="*/ 200025 w 2260600"/>
                  <a:gd name="connsiteY0" fmla="*/ 85725 h 1255712"/>
                  <a:gd name="connsiteX1" fmla="*/ 1114425 w 2260600"/>
                  <a:gd name="connsiteY1" fmla="*/ 257175 h 1255712"/>
                  <a:gd name="connsiteX2" fmla="*/ 2047875 w 2260600"/>
                  <a:gd name="connsiteY2" fmla="*/ 85725 h 1255712"/>
                  <a:gd name="connsiteX3" fmla="*/ 2105025 w 2260600"/>
                  <a:gd name="connsiteY3" fmla="*/ 771525 h 1255712"/>
                  <a:gd name="connsiteX4" fmla="*/ 1114425 w 2260600"/>
                  <a:gd name="connsiteY4" fmla="*/ 1228725 h 1255712"/>
                  <a:gd name="connsiteX5" fmla="*/ 152400 w 2260600"/>
                  <a:gd name="connsiteY5" fmla="*/ 609600 h 1255712"/>
                  <a:gd name="connsiteX6" fmla="*/ 200025 w 2260600"/>
                  <a:gd name="connsiteY6" fmla="*/ 85725 h 1255712"/>
                  <a:gd name="connsiteX0" fmla="*/ 228217 w 2254961"/>
                  <a:gd name="connsiteY0" fmla="*/ 86493 h 1255712"/>
                  <a:gd name="connsiteX1" fmla="*/ 1108786 w 2254961"/>
                  <a:gd name="connsiteY1" fmla="*/ 257175 h 1255712"/>
                  <a:gd name="connsiteX2" fmla="*/ 2042236 w 2254961"/>
                  <a:gd name="connsiteY2" fmla="*/ 85725 h 1255712"/>
                  <a:gd name="connsiteX3" fmla="*/ 2099386 w 2254961"/>
                  <a:gd name="connsiteY3" fmla="*/ 771525 h 1255712"/>
                  <a:gd name="connsiteX4" fmla="*/ 1108786 w 2254961"/>
                  <a:gd name="connsiteY4" fmla="*/ 1228725 h 1255712"/>
                  <a:gd name="connsiteX5" fmla="*/ 146761 w 2254961"/>
                  <a:gd name="connsiteY5" fmla="*/ 609600 h 1255712"/>
                  <a:gd name="connsiteX6" fmla="*/ 228217 w 2254961"/>
                  <a:gd name="connsiteY6" fmla="*/ 86493 h 1255712"/>
                  <a:gd name="connsiteX0" fmla="*/ 146762 w 2173506"/>
                  <a:gd name="connsiteY0" fmla="*/ 86493 h 1234885"/>
                  <a:gd name="connsiteX1" fmla="*/ 1027331 w 2173506"/>
                  <a:gd name="connsiteY1" fmla="*/ 257175 h 1234885"/>
                  <a:gd name="connsiteX2" fmla="*/ 1960781 w 2173506"/>
                  <a:gd name="connsiteY2" fmla="*/ 85725 h 1234885"/>
                  <a:gd name="connsiteX3" fmla="*/ 2017931 w 2173506"/>
                  <a:gd name="connsiteY3" fmla="*/ 771525 h 1234885"/>
                  <a:gd name="connsiteX4" fmla="*/ 1027331 w 2173506"/>
                  <a:gd name="connsiteY4" fmla="*/ 1228725 h 1234885"/>
                  <a:gd name="connsiteX5" fmla="*/ 146761 w 2173506"/>
                  <a:gd name="connsiteY5" fmla="*/ 734565 h 1234885"/>
                  <a:gd name="connsiteX6" fmla="*/ 146762 w 2173506"/>
                  <a:gd name="connsiteY6" fmla="*/ 86493 h 1234885"/>
                  <a:gd name="connsiteX0" fmla="*/ 146762 w 2177356"/>
                  <a:gd name="connsiteY0" fmla="*/ 86493 h 1100766"/>
                  <a:gd name="connsiteX1" fmla="*/ 1027331 w 2177356"/>
                  <a:gd name="connsiteY1" fmla="*/ 257175 h 1100766"/>
                  <a:gd name="connsiteX2" fmla="*/ 1960781 w 2177356"/>
                  <a:gd name="connsiteY2" fmla="*/ 85725 h 1100766"/>
                  <a:gd name="connsiteX3" fmla="*/ 2017931 w 2177356"/>
                  <a:gd name="connsiteY3" fmla="*/ 771525 h 1100766"/>
                  <a:gd name="connsiteX4" fmla="*/ 1004230 w 2177356"/>
                  <a:gd name="connsiteY4" fmla="*/ 1094606 h 1100766"/>
                  <a:gd name="connsiteX5" fmla="*/ 146761 w 2177356"/>
                  <a:gd name="connsiteY5" fmla="*/ 734565 h 1100766"/>
                  <a:gd name="connsiteX6" fmla="*/ 146762 w 2177356"/>
                  <a:gd name="connsiteY6" fmla="*/ 86493 h 1100766"/>
                  <a:gd name="connsiteX0" fmla="*/ 146762 w 2112834"/>
                  <a:gd name="connsiteY0" fmla="*/ 92334 h 1112448"/>
                  <a:gd name="connsiteX1" fmla="*/ 1027331 w 2112834"/>
                  <a:gd name="connsiteY1" fmla="*/ 263016 h 1112448"/>
                  <a:gd name="connsiteX2" fmla="*/ 1960781 w 2112834"/>
                  <a:gd name="connsiteY2" fmla="*/ 91566 h 1112448"/>
                  <a:gd name="connsiteX3" fmla="*/ 1939650 w 2112834"/>
                  <a:gd name="connsiteY3" fmla="*/ 812415 h 1112448"/>
                  <a:gd name="connsiteX4" fmla="*/ 1004230 w 2112834"/>
                  <a:gd name="connsiteY4" fmla="*/ 1100447 h 1112448"/>
                  <a:gd name="connsiteX5" fmla="*/ 146761 w 2112834"/>
                  <a:gd name="connsiteY5" fmla="*/ 740406 h 1112448"/>
                  <a:gd name="connsiteX6" fmla="*/ 146762 w 2112834"/>
                  <a:gd name="connsiteY6" fmla="*/ 92334 h 1112448"/>
                  <a:gd name="connsiteX0" fmla="*/ 146762 w 2169654"/>
                  <a:gd name="connsiteY0" fmla="*/ 91565 h 1111679"/>
                  <a:gd name="connsiteX1" fmla="*/ 1027331 w 2169654"/>
                  <a:gd name="connsiteY1" fmla="*/ 262247 h 1111679"/>
                  <a:gd name="connsiteX2" fmla="*/ 2017602 w 2169654"/>
                  <a:gd name="connsiteY2" fmla="*/ 91566 h 1111679"/>
                  <a:gd name="connsiteX3" fmla="*/ 1939650 w 2169654"/>
                  <a:gd name="connsiteY3" fmla="*/ 811646 h 1111679"/>
                  <a:gd name="connsiteX4" fmla="*/ 1004230 w 2169654"/>
                  <a:gd name="connsiteY4" fmla="*/ 1099678 h 1111679"/>
                  <a:gd name="connsiteX5" fmla="*/ 146761 w 2169654"/>
                  <a:gd name="connsiteY5" fmla="*/ 739637 h 1111679"/>
                  <a:gd name="connsiteX6" fmla="*/ 146762 w 2169654"/>
                  <a:gd name="connsiteY6" fmla="*/ 91565 h 111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9654" h="1111679">
                    <a:moveTo>
                      <a:pt x="146762" y="91565"/>
                    </a:moveTo>
                    <a:cubicBezTo>
                      <a:pt x="293524" y="12000"/>
                      <a:pt x="715524" y="262247"/>
                      <a:pt x="1027331" y="262247"/>
                    </a:cubicBezTo>
                    <a:cubicBezTo>
                      <a:pt x="1339138" y="262247"/>
                      <a:pt x="1865549" y="0"/>
                      <a:pt x="2017602" y="91566"/>
                    </a:cubicBezTo>
                    <a:cubicBezTo>
                      <a:pt x="2169655" y="183132"/>
                      <a:pt x="2108545" y="643627"/>
                      <a:pt x="1939650" y="811646"/>
                    </a:cubicBezTo>
                    <a:cubicBezTo>
                      <a:pt x="1770755" y="979665"/>
                      <a:pt x="1303045" y="1111679"/>
                      <a:pt x="1004230" y="1099678"/>
                    </a:cubicBezTo>
                    <a:cubicBezTo>
                      <a:pt x="705415" y="1087677"/>
                      <a:pt x="289672" y="907656"/>
                      <a:pt x="146761" y="739637"/>
                    </a:cubicBezTo>
                    <a:cubicBezTo>
                      <a:pt x="3850" y="571618"/>
                      <a:pt x="0" y="171130"/>
                      <a:pt x="146762" y="91565"/>
                    </a:cubicBezTo>
                    <a:close/>
                  </a:path>
                </a:pathLst>
              </a:custGeom>
              <a:solidFill>
                <a:srgbClr val="66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1115617" y="2924943"/>
                <a:ext cx="1728192" cy="288033"/>
              </a:xfrm>
              <a:custGeom>
                <a:avLst/>
                <a:gdLst>
                  <a:gd name="connsiteX0" fmla="*/ 0 w 1724025"/>
                  <a:gd name="connsiteY0" fmla="*/ 9525 h 287337"/>
                  <a:gd name="connsiteX1" fmla="*/ 800100 w 1724025"/>
                  <a:gd name="connsiteY1" fmla="*/ 285750 h 287337"/>
                  <a:gd name="connsiteX2" fmla="*/ 1724025 w 1724025"/>
                  <a:gd name="connsiteY2" fmla="*/ 0 h 287337"/>
                  <a:gd name="connsiteX0" fmla="*/ 0 w 1713309"/>
                  <a:gd name="connsiteY0" fmla="*/ 0 h 351528"/>
                  <a:gd name="connsiteX1" fmla="*/ 789384 w 1713309"/>
                  <a:gd name="connsiteY1" fmla="*/ 342131 h 351528"/>
                  <a:gd name="connsiteX2" fmla="*/ 1713309 w 1713309"/>
                  <a:gd name="connsiteY2" fmla="*/ 56381 h 351528"/>
                  <a:gd name="connsiteX0" fmla="*/ 0 w 1728192"/>
                  <a:gd name="connsiteY0" fmla="*/ 0 h 342131"/>
                  <a:gd name="connsiteX1" fmla="*/ 789384 w 1728192"/>
                  <a:gd name="connsiteY1" fmla="*/ 342131 h 342131"/>
                  <a:gd name="connsiteX2" fmla="*/ 1728192 w 1728192"/>
                  <a:gd name="connsiteY2" fmla="*/ 0 h 342131"/>
                  <a:gd name="connsiteX0" fmla="*/ 0 w 1728192"/>
                  <a:gd name="connsiteY0" fmla="*/ 0 h 288033"/>
                  <a:gd name="connsiteX1" fmla="*/ 792087 w 1728192"/>
                  <a:gd name="connsiteY1" fmla="*/ 288033 h 288033"/>
                  <a:gd name="connsiteX2" fmla="*/ 1728192 w 1728192"/>
                  <a:gd name="connsiteY2" fmla="*/ 0 h 28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28192" h="288033">
                    <a:moveTo>
                      <a:pt x="0" y="0"/>
                    </a:moveTo>
                    <a:cubicBezTo>
                      <a:pt x="256381" y="138906"/>
                      <a:pt x="504055" y="288033"/>
                      <a:pt x="792087" y="288033"/>
                    </a:cubicBezTo>
                    <a:cubicBezTo>
                      <a:pt x="1080119" y="288033"/>
                      <a:pt x="1409898" y="142081"/>
                      <a:pt x="17281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115616" y="3438525"/>
                <a:ext cx="1656184" cy="360929"/>
              </a:xfrm>
              <a:custGeom>
                <a:avLst/>
                <a:gdLst>
                  <a:gd name="connsiteX0" fmla="*/ 0 w 1752600"/>
                  <a:gd name="connsiteY0" fmla="*/ 9525 h 268288"/>
                  <a:gd name="connsiteX1" fmla="*/ 809625 w 1752600"/>
                  <a:gd name="connsiteY1" fmla="*/ 266700 h 268288"/>
                  <a:gd name="connsiteX2" fmla="*/ 1752600 w 1752600"/>
                  <a:gd name="connsiteY2" fmla="*/ 0 h 268288"/>
                  <a:gd name="connsiteX0" fmla="*/ 0 w 1752600"/>
                  <a:gd name="connsiteY0" fmla="*/ 0 h 267589"/>
                  <a:gd name="connsiteX1" fmla="*/ 809625 w 1752600"/>
                  <a:gd name="connsiteY1" fmla="*/ 257175 h 267589"/>
                  <a:gd name="connsiteX2" fmla="*/ 1752600 w 1752600"/>
                  <a:gd name="connsiteY2" fmla="*/ 62483 h 267589"/>
                  <a:gd name="connsiteX0" fmla="*/ 0 w 1752600"/>
                  <a:gd name="connsiteY0" fmla="*/ 0 h 360929"/>
                  <a:gd name="connsiteX1" fmla="*/ 838200 w 1752600"/>
                  <a:gd name="connsiteY1" fmla="*/ 350515 h 360929"/>
                  <a:gd name="connsiteX2" fmla="*/ 1752600 w 1752600"/>
                  <a:gd name="connsiteY2" fmla="*/ 62483 h 36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2600" h="360929">
                    <a:moveTo>
                      <a:pt x="0" y="0"/>
                    </a:moveTo>
                    <a:cubicBezTo>
                      <a:pt x="258762" y="129381"/>
                      <a:pt x="546100" y="340101"/>
                      <a:pt x="838200" y="350515"/>
                    </a:cubicBezTo>
                    <a:cubicBezTo>
                      <a:pt x="1130300" y="360929"/>
                      <a:pt x="1427162" y="195039"/>
                      <a:pt x="1752600" y="6248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00781 2.59259E-6 L -0.0158 2.59259E-6 L 0.00781 2.59259E-6 L -0.0158 2.59259E-6 L 8.33333E-7 2.59259E-6 Z " pathEditMode="relative" ptsTypes="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/>
          <p:cNvGrpSpPr/>
          <p:nvPr/>
        </p:nvGrpSpPr>
        <p:grpSpPr>
          <a:xfrm>
            <a:off x="-540568" y="-1467544"/>
            <a:ext cx="10513168" cy="8640960"/>
            <a:chOff x="-324544" y="-891480"/>
            <a:chExt cx="10513168" cy="8640960"/>
          </a:xfrm>
        </p:grpSpPr>
        <p:sp>
          <p:nvSpPr>
            <p:cNvPr id="141" name="Rectangle 140"/>
            <p:cNvSpPr/>
            <p:nvPr/>
          </p:nvSpPr>
          <p:spPr>
            <a:xfrm>
              <a:off x="-324544" y="4005064"/>
              <a:ext cx="9793088" cy="3744416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-108520" y="4005064"/>
              <a:ext cx="97930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" name="Picture 2" descr="https://www.wetterzentrale.de/maps/GFSOPEU18_0_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8144" y="-675456"/>
              <a:ext cx="4320480" cy="34689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14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-891480"/>
              <a:ext cx="3922192" cy="38971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15" name="Group 80"/>
          <p:cNvGrpSpPr/>
          <p:nvPr/>
        </p:nvGrpSpPr>
        <p:grpSpPr>
          <a:xfrm rot="20581166">
            <a:off x="3236422" y="2014708"/>
            <a:ext cx="792088" cy="1327566"/>
            <a:chOff x="7226778" y="4103995"/>
            <a:chExt cx="720080" cy="1177306"/>
          </a:xfrm>
          <a:solidFill>
            <a:srgbClr val="FFCC99"/>
          </a:solidFill>
        </p:grpSpPr>
        <p:sp>
          <p:nvSpPr>
            <p:cNvPr id="59" name="Freeform 58"/>
            <p:cNvSpPr/>
            <p:nvPr/>
          </p:nvSpPr>
          <p:spPr>
            <a:xfrm rot="10800000">
              <a:off x="7226778" y="4103995"/>
              <a:ext cx="720080" cy="117730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910058"/>
                <a:gd name="connsiteX1" fmla="*/ 239713 w 764914"/>
                <a:gd name="connsiteY1" fmla="*/ 381071 h 910058"/>
                <a:gd name="connsiteX2" fmla="*/ 82550 w 764914"/>
                <a:gd name="connsiteY2" fmla="*/ 476321 h 910058"/>
                <a:gd name="connsiteX3" fmla="*/ 3969 w 764914"/>
                <a:gd name="connsiteY3" fmla="*/ 614433 h 910058"/>
                <a:gd name="connsiteX4" fmla="*/ 106363 w 764914"/>
                <a:gd name="connsiteY4" fmla="*/ 628721 h 910058"/>
                <a:gd name="connsiteX5" fmla="*/ 254000 w 764914"/>
                <a:gd name="connsiteY5" fmla="*/ 526327 h 910058"/>
                <a:gd name="connsiteX6" fmla="*/ 261144 w 764914"/>
                <a:gd name="connsiteY6" fmla="*/ 538233 h 910058"/>
                <a:gd name="connsiteX7" fmla="*/ 223044 w 764914"/>
                <a:gd name="connsiteY7" fmla="*/ 673964 h 910058"/>
                <a:gd name="connsiteX8" fmla="*/ 198834 w 764914"/>
                <a:gd name="connsiteY8" fmla="*/ 800171 h 910058"/>
                <a:gd name="connsiteX9" fmla="*/ 248147 w 764914"/>
                <a:gd name="connsiteY9" fmla="*/ 890286 h 910058"/>
                <a:gd name="connsiteX10" fmla="*/ 335682 w 764914"/>
                <a:gd name="connsiteY10" fmla="*/ 748552 h 910058"/>
                <a:gd name="connsiteX11" fmla="*/ 368300 w 764914"/>
                <a:gd name="connsiteY11" fmla="*/ 628720 h 910058"/>
                <a:gd name="connsiteX12" fmla="*/ 381480 w 764914"/>
                <a:gd name="connsiteY12" fmla="*/ 669351 h 910058"/>
                <a:gd name="connsiteX13" fmla="*/ 395874 w 764914"/>
                <a:gd name="connsiteY13" fmla="*/ 719109 h 910058"/>
                <a:gd name="connsiteX14" fmla="*/ 458664 w 764914"/>
                <a:gd name="connsiteY14" fmla="*/ 905764 h 910058"/>
                <a:gd name="connsiteX15" fmla="*/ 481781 w 764914"/>
                <a:gd name="connsiteY15" fmla="*/ 693346 h 910058"/>
                <a:gd name="connsiteX16" fmla="*/ 489875 w 764914"/>
                <a:gd name="connsiteY16" fmla="*/ 629119 h 910058"/>
                <a:gd name="connsiteX17" fmla="*/ 504032 w 764914"/>
                <a:gd name="connsiteY17" fmla="*/ 669201 h 910058"/>
                <a:gd name="connsiteX18" fmla="*/ 522711 w 764914"/>
                <a:gd name="connsiteY18" fmla="*/ 696521 h 910058"/>
                <a:gd name="connsiteX19" fmla="*/ 559595 w 764914"/>
                <a:gd name="connsiteY19" fmla="*/ 731809 h 910058"/>
                <a:gd name="connsiteX20" fmla="*/ 600524 w 764914"/>
                <a:gd name="connsiteY20" fmla="*/ 734985 h 910058"/>
                <a:gd name="connsiteX21" fmla="*/ 645501 w 764914"/>
                <a:gd name="connsiteY21" fmla="*/ 706047 h 910058"/>
                <a:gd name="connsiteX22" fmla="*/ 631107 w 764914"/>
                <a:gd name="connsiteY22" fmla="*/ 656289 h 910058"/>
                <a:gd name="connsiteX23" fmla="*/ 632619 w 764914"/>
                <a:gd name="connsiteY23" fmla="*/ 647771 h 910058"/>
                <a:gd name="connsiteX24" fmla="*/ 704873 w 764914"/>
                <a:gd name="connsiteY24" fmla="*/ 726866 h 910058"/>
                <a:gd name="connsiteX25" fmla="*/ 758825 w 764914"/>
                <a:gd name="connsiteY25" fmla="*/ 635864 h 910058"/>
                <a:gd name="connsiteX26" fmla="*/ 668338 w 764914"/>
                <a:gd name="connsiteY26" fmla="*/ 464414 h 910058"/>
                <a:gd name="connsiteX27" fmla="*/ 577964 w 764914"/>
                <a:gd name="connsiteY27" fmla="*/ 0 h 910058"/>
                <a:gd name="connsiteX0" fmla="*/ 224488 w 764914"/>
                <a:gd name="connsiteY0" fmla="*/ 79294 h 927640"/>
                <a:gd name="connsiteX1" fmla="*/ 239713 w 764914"/>
                <a:gd name="connsiteY1" fmla="*/ 381071 h 927640"/>
                <a:gd name="connsiteX2" fmla="*/ 82550 w 764914"/>
                <a:gd name="connsiteY2" fmla="*/ 476321 h 927640"/>
                <a:gd name="connsiteX3" fmla="*/ 3969 w 764914"/>
                <a:gd name="connsiteY3" fmla="*/ 614433 h 927640"/>
                <a:gd name="connsiteX4" fmla="*/ 106363 w 764914"/>
                <a:gd name="connsiteY4" fmla="*/ 628721 h 927640"/>
                <a:gd name="connsiteX5" fmla="*/ 254000 w 764914"/>
                <a:gd name="connsiteY5" fmla="*/ 526327 h 927640"/>
                <a:gd name="connsiteX6" fmla="*/ 261144 w 764914"/>
                <a:gd name="connsiteY6" fmla="*/ 538233 h 927640"/>
                <a:gd name="connsiteX7" fmla="*/ 223044 w 764914"/>
                <a:gd name="connsiteY7" fmla="*/ 673964 h 927640"/>
                <a:gd name="connsiteX8" fmla="*/ 198834 w 764914"/>
                <a:gd name="connsiteY8" fmla="*/ 800171 h 927640"/>
                <a:gd name="connsiteX9" fmla="*/ 248147 w 764914"/>
                <a:gd name="connsiteY9" fmla="*/ 890286 h 927640"/>
                <a:gd name="connsiteX10" fmla="*/ 335682 w 764914"/>
                <a:gd name="connsiteY10" fmla="*/ 748552 h 927640"/>
                <a:gd name="connsiteX11" fmla="*/ 368300 w 764914"/>
                <a:gd name="connsiteY11" fmla="*/ 628720 h 927640"/>
                <a:gd name="connsiteX12" fmla="*/ 381480 w 764914"/>
                <a:gd name="connsiteY12" fmla="*/ 669351 h 927640"/>
                <a:gd name="connsiteX13" fmla="*/ 372722 w 764914"/>
                <a:gd name="connsiteY13" fmla="*/ 824600 h 927640"/>
                <a:gd name="connsiteX14" fmla="*/ 458664 w 764914"/>
                <a:gd name="connsiteY14" fmla="*/ 905764 h 927640"/>
                <a:gd name="connsiteX15" fmla="*/ 481781 w 764914"/>
                <a:gd name="connsiteY15" fmla="*/ 693346 h 927640"/>
                <a:gd name="connsiteX16" fmla="*/ 489875 w 764914"/>
                <a:gd name="connsiteY16" fmla="*/ 629119 h 927640"/>
                <a:gd name="connsiteX17" fmla="*/ 504032 w 764914"/>
                <a:gd name="connsiteY17" fmla="*/ 669201 h 927640"/>
                <a:gd name="connsiteX18" fmla="*/ 522711 w 764914"/>
                <a:gd name="connsiteY18" fmla="*/ 696521 h 927640"/>
                <a:gd name="connsiteX19" fmla="*/ 559595 w 764914"/>
                <a:gd name="connsiteY19" fmla="*/ 731809 h 927640"/>
                <a:gd name="connsiteX20" fmla="*/ 600524 w 764914"/>
                <a:gd name="connsiteY20" fmla="*/ 734985 h 927640"/>
                <a:gd name="connsiteX21" fmla="*/ 645501 w 764914"/>
                <a:gd name="connsiteY21" fmla="*/ 706047 h 927640"/>
                <a:gd name="connsiteX22" fmla="*/ 631107 w 764914"/>
                <a:gd name="connsiteY22" fmla="*/ 656289 h 927640"/>
                <a:gd name="connsiteX23" fmla="*/ 632619 w 764914"/>
                <a:gd name="connsiteY23" fmla="*/ 647771 h 927640"/>
                <a:gd name="connsiteX24" fmla="*/ 704873 w 764914"/>
                <a:gd name="connsiteY24" fmla="*/ 726866 h 927640"/>
                <a:gd name="connsiteX25" fmla="*/ 758825 w 764914"/>
                <a:gd name="connsiteY25" fmla="*/ 635864 h 927640"/>
                <a:gd name="connsiteX26" fmla="*/ 668338 w 764914"/>
                <a:gd name="connsiteY26" fmla="*/ 464414 h 927640"/>
                <a:gd name="connsiteX27" fmla="*/ 577964 w 764914"/>
                <a:gd name="connsiteY27" fmla="*/ 0 h 927640"/>
                <a:gd name="connsiteX0" fmla="*/ 224488 w 764914"/>
                <a:gd name="connsiteY0" fmla="*/ 79294 h 939950"/>
                <a:gd name="connsiteX1" fmla="*/ 239713 w 764914"/>
                <a:gd name="connsiteY1" fmla="*/ 381071 h 939950"/>
                <a:gd name="connsiteX2" fmla="*/ 82550 w 764914"/>
                <a:gd name="connsiteY2" fmla="*/ 476321 h 939950"/>
                <a:gd name="connsiteX3" fmla="*/ 3969 w 764914"/>
                <a:gd name="connsiteY3" fmla="*/ 614433 h 939950"/>
                <a:gd name="connsiteX4" fmla="*/ 106363 w 764914"/>
                <a:gd name="connsiteY4" fmla="*/ 628721 h 939950"/>
                <a:gd name="connsiteX5" fmla="*/ 254000 w 764914"/>
                <a:gd name="connsiteY5" fmla="*/ 526327 h 939950"/>
                <a:gd name="connsiteX6" fmla="*/ 261144 w 764914"/>
                <a:gd name="connsiteY6" fmla="*/ 538233 h 939950"/>
                <a:gd name="connsiteX7" fmla="*/ 223044 w 764914"/>
                <a:gd name="connsiteY7" fmla="*/ 673964 h 939950"/>
                <a:gd name="connsiteX8" fmla="*/ 198834 w 764914"/>
                <a:gd name="connsiteY8" fmla="*/ 800171 h 939950"/>
                <a:gd name="connsiteX9" fmla="*/ 248147 w 764914"/>
                <a:gd name="connsiteY9" fmla="*/ 890286 h 939950"/>
                <a:gd name="connsiteX10" fmla="*/ 335682 w 764914"/>
                <a:gd name="connsiteY10" fmla="*/ 748552 h 939950"/>
                <a:gd name="connsiteX11" fmla="*/ 368300 w 764914"/>
                <a:gd name="connsiteY11" fmla="*/ 628720 h 939950"/>
                <a:gd name="connsiteX12" fmla="*/ 381480 w 764914"/>
                <a:gd name="connsiteY12" fmla="*/ 669351 h 939950"/>
                <a:gd name="connsiteX13" fmla="*/ 363291 w 764914"/>
                <a:gd name="connsiteY13" fmla="*/ 898461 h 939950"/>
                <a:gd name="connsiteX14" fmla="*/ 458664 w 764914"/>
                <a:gd name="connsiteY14" fmla="*/ 905764 h 939950"/>
                <a:gd name="connsiteX15" fmla="*/ 481781 w 764914"/>
                <a:gd name="connsiteY15" fmla="*/ 693346 h 939950"/>
                <a:gd name="connsiteX16" fmla="*/ 489875 w 764914"/>
                <a:gd name="connsiteY16" fmla="*/ 629119 h 939950"/>
                <a:gd name="connsiteX17" fmla="*/ 504032 w 764914"/>
                <a:gd name="connsiteY17" fmla="*/ 669201 h 939950"/>
                <a:gd name="connsiteX18" fmla="*/ 522711 w 764914"/>
                <a:gd name="connsiteY18" fmla="*/ 696521 h 939950"/>
                <a:gd name="connsiteX19" fmla="*/ 559595 w 764914"/>
                <a:gd name="connsiteY19" fmla="*/ 731809 h 939950"/>
                <a:gd name="connsiteX20" fmla="*/ 600524 w 764914"/>
                <a:gd name="connsiteY20" fmla="*/ 734985 h 939950"/>
                <a:gd name="connsiteX21" fmla="*/ 645501 w 764914"/>
                <a:gd name="connsiteY21" fmla="*/ 706047 h 939950"/>
                <a:gd name="connsiteX22" fmla="*/ 631107 w 764914"/>
                <a:gd name="connsiteY22" fmla="*/ 656289 h 939950"/>
                <a:gd name="connsiteX23" fmla="*/ 632619 w 764914"/>
                <a:gd name="connsiteY23" fmla="*/ 647771 h 939950"/>
                <a:gd name="connsiteX24" fmla="*/ 704873 w 764914"/>
                <a:gd name="connsiteY24" fmla="*/ 726866 h 939950"/>
                <a:gd name="connsiteX25" fmla="*/ 758825 w 764914"/>
                <a:gd name="connsiteY25" fmla="*/ 635864 h 939950"/>
                <a:gd name="connsiteX26" fmla="*/ 668338 w 764914"/>
                <a:gd name="connsiteY26" fmla="*/ 464414 h 939950"/>
                <a:gd name="connsiteX27" fmla="*/ 577964 w 764914"/>
                <a:gd name="connsiteY27" fmla="*/ 0 h 939950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22711 w 764914"/>
                <a:gd name="connsiteY18" fmla="*/ 696521 h 937863"/>
                <a:gd name="connsiteX19" fmla="*/ 559595 w 764914"/>
                <a:gd name="connsiteY19" fmla="*/ 731809 h 937863"/>
                <a:gd name="connsiteX20" fmla="*/ 600524 w 764914"/>
                <a:gd name="connsiteY20" fmla="*/ 734985 h 937863"/>
                <a:gd name="connsiteX21" fmla="*/ 645501 w 764914"/>
                <a:gd name="connsiteY21" fmla="*/ 706047 h 937863"/>
                <a:gd name="connsiteX22" fmla="*/ 631107 w 764914"/>
                <a:gd name="connsiteY22" fmla="*/ 656289 h 937863"/>
                <a:gd name="connsiteX23" fmla="*/ 632619 w 764914"/>
                <a:gd name="connsiteY23" fmla="*/ 647771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22711 w 764914"/>
                <a:gd name="connsiteY18" fmla="*/ 696521 h 937863"/>
                <a:gd name="connsiteX19" fmla="*/ 559595 w 764914"/>
                <a:gd name="connsiteY19" fmla="*/ 731809 h 937863"/>
                <a:gd name="connsiteX20" fmla="*/ 590480 w 764914"/>
                <a:gd name="connsiteY20" fmla="*/ 884206 h 937863"/>
                <a:gd name="connsiteX21" fmla="*/ 645501 w 764914"/>
                <a:gd name="connsiteY21" fmla="*/ 706047 h 937863"/>
                <a:gd name="connsiteX22" fmla="*/ 631107 w 764914"/>
                <a:gd name="connsiteY22" fmla="*/ 656289 h 937863"/>
                <a:gd name="connsiteX23" fmla="*/ 632619 w 764914"/>
                <a:gd name="connsiteY23" fmla="*/ 647771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22711 w 764914"/>
                <a:gd name="connsiteY18" fmla="*/ 696521 h 937863"/>
                <a:gd name="connsiteX19" fmla="*/ 510457 w 764914"/>
                <a:gd name="connsiteY19" fmla="*/ 852047 h 937863"/>
                <a:gd name="connsiteX20" fmla="*/ 590480 w 764914"/>
                <a:gd name="connsiteY20" fmla="*/ 884206 h 937863"/>
                <a:gd name="connsiteX21" fmla="*/ 645501 w 764914"/>
                <a:gd name="connsiteY21" fmla="*/ 706047 h 937863"/>
                <a:gd name="connsiteX22" fmla="*/ 631107 w 764914"/>
                <a:gd name="connsiteY22" fmla="*/ 656289 h 937863"/>
                <a:gd name="connsiteX23" fmla="*/ 632619 w 764914"/>
                <a:gd name="connsiteY23" fmla="*/ 647771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09470 w 764914"/>
                <a:gd name="connsiteY18" fmla="*/ 763076 h 937863"/>
                <a:gd name="connsiteX19" fmla="*/ 510457 w 764914"/>
                <a:gd name="connsiteY19" fmla="*/ 852047 h 937863"/>
                <a:gd name="connsiteX20" fmla="*/ 590480 w 764914"/>
                <a:gd name="connsiteY20" fmla="*/ 884206 h 937863"/>
                <a:gd name="connsiteX21" fmla="*/ 645501 w 764914"/>
                <a:gd name="connsiteY21" fmla="*/ 706047 h 937863"/>
                <a:gd name="connsiteX22" fmla="*/ 631107 w 764914"/>
                <a:gd name="connsiteY22" fmla="*/ 656289 h 937863"/>
                <a:gd name="connsiteX23" fmla="*/ 632619 w 764914"/>
                <a:gd name="connsiteY23" fmla="*/ 647771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09470 w 764914"/>
                <a:gd name="connsiteY18" fmla="*/ 763076 h 937863"/>
                <a:gd name="connsiteX19" fmla="*/ 510457 w 764914"/>
                <a:gd name="connsiteY19" fmla="*/ 852047 h 937863"/>
                <a:gd name="connsiteX20" fmla="*/ 590480 w 764914"/>
                <a:gd name="connsiteY20" fmla="*/ 884206 h 937863"/>
                <a:gd name="connsiteX21" fmla="*/ 606642 w 764914"/>
                <a:gd name="connsiteY21" fmla="*/ 777102 h 937863"/>
                <a:gd name="connsiteX22" fmla="*/ 645501 w 764914"/>
                <a:gd name="connsiteY22" fmla="*/ 706047 h 937863"/>
                <a:gd name="connsiteX23" fmla="*/ 631107 w 764914"/>
                <a:gd name="connsiteY23" fmla="*/ 656289 h 937863"/>
                <a:gd name="connsiteX24" fmla="*/ 632619 w 764914"/>
                <a:gd name="connsiteY24" fmla="*/ 647771 h 937863"/>
                <a:gd name="connsiteX25" fmla="*/ 704873 w 764914"/>
                <a:gd name="connsiteY25" fmla="*/ 726866 h 937863"/>
                <a:gd name="connsiteX26" fmla="*/ 758825 w 764914"/>
                <a:gd name="connsiteY26" fmla="*/ 635864 h 937863"/>
                <a:gd name="connsiteX27" fmla="*/ 668338 w 764914"/>
                <a:gd name="connsiteY27" fmla="*/ 464414 h 937863"/>
                <a:gd name="connsiteX28" fmla="*/ 577964 w 764914"/>
                <a:gd name="connsiteY28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09470 w 764914"/>
                <a:gd name="connsiteY18" fmla="*/ 763076 h 937863"/>
                <a:gd name="connsiteX19" fmla="*/ 510457 w 764914"/>
                <a:gd name="connsiteY19" fmla="*/ 852047 h 937863"/>
                <a:gd name="connsiteX20" fmla="*/ 590480 w 764914"/>
                <a:gd name="connsiteY20" fmla="*/ 884206 h 937863"/>
                <a:gd name="connsiteX21" fmla="*/ 606642 w 764914"/>
                <a:gd name="connsiteY21" fmla="*/ 777102 h 937863"/>
                <a:gd name="connsiteX22" fmla="*/ 575799 w 764914"/>
                <a:gd name="connsiteY22" fmla="*/ 622041 h 937863"/>
                <a:gd name="connsiteX23" fmla="*/ 631107 w 764914"/>
                <a:gd name="connsiteY23" fmla="*/ 656289 h 937863"/>
                <a:gd name="connsiteX24" fmla="*/ 632619 w 764914"/>
                <a:gd name="connsiteY24" fmla="*/ 647771 h 937863"/>
                <a:gd name="connsiteX25" fmla="*/ 704873 w 764914"/>
                <a:gd name="connsiteY25" fmla="*/ 726866 h 937863"/>
                <a:gd name="connsiteX26" fmla="*/ 758825 w 764914"/>
                <a:gd name="connsiteY26" fmla="*/ 635864 h 937863"/>
                <a:gd name="connsiteX27" fmla="*/ 668338 w 764914"/>
                <a:gd name="connsiteY27" fmla="*/ 464414 h 937863"/>
                <a:gd name="connsiteX28" fmla="*/ 577964 w 764914"/>
                <a:gd name="connsiteY28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09470 w 764914"/>
                <a:gd name="connsiteY18" fmla="*/ 763076 h 937863"/>
                <a:gd name="connsiteX19" fmla="*/ 510457 w 764914"/>
                <a:gd name="connsiteY19" fmla="*/ 852047 h 937863"/>
                <a:gd name="connsiteX20" fmla="*/ 590480 w 764914"/>
                <a:gd name="connsiteY20" fmla="*/ 884206 h 937863"/>
                <a:gd name="connsiteX21" fmla="*/ 606642 w 764914"/>
                <a:gd name="connsiteY21" fmla="*/ 777102 h 937863"/>
                <a:gd name="connsiteX22" fmla="*/ 575799 w 764914"/>
                <a:gd name="connsiteY22" fmla="*/ 622041 h 937863"/>
                <a:gd name="connsiteX23" fmla="*/ 631107 w 764914"/>
                <a:gd name="connsiteY23" fmla="*/ 656289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937863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82315" y="624394"/>
                    <a:pt x="381480" y="669351"/>
                  </a:cubicBezTo>
                  <a:cubicBezTo>
                    <a:pt x="380645" y="714308"/>
                    <a:pt x="350427" y="859059"/>
                    <a:pt x="363291" y="898461"/>
                  </a:cubicBezTo>
                  <a:cubicBezTo>
                    <a:pt x="376155" y="937863"/>
                    <a:pt x="441197" y="916857"/>
                    <a:pt x="458664" y="905764"/>
                  </a:cubicBezTo>
                  <a:cubicBezTo>
                    <a:pt x="476131" y="894671"/>
                    <a:pt x="462890" y="878010"/>
                    <a:pt x="468092" y="831903"/>
                  </a:cubicBezTo>
                  <a:cubicBezTo>
                    <a:pt x="473294" y="785796"/>
                    <a:pt x="483885" y="656236"/>
                    <a:pt x="489875" y="629119"/>
                  </a:cubicBezTo>
                  <a:cubicBezTo>
                    <a:pt x="495865" y="602002"/>
                    <a:pt x="500766" y="646875"/>
                    <a:pt x="504032" y="669201"/>
                  </a:cubicBezTo>
                  <a:cubicBezTo>
                    <a:pt x="507298" y="691527"/>
                    <a:pt x="508399" y="732602"/>
                    <a:pt x="509470" y="763076"/>
                  </a:cubicBezTo>
                  <a:cubicBezTo>
                    <a:pt x="510541" y="793550"/>
                    <a:pt x="496955" y="831859"/>
                    <a:pt x="510457" y="852047"/>
                  </a:cubicBezTo>
                  <a:cubicBezTo>
                    <a:pt x="523959" y="872235"/>
                    <a:pt x="574449" y="896697"/>
                    <a:pt x="590480" y="884206"/>
                  </a:cubicBezTo>
                  <a:cubicBezTo>
                    <a:pt x="606511" y="871715"/>
                    <a:pt x="609089" y="820796"/>
                    <a:pt x="606642" y="777102"/>
                  </a:cubicBezTo>
                  <a:cubicBezTo>
                    <a:pt x="604195" y="733408"/>
                    <a:pt x="571722" y="642176"/>
                    <a:pt x="575799" y="622041"/>
                  </a:cubicBezTo>
                  <a:cubicBezTo>
                    <a:pt x="579876" y="601906"/>
                    <a:pt x="609595" y="638818"/>
                    <a:pt x="631107" y="656289"/>
                  </a:cubicBezTo>
                  <a:cubicBezTo>
                    <a:pt x="652619" y="673760"/>
                    <a:pt x="683587" y="730270"/>
                    <a:pt x="704873" y="726866"/>
                  </a:cubicBezTo>
                  <a:cubicBezTo>
                    <a:pt x="726159" y="72346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 rot="3223357" flipH="1">
              <a:off x="7269254" y="4485061"/>
              <a:ext cx="141123" cy="102590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8" name="Freeform 87"/>
          <p:cNvSpPr/>
          <p:nvPr/>
        </p:nvSpPr>
        <p:spPr>
          <a:xfrm rot="7179108">
            <a:off x="2964589" y="2417512"/>
            <a:ext cx="782348" cy="89854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reeform 86"/>
          <p:cNvSpPr/>
          <p:nvPr/>
        </p:nvSpPr>
        <p:spPr>
          <a:xfrm rot="992792">
            <a:off x="3091304" y="3029918"/>
            <a:ext cx="42562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9"/>
          <p:cNvGrpSpPr/>
          <p:nvPr/>
        </p:nvGrpSpPr>
        <p:grpSpPr>
          <a:xfrm>
            <a:off x="-396552" y="2708920"/>
            <a:ext cx="2664296" cy="3096344"/>
            <a:chOff x="-396552" y="2708920"/>
            <a:chExt cx="2664296" cy="3096344"/>
          </a:xfrm>
          <a:solidFill>
            <a:srgbClr val="CC9900"/>
          </a:solidFill>
        </p:grpSpPr>
        <p:sp>
          <p:nvSpPr>
            <p:cNvPr id="51" name="Freeform 50"/>
            <p:cNvSpPr/>
            <p:nvPr/>
          </p:nvSpPr>
          <p:spPr>
            <a:xfrm>
              <a:off x="-396552" y="2708920"/>
              <a:ext cx="2664296" cy="1368152"/>
            </a:xfrm>
            <a:custGeom>
              <a:avLst/>
              <a:gdLst>
                <a:gd name="connsiteX0" fmla="*/ 58058 w 1683658"/>
                <a:gd name="connsiteY0" fmla="*/ 0 h 1349828"/>
                <a:gd name="connsiteX1" fmla="*/ 1683658 w 1683658"/>
                <a:gd name="connsiteY1" fmla="*/ 14514 h 1349828"/>
                <a:gd name="connsiteX2" fmla="*/ 667658 w 1683658"/>
                <a:gd name="connsiteY2" fmla="*/ 1335314 h 1349828"/>
                <a:gd name="connsiteX3" fmla="*/ 0 w 1683658"/>
                <a:gd name="connsiteY3" fmla="*/ 1349828 h 1349828"/>
                <a:gd name="connsiteX4" fmla="*/ 58058 w 1683658"/>
                <a:gd name="connsiteY4" fmla="*/ 0 h 1349828"/>
                <a:gd name="connsiteX0" fmla="*/ 58058 w 1683658"/>
                <a:gd name="connsiteY0" fmla="*/ 0 h 1368152"/>
                <a:gd name="connsiteX1" fmla="*/ 1683658 w 1683658"/>
                <a:gd name="connsiteY1" fmla="*/ 14514 h 1368152"/>
                <a:gd name="connsiteX2" fmla="*/ 832487 w 1683658"/>
                <a:gd name="connsiteY2" fmla="*/ 1368152 h 1368152"/>
                <a:gd name="connsiteX3" fmla="*/ 0 w 1683658"/>
                <a:gd name="connsiteY3" fmla="*/ 1349828 h 1368152"/>
                <a:gd name="connsiteX4" fmla="*/ 58058 w 1683658"/>
                <a:gd name="connsiteY4" fmla="*/ 0 h 1368152"/>
                <a:gd name="connsiteX0" fmla="*/ 58058 w 1713944"/>
                <a:gd name="connsiteY0" fmla="*/ 0 h 1368152"/>
                <a:gd name="connsiteX1" fmla="*/ 1713944 w 1713944"/>
                <a:gd name="connsiteY1" fmla="*/ 0 h 1368152"/>
                <a:gd name="connsiteX2" fmla="*/ 832487 w 1713944"/>
                <a:gd name="connsiteY2" fmla="*/ 1368152 h 1368152"/>
                <a:gd name="connsiteX3" fmla="*/ 0 w 1713944"/>
                <a:gd name="connsiteY3" fmla="*/ 1349828 h 1368152"/>
                <a:gd name="connsiteX4" fmla="*/ 58058 w 1713944"/>
                <a:gd name="connsiteY4" fmla="*/ 0 h 1368152"/>
                <a:gd name="connsiteX0" fmla="*/ 0 w 1762914"/>
                <a:gd name="connsiteY0" fmla="*/ 0 h 1368152"/>
                <a:gd name="connsiteX1" fmla="*/ 1762914 w 1762914"/>
                <a:gd name="connsiteY1" fmla="*/ 0 h 1368152"/>
                <a:gd name="connsiteX2" fmla="*/ 881457 w 1762914"/>
                <a:gd name="connsiteY2" fmla="*/ 1368152 h 1368152"/>
                <a:gd name="connsiteX3" fmla="*/ 48970 w 1762914"/>
                <a:gd name="connsiteY3" fmla="*/ 1349828 h 1368152"/>
                <a:gd name="connsiteX4" fmla="*/ 0 w 1762914"/>
                <a:gd name="connsiteY4" fmla="*/ 0 h 1368152"/>
                <a:gd name="connsiteX0" fmla="*/ 4897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4897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88145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1884" h="1368152">
                  <a:moveTo>
                    <a:pt x="0" y="0"/>
                  </a:moveTo>
                  <a:lnTo>
                    <a:pt x="1811884" y="0"/>
                  </a:lnTo>
                  <a:lnTo>
                    <a:pt x="881457" y="1368152"/>
                  </a:lnTo>
                  <a:lnTo>
                    <a:pt x="0" y="13681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-396552" y="4077072"/>
              <a:ext cx="1296144" cy="216024"/>
            </a:xfrm>
            <a:custGeom>
              <a:avLst/>
              <a:gdLst>
                <a:gd name="connsiteX0" fmla="*/ 1335314 w 1349829"/>
                <a:gd name="connsiteY0" fmla="*/ 14515 h 174172"/>
                <a:gd name="connsiteX1" fmla="*/ 1349829 w 1349829"/>
                <a:gd name="connsiteY1" fmla="*/ 174172 h 174172"/>
                <a:gd name="connsiteX2" fmla="*/ 14514 w 1349829"/>
                <a:gd name="connsiteY2" fmla="*/ 174172 h 174172"/>
                <a:gd name="connsiteX3" fmla="*/ 0 w 1349829"/>
                <a:gd name="connsiteY3" fmla="*/ 0 h 174172"/>
                <a:gd name="connsiteX4" fmla="*/ 1335314 w 1349829"/>
                <a:gd name="connsiteY4" fmla="*/ 14515 h 174172"/>
                <a:gd name="connsiteX0" fmla="*/ 1335314 w 1335314"/>
                <a:gd name="connsiteY0" fmla="*/ 14515 h 215709"/>
                <a:gd name="connsiteX1" fmla="*/ 1276400 w 1335314"/>
                <a:gd name="connsiteY1" fmla="*/ 215709 h 215709"/>
                <a:gd name="connsiteX2" fmla="*/ 14514 w 1335314"/>
                <a:gd name="connsiteY2" fmla="*/ 174172 h 215709"/>
                <a:gd name="connsiteX3" fmla="*/ 0 w 1335314"/>
                <a:gd name="connsiteY3" fmla="*/ 0 h 215709"/>
                <a:gd name="connsiteX4" fmla="*/ 1335314 w 1335314"/>
                <a:gd name="connsiteY4" fmla="*/ 14515 h 215709"/>
                <a:gd name="connsiteX0" fmla="*/ 1276400 w 1276400"/>
                <a:gd name="connsiteY0" fmla="*/ 0 h 216024"/>
                <a:gd name="connsiteX1" fmla="*/ 1276400 w 1276400"/>
                <a:gd name="connsiteY1" fmla="*/ 216024 h 216024"/>
                <a:gd name="connsiteX2" fmla="*/ 14514 w 1276400"/>
                <a:gd name="connsiteY2" fmla="*/ 174487 h 216024"/>
                <a:gd name="connsiteX3" fmla="*/ 0 w 1276400"/>
                <a:gd name="connsiteY3" fmla="*/ 315 h 216024"/>
                <a:gd name="connsiteX4" fmla="*/ 1276400 w 1276400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19744 w 1296144"/>
                <a:gd name="connsiteY3" fmla="*/ 315 h 216024"/>
                <a:gd name="connsiteX4" fmla="*/ 1296144 w 1296144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0 w 1296144"/>
                <a:gd name="connsiteY3" fmla="*/ 0 h 216024"/>
                <a:gd name="connsiteX4" fmla="*/ 1296144 w 1296144"/>
                <a:gd name="connsiteY4" fmla="*/ 0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216024">
                  <a:moveTo>
                    <a:pt x="1296144" y="0"/>
                  </a:moveTo>
                  <a:lnTo>
                    <a:pt x="1296144" y="216024"/>
                  </a:lnTo>
                  <a:lnTo>
                    <a:pt x="0" y="216024"/>
                  </a:lnTo>
                  <a:lnTo>
                    <a:pt x="0" y="0"/>
                  </a:lnTo>
                  <a:lnTo>
                    <a:pt x="129614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99591" y="2708920"/>
              <a:ext cx="1368153" cy="1584176"/>
            </a:xfrm>
            <a:custGeom>
              <a:avLst/>
              <a:gdLst>
                <a:gd name="connsiteX0" fmla="*/ 0 w 1371600"/>
                <a:gd name="connsiteY0" fmla="*/ 1357313 h 1576388"/>
                <a:gd name="connsiteX1" fmla="*/ 1371600 w 1371600"/>
                <a:gd name="connsiteY1" fmla="*/ 0 h 1576388"/>
                <a:gd name="connsiteX2" fmla="*/ 1366838 w 1371600"/>
                <a:gd name="connsiteY2" fmla="*/ 161925 h 1576388"/>
                <a:gd name="connsiteX3" fmla="*/ 9525 w 1371600"/>
                <a:gd name="connsiteY3" fmla="*/ 1576388 h 1576388"/>
                <a:gd name="connsiteX4" fmla="*/ 0 w 1371600"/>
                <a:gd name="connsiteY4" fmla="*/ 1357313 h 1576388"/>
                <a:gd name="connsiteX0" fmla="*/ 9475 w 1381075"/>
                <a:gd name="connsiteY0" fmla="*/ 1357313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9475 w 1381075"/>
                <a:gd name="connsiteY4" fmla="*/ 1357313 h 1577330"/>
                <a:gd name="connsiteX0" fmla="*/ 1 w 1381075"/>
                <a:gd name="connsiteY0" fmla="*/ 1361306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1 w 1381075"/>
                <a:gd name="connsiteY4" fmla="*/ 1361306 h 1577330"/>
                <a:gd name="connsiteX0" fmla="*/ 1 w 1376313"/>
                <a:gd name="connsiteY0" fmla="*/ 1368152 h 1584176"/>
                <a:gd name="connsiteX1" fmla="*/ 1368153 w 1376313"/>
                <a:gd name="connsiteY1" fmla="*/ 0 h 1584176"/>
                <a:gd name="connsiteX2" fmla="*/ 1376313 w 1376313"/>
                <a:gd name="connsiteY2" fmla="*/ 168771 h 1584176"/>
                <a:gd name="connsiteX3" fmla="*/ 0 w 1376313"/>
                <a:gd name="connsiteY3" fmla="*/ 1584176 h 1584176"/>
                <a:gd name="connsiteX4" fmla="*/ 1 w 1376313"/>
                <a:gd name="connsiteY4" fmla="*/ 1368152 h 1584176"/>
                <a:gd name="connsiteX0" fmla="*/ 1 w 1368153"/>
                <a:gd name="connsiteY0" fmla="*/ 1368152 h 1584176"/>
                <a:gd name="connsiteX1" fmla="*/ 1368153 w 1368153"/>
                <a:gd name="connsiteY1" fmla="*/ 0 h 1584176"/>
                <a:gd name="connsiteX2" fmla="*/ 1368153 w 1368153"/>
                <a:gd name="connsiteY2" fmla="*/ 144016 h 1584176"/>
                <a:gd name="connsiteX3" fmla="*/ 0 w 1368153"/>
                <a:gd name="connsiteY3" fmla="*/ 1584176 h 1584176"/>
                <a:gd name="connsiteX4" fmla="*/ 1 w 1368153"/>
                <a:gd name="connsiteY4" fmla="*/ 1368152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153" h="1584176">
                  <a:moveTo>
                    <a:pt x="1" y="1368152"/>
                  </a:moveTo>
                  <a:lnTo>
                    <a:pt x="1368153" y="0"/>
                  </a:lnTo>
                  <a:lnTo>
                    <a:pt x="1368153" y="144016"/>
                  </a:lnTo>
                  <a:lnTo>
                    <a:pt x="0" y="1584176"/>
                  </a:lnTo>
                  <a:cubicBezTo>
                    <a:pt x="0" y="1512168"/>
                    <a:pt x="1" y="1440160"/>
                    <a:pt x="1" y="136815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95536" y="4293096"/>
              <a:ext cx="360040" cy="1512168"/>
            </a:xfrm>
            <a:prstGeom prst="rect">
              <a:avLst/>
            </a:prstGeom>
            <a:solidFill>
              <a:srgbClr val="9966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119"/>
          <p:cNvGrpSpPr/>
          <p:nvPr/>
        </p:nvGrpSpPr>
        <p:grpSpPr>
          <a:xfrm>
            <a:off x="0" y="2564904"/>
            <a:ext cx="1163593" cy="1080120"/>
            <a:chOff x="755576" y="3789040"/>
            <a:chExt cx="1163593" cy="1080120"/>
          </a:xfrm>
        </p:grpSpPr>
        <p:grpSp>
          <p:nvGrpSpPr>
            <p:cNvPr id="7" name="Group 93"/>
            <p:cNvGrpSpPr/>
            <p:nvPr/>
          </p:nvGrpSpPr>
          <p:grpSpPr>
            <a:xfrm>
              <a:off x="755576" y="3789040"/>
              <a:ext cx="1120378" cy="1080120"/>
              <a:chOff x="1147366" y="1844824"/>
              <a:chExt cx="1120378" cy="1080120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1475656" y="1844824"/>
                <a:ext cx="792088" cy="1080120"/>
              </a:xfrm>
              <a:prstGeom prst="round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90"/>
              <p:cNvGrpSpPr/>
              <p:nvPr/>
            </p:nvGrpSpPr>
            <p:grpSpPr>
              <a:xfrm>
                <a:off x="1619672" y="2060848"/>
                <a:ext cx="504056" cy="720080"/>
                <a:chOff x="1547664" y="2060848"/>
                <a:chExt cx="648072" cy="720080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1835696" y="2276872"/>
                  <a:ext cx="360040" cy="45719"/>
                </a:xfrm>
                <a:prstGeom prst="rect">
                  <a:avLst/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Trapezoid 76"/>
                <p:cNvSpPr/>
                <p:nvPr/>
              </p:nvSpPr>
              <p:spPr>
                <a:xfrm>
                  <a:off x="1547664" y="2204864"/>
                  <a:ext cx="432048" cy="576064"/>
                </a:xfrm>
                <a:prstGeom prst="trapezoid">
                  <a:avLst/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Chord 77"/>
                <p:cNvSpPr/>
                <p:nvPr/>
              </p:nvSpPr>
              <p:spPr>
                <a:xfrm>
                  <a:off x="1619672" y="2060848"/>
                  <a:ext cx="288032" cy="360040"/>
                </a:xfrm>
                <a:prstGeom prst="chord">
                  <a:avLst>
                    <a:gd name="adj1" fmla="val 10535898"/>
                    <a:gd name="adj2" fmla="val 235772"/>
                  </a:avLst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5" name="Block Arc 74"/>
              <p:cNvSpPr/>
              <p:nvPr/>
            </p:nvSpPr>
            <p:spPr>
              <a:xfrm>
                <a:off x="1147366" y="2057673"/>
                <a:ext cx="641722" cy="648072"/>
              </a:xfrm>
              <a:prstGeom prst="blockArc">
                <a:avLst>
                  <a:gd name="adj1" fmla="val 5444717"/>
                  <a:gd name="adj2" fmla="val 16176228"/>
                  <a:gd name="adj3" fmla="val 22914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1043608" y="3789040"/>
              <a:ext cx="8755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 smtClean="0"/>
                <a:t>EXTERMINATE</a:t>
              </a:r>
              <a:endParaRPr lang="en-GB" sz="900" b="1" dirty="0"/>
            </a:p>
          </p:txBody>
        </p:sp>
      </p:grpSp>
      <p:sp>
        <p:nvSpPr>
          <p:cNvPr id="84" name="Freeform 83"/>
          <p:cNvSpPr/>
          <p:nvPr/>
        </p:nvSpPr>
        <p:spPr>
          <a:xfrm rot="14315021" flipH="1">
            <a:off x="5497485" y="2451098"/>
            <a:ext cx="743624" cy="89854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Freeform 127"/>
          <p:cNvSpPr/>
          <p:nvPr/>
        </p:nvSpPr>
        <p:spPr>
          <a:xfrm rot="20934843" flipH="1">
            <a:off x="5628276" y="3100777"/>
            <a:ext cx="45654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30"/>
          <p:cNvGrpSpPr/>
          <p:nvPr/>
        </p:nvGrpSpPr>
        <p:grpSpPr>
          <a:xfrm flipV="1">
            <a:off x="-1836712" y="1556792"/>
            <a:ext cx="914626" cy="72008"/>
            <a:chOff x="3347864" y="2492896"/>
            <a:chExt cx="665183" cy="14401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3243171" y="1988840"/>
            <a:ext cx="2657657" cy="4335022"/>
            <a:chOff x="3243171" y="1988840"/>
            <a:chExt cx="2657657" cy="4335022"/>
          </a:xfrm>
        </p:grpSpPr>
        <p:grpSp>
          <p:nvGrpSpPr>
            <p:cNvPr id="9" name="Group 34"/>
            <p:cNvGrpSpPr/>
            <p:nvPr/>
          </p:nvGrpSpPr>
          <p:grpSpPr>
            <a:xfrm>
              <a:off x="3664063" y="4509120"/>
              <a:ext cx="1815873" cy="939340"/>
              <a:chOff x="3620223" y="4501259"/>
              <a:chExt cx="1815873" cy="939340"/>
            </a:xfrm>
          </p:grpSpPr>
          <p:sp>
            <p:nvSpPr>
              <p:cNvPr id="23" name="Freeform 22"/>
              <p:cNvSpPr/>
              <p:nvPr/>
            </p:nvSpPr>
            <p:spPr>
              <a:xfrm flipH="1">
                <a:off x="4657114" y="4501259"/>
                <a:ext cx="778982" cy="93934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3620223" y="4501259"/>
                <a:ext cx="728066" cy="93934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9" name="Chord 48"/>
            <p:cNvSpPr/>
            <p:nvPr/>
          </p:nvSpPr>
          <p:spPr>
            <a:xfrm>
              <a:off x="3243171" y="2490985"/>
              <a:ext cx="2657657" cy="3832877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24"/>
            <p:cNvGrpSpPr/>
            <p:nvPr/>
          </p:nvGrpSpPr>
          <p:grpSpPr>
            <a:xfrm>
              <a:off x="3928328" y="1988840"/>
              <a:ext cx="1287340" cy="1145866"/>
              <a:chOff x="-1009262" y="1732638"/>
              <a:chExt cx="1033010" cy="831187"/>
            </a:xfrm>
            <a:solidFill>
              <a:srgbClr val="FF3300"/>
            </a:solidFill>
          </p:grpSpPr>
          <p:sp>
            <p:nvSpPr>
              <p:cNvPr id="55" name="Freeform 10"/>
              <p:cNvSpPr/>
              <p:nvPr/>
            </p:nvSpPr>
            <p:spPr>
              <a:xfrm>
                <a:off x="-1009262" y="2036176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6" name="Chord 11"/>
              <p:cNvSpPr/>
              <p:nvPr/>
            </p:nvSpPr>
            <p:spPr>
              <a:xfrm>
                <a:off x="-779704" y="1732638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58"/>
            <p:cNvGrpSpPr/>
            <p:nvPr/>
          </p:nvGrpSpPr>
          <p:grpSpPr>
            <a:xfrm>
              <a:off x="4191304" y="2976229"/>
              <a:ext cx="714588" cy="275943"/>
              <a:chOff x="5132512" y="2335237"/>
              <a:chExt cx="544272" cy="189915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5132512" y="2335239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579916" y="2335237"/>
                <a:ext cx="96868" cy="1899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17"/>
            <p:cNvGrpSpPr/>
            <p:nvPr/>
          </p:nvGrpSpPr>
          <p:grpSpPr>
            <a:xfrm>
              <a:off x="3355340" y="3538220"/>
              <a:ext cx="2471420" cy="641894"/>
              <a:chOff x="3355340" y="3538220"/>
              <a:chExt cx="2471420" cy="641894"/>
            </a:xfrm>
          </p:grpSpPr>
          <p:sp>
            <p:nvSpPr>
              <p:cNvPr id="106" name="Freeform 105"/>
              <p:cNvSpPr/>
              <p:nvPr/>
            </p:nvSpPr>
            <p:spPr>
              <a:xfrm>
                <a:off x="3923928" y="3573016"/>
                <a:ext cx="1296144" cy="607098"/>
              </a:xfrm>
              <a:custGeom>
                <a:avLst/>
                <a:gdLst>
                  <a:gd name="connsiteX0" fmla="*/ 179010 w 1524001"/>
                  <a:gd name="connsiteY0" fmla="*/ 74991 h 648306"/>
                  <a:gd name="connsiteX1" fmla="*/ 91924 w 1524001"/>
                  <a:gd name="connsiteY1" fmla="*/ 524934 h 648306"/>
                  <a:gd name="connsiteX2" fmla="*/ 730553 w 1524001"/>
                  <a:gd name="connsiteY2" fmla="*/ 641048 h 648306"/>
                  <a:gd name="connsiteX3" fmla="*/ 1427239 w 1524001"/>
                  <a:gd name="connsiteY3" fmla="*/ 553963 h 648306"/>
                  <a:gd name="connsiteX4" fmla="*/ 1311124 w 1524001"/>
                  <a:gd name="connsiteY4" fmla="*/ 74991 h 648306"/>
                  <a:gd name="connsiteX5" fmla="*/ 730553 w 1524001"/>
                  <a:gd name="connsiteY5" fmla="*/ 104020 h 648306"/>
                  <a:gd name="connsiteX6" fmla="*/ 179010 w 1524001"/>
                  <a:gd name="connsiteY6" fmla="*/ 74991 h 648306"/>
                  <a:gd name="connsiteX0" fmla="*/ 158576 w 1528088"/>
                  <a:gd name="connsiteY0" fmla="*/ 70152 h 684508"/>
                  <a:gd name="connsiteX1" fmla="*/ 96011 w 1528088"/>
                  <a:gd name="connsiteY1" fmla="*/ 561136 h 684508"/>
                  <a:gd name="connsiteX2" fmla="*/ 734640 w 1528088"/>
                  <a:gd name="connsiteY2" fmla="*/ 677250 h 684508"/>
                  <a:gd name="connsiteX3" fmla="*/ 1431326 w 1528088"/>
                  <a:gd name="connsiteY3" fmla="*/ 590165 h 684508"/>
                  <a:gd name="connsiteX4" fmla="*/ 1315211 w 1528088"/>
                  <a:gd name="connsiteY4" fmla="*/ 111193 h 684508"/>
                  <a:gd name="connsiteX5" fmla="*/ 734640 w 1528088"/>
                  <a:gd name="connsiteY5" fmla="*/ 140222 h 684508"/>
                  <a:gd name="connsiteX6" fmla="*/ 158576 w 1528088"/>
                  <a:gd name="connsiteY6" fmla="*/ 70152 h 684508"/>
                  <a:gd name="connsiteX0" fmla="*/ 158576 w 1527337"/>
                  <a:gd name="connsiteY0" fmla="*/ 74991 h 696187"/>
                  <a:gd name="connsiteX1" fmla="*/ 96011 w 1527337"/>
                  <a:gd name="connsiteY1" fmla="*/ 565975 h 696187"/>
                  <a:gd name="connsiteX2" fmla="*/ 734640 w 1527337"/>
                  <a:gd name="connsiteY2" fmla="*/ 682089 h 696187"/>
                  <a:gd name="connsiteX3" fmla="*/ 1431326 w 1527337"/>
                  <a:gd name="connsiteY3" fmla="*/ 595004 h 696187"/>
                  <a:gd name="connsiteX4" fmla="*/ 1310704 w 1527337"/>
                  <a:gd name="connsiteY4" fmla="*/ 74991 h 696187"/>
                  <a:gd name="connsiteX5" fmla="*/ 734640 w 1527337"/>
                  <a:gd name="connsiteY5" fmla="*/ 145061 h 696187"/>
                  <a:gd name="connsiteX6" fmla="*/ 158576 w 1527337"/>
                  <a:gd name="connsiteY6" fmla="*/ 74991 h 696187"/>
                  <a:gd name="connsiteX0" fmla="*/ 168018 w 1536779"/>
                  <a:gd name="connsiteY0" fmla="*/ 74991 h 696187"/>
                  <a:gd name="connsiteX1" fmla="*/ 96011 w 1536779"/>
                  <a:gd name="connsiteY1" fmla="*/ 579048 h 696187"/>
                  <a:gd name="connsiteX2" fmla="*/ 744082 w 1536779"/>
                  <a:gd name="connsiteY2" fmla="*/ 682089 h 696187"/>
                  <a:gd name="connsiteX3" fmla="*/ 1440768 w 1536779"/>
                  <a:gd name="connsiteY3" fmla="*/ 595004 h 696187"/>
                  <a:gd name="connsiteX4" fmla="*/ 1320146 w 1536779"/>
                  <a:gd name="connsiteY4" fmla="*/ 74991 h 696187"/>
                  <a:gd name="connsiteX5" fmla="*/ 744082 w 1536779"/>
                  <a:gd name="connsiteY5" fmla="*/ 145061 h 696187"/>
                  <a:gd name="connsiteX6" fmla="*/ 168018 w 1536779"/>
                  <a:gd name="connsiteY6" fmla="*/ 74991 h 696187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28158"/>
                  <a:gd name="connsiteY0" fmla="*/ 72331 h 679429"/>
                  <a:gd name="connsiteX1" fmla="*/ 96011 w 1428158"/>
                  <a:gd name="connsiteY1" fmla="*/ 576388 h 679429"/>
                  <a:gd name="connsiteX2" fmla="*/ 744082 w 1428158"/>
                  <a:gd name="connsiteY2" fmla="*/ 679429 h 679429"/>
                  <a:gd name="connsiteX3" fmla="*/ 1392155 w 1428158"/>
                  <a:gd name="connsiteY3" fmla="*/ 576388 h 679429"/>
                  <a:gd name="connsiteX4" fmla="*/ 1320146 w 1428158"/>
                  <a:gd name="connsiteY4" fmla="*/ 72331 h 679429"/>
                  <a:gd name="connsiteX5" fmla="*/ 744082 w 1428158"/>
                  <a:gd name="connsiteY5" fmla="*/ 142401 h 679429"/>
                  <a:gd name="connsiteX6" fmla="*/ 168018 w 1428158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0 h 607098"/>
                  <a:gd name="connsiteX1" fmla="*/ 96011 w 1392155"/>
                  <a:gd name="connsiteY1" fmla="*/ 504057 h 607098"/>
                  <a:gd name="connsiteX2" fmla="*/ 744082 w 1392155"/>
                  <a:gd name="connsiteY2" fmla="*/ 607098 h 607098"/>
                  <a:gd name="connsiteX3" fmla="*/ 1392155 w 1392155"/>
                  <a:gd name="connsiteY3" fmla="*/ 504057 h 607098"/>
                  <a:gd name="connsiteX4" fmla="*/ 1320146 w 1392155"/>
                  <a:gd name="connsiteY4" fmla="*/ 0 h 607098"/>
                  <a:gd name="connsiteX5" fmla="*/ 744082 w 1392155"/>
                  <a:gd name="connsiteY5" fmla="*/ 70070 h 607098"/>
                  <a:gd name="connsiteX6" fmla="*/ 168018 w 1392155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6144" h="607098">
                    <a:moveTo>
                      <a:pt x="72007" y="0"/>
                    </a:moveTo>
                    <a:cubicBezTo>
                      <a:pt x="17707" y="145867"/>
                      <a:pt x="33137" y="291630"/>
                      <a:pt x="0" y="504057"/>
                    </a:cubicBezTo>
                    <a:cubicBezTo>
                      <a:pt x="207255" y="593820"/>
                      <a:pt x="432047" y="607098"/>
                      <a:pt x="648071" y="607098"/>
                    </a:cubicBezTo>
                    <a:cubicBezTo>
                      <a:pt x="864095" y="607098"/>
                      <a:pt x="1081269" y="586200"/>
                      <a:pt x="1296144" y="504057"/>
                    </a:cubicBezTo>
                    <a:cubicBezTo>
                      <a:pt x="1285867" y="356018"/>
                      <a:pt x="1244527" y="191587"/>
                      <a:pt x="1224135" y="0"/>
                    </a:cubicBezTo>
                    <a:cubicBezTo>
                      <a:pt x="1148895" y="19109"/>
                      <a:pt x="840092" y="70070"/>
                      <a:pt x="648071" y="70070"/>
                    </a:cubicBezTo>
                    <a:cubicBezTo>
                      <a:pt x="456050" y="70070"/>
                      <a:pt x="219255" y="34349"/>
                      <a:pt x="72007" y="0"/>
                    </a:cubicBezTo>
                    <a:close/>
                  </a:path>
                </a:pathLst>
              </a:custGeom>
              <a:solidFill>
                <a:srgbClr val="99FF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4000500" y="3665220"/>
                <a:ext cx="1150620" cy="86360"/>
              </a:xfrm>
              <a:custGeom>
                <a:avLst/>
                <a:gdLst>
                  <a:gd name="connsiteX0" fmla="*/ 0 w 1150620"/>
                  <a:gd name="connsiteY0" fmla="*/ 15240 h 86360"/>
                  <a:gd name="connsiteX1" fmla="*/ 579120 w 1150620"/>
                  <a:gd name="connsiteY1" fmla="*/ 83820 h 86360"/>
                  <a:gd name="connsiteX2" fmla="*/ 1150620 w 1150620"/>
                  <a:gd name="connsiteY2" fmla="*/ 0 h 8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620" h="86360">
                    <a:moveTo>
                      <a:pt x="0" y="15240"/>
                    </a:moveTo>
                    <a:cubicBezTo>
                      <a:pt x="193675" y="50800"/>
                      <a:pt x="387350" y="86360"/>
                      <a:pt x="579120" y="83820"/>
                    </a:cubicBezTo>
                    <a:cubicBezTo>
                      <a:pt x="770890" y="81280"/>
                      <a:pt x="960755" y="40640"/>
                      <a:pt x="1150620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3947160" y="4015740"/>
                <a:ext cx="1272540" cy="100330"/>
              </a:xfrm>
              <a:custGeom>
                <a:avLst/>
                <a:gdLst>
                  <a:gd name="connsiteX0" fmla="*/ 0 w 1272540"/>
                  <a:gd name="connsiteY0" fmla="*/ 0 h 100330"/>
                  <a:gd name="connsiteX1" fmla="*/ 624840 w 1272540"/>
                  <a:gd name="connsiteY1" fmla="*/ 99060 h 100330"/>
                  <a:gd name="connsiteX2" fmla="*/ 1272540 w 1272540"/>
                  <a:gd name="connsiteY2" fmla="*/ 7620 h 1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2540" h="100330">
                    <a:moveTo>
                      <a:pt x="0" y="0"/>
                    </a:moveTo>
                    <a:cubicBezTo>
                      <a:pt x="206375" y="48895"/>
                      <a:pt x="412750" y="97790"/>
                      <a:pt x="624840" y="99060"/>
                    </a:cubicBezTo>
                    <a:cubicBezTo>
                      <a:pt x="836930" y="100330"/>
                      <a:pt x="1054735" y="53975"/>
                      <a:pt x="1272540" y="762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3355340" y="3538220"/>
                <a:ext cx="614680" cy="454660"/>
              </a:xfrm>
              <a:custGeom>
                <a:avLst/>
                <a:gdLst>
                  <a:gd name="connsiteX0" fmla="*/ 614680 w 614680"/>
                  <a:gd name="connsiteY0" fmla="*/ 157480 h 454660"/>
                  <a:gd name="connsiteX1" fmla="*/ 325120 w 614680"/>
                  <a:gd name="connsiteY1" fmla="*/ 43180 h 454660"/>
                  <a:gd name="connsiteX2" fmla="*/ 20320 w 614680"/>
                  <a:gd name="connsiteY2" fmla="*/ 35560 h 454660"/>
                  <a:gd name="connsiteX3" fmla="*/ 203200 w 614680"/>
                  <a:gd name="connsiteY3" fmla="*/ 256540 h 454660"/>
                  <a:gd name="connsiteX4" fmla="*/ 591820 w 614680"/>
                  <a:gd name="connsiteY4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680" h="454660">
                    <a:moveTo>
                      <a:pt x="614680" y="157480"/>
                    </a:moveTo>
                    <a:cubicBezTo>
                      <a:pt x="519430" y="110490"/>
                      <a:pt x="424180" y="63500"/>
                      <a:pt x="325120" y="43180"/>
                    </a:cubicBezTo>
                    <a:cubicBezTo>
                      <a:pt x="226060" y="22860"/>
                      <a:pt x="40640" y="0"/>
                      <a:pt x="20320" y="35560"/>
                    </a:cubicBezTo>
                    <a:cubicBezTo>
                      <a:pt x="0" y="71120"/>
                      <a:pt x="107950" y="186690"/>
                      <a:pt x="203200" y="256540"/>
                    </a:cubicBezTo>
                    <a:cubicBezTo>
                      <a:pt x="298450" y="326390"/>
                      <a:pt x="445135" y="390525"/>
                      <a:pt x="591820" y="45466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5173980" y="3569970"/>
                <a:ext cx="652780" cy="415290"/>
              </a:xfrm>
              <a:custGeom>
                <a:avLst/>
                <a:gdLst>
                  <a:gd name="connsiteX0" fmla="*/ 53340 w 652780"/>
                  <a:gd name="connsiteY0" fmla="*/ 415290 h 415290"/>
                  <a:gd name="connsiteX1" fmla="*/ 495300 w 652780"/>
                  <a:gd name="connsiteY1" fmla="*/ 240030 h 415290"/>
                  <a:gd name="connsiteX2" fmla="*/ 617220 w 652780"/>
                  <a:gd name="connsiteY2" fmla="*/ 64770 h 415290"/>
                  <a:gd name="connsiteX3" fmla="*/ 281940 w 652780"/>
                  <a:gd name="connsiteY3" fmla="*/ 3810 h 415290"/>
                  <a:gd name="connsiteX4" fmla="*/ 0 w 652780"/>
                  <a:gd name="connsiteY4" fmla="*/ 87630 h 41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2780" h="415290">
                    <a:moveTo>
                      <a:pt x="53340" y="415290"/>
                    </a:moveTo>
                    <a:cubicBezTo>
                      <a:pt x="227330" y="356870"/>
                      <a:pt x="401320" y="298450"/>
                      <a:pt x="495300" y="240030"/>
                    </a:cubicBezTo>
                    <a:cubicBezTo>
                      <a:pt x="589280" y="181610"/>
                      <a:pt x="652780" y="104140"/>
                      <a:pt x="617220" y="64770"/>
                    </a:cubicBezTo>
                    <a:cubicBezTo>
                      <a:pt x="581660" y="25400"/>
                      <a:pt x="384810" y="0"/>
                      <a:pt x="281940" y="3810"/>
                    </a:cubicBezTo>
                    <a:cubicBezTo>
                      <a:pt x="179070" y="7620"/>
                      <a:pt x="89535" y="47625"/>
                      <a:pt x="0" y="8763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4" name="Group 30"/>
          <p:cNvGrpSpPr/>
          <p:nvPr/>
        </p:nvGrpSpPr>
        <p:grpSpPr>
          <a:xfrm>
            <a:off x="4139952" y="2852936"/>
            <a:ext cx="864096" cy="72008"/>
            <a:chOff x="3347864" y="2492896"/>
            <a:chExt cx="665183" cy="144016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7" name="boing.wav">
            <a:hlinkClick r:id="" action="ppaction://media"/>
          </p:cNvPr>
          <p:cNvPicPr>
            <a:picLocks noRot="1" noChangeAspect="1"/>
          </p:cNvPicPr>
          <p:nvPr>
            <a:wavAudioFile r:embed="rId1" name="boing.wav"/>
          </p:nvPr>
        </p:nvPicPr>
        <p:blipFill>
          <a:blip r:embed="rId5" cstate="print"/>
          <a:stretch>
            <a:fillRect/>
          </a:stretch>
        </p:blipFill>
        <p:spPr>
          <a:xfrm>
            <a:off x="10044608" y="4077072"/>
            <a:ext cx="304800" cy="304800"/>
          </a:xfrm>
          <a:prstGeom prst="rect">
            <a:avLst/>
          </a:prstGeom>
        </p:spPr>
      </p:pic>
      <p:grpSp>
        <p:nvGrpSpPr>
          <p:cNvPr id="138" name="Group 137"/>
          <p:cNvGrpSpPr/>
          <p:nvPr/>
        </p:nvGrpSpPr>
        <p:grpSpPr>
          <a:xfrm>
            <a:off x="2339752" y="1848877"/>
            <a:ext cx="4402761" cy="4460443"/>
            <a:chOff x="5868144" y="1556792"/>
            <a:chExt cx="4402761" cy="4460443"/>
          </a:xfrm>
        </p:grpSpPr>
        <p:grpSp>
          <p:nvGrpSpPr>
            <p:cNvPr id="119" name="Group 150"/>
            <p:cNvGrpSpPr/>
            <p:nvPr/>
          </p:nvGrpSpPr>
          <p:grpSpPr>
            <a:xfrm>
              <a:off x="5868144" y="1556792"/>
              <a:ext cx="4402761" cy="4460443"/>
              <a:chOff x="1475656" y="0"/>
              <a:chExt cx="3293377" cy="3508644"/>
            </a:xfrm>
          </p:grpSpPr>
          <p:grpSp>
            <p:nvGrpSpPr>
              <p:cNvPr id="120" name="Group 125"/>
              <p:cNvGrpSpPr/>
              <p:nvPr/>
            </p:nvGrpSpPr>
            <p:grpSpPr>
              <a:xfrm>
                <a:off x="1475656" y="0"/>
                <a:ext cx="3293377" cy="3508644"/>
                <a:chOff x="557614" y="2334591"/>
                <a:chExt cx="3293377" cy="3508644"/>
              </a:xfrm>
            </p:grpSpPr>
            <p:sp>
              <p:nvSpPr>
                <p:cNvPr id="127" name="Freeform 126"/>
                <p:cNvSpPr/>
                <p:nvPr/>
              </p:nvSpPr>
              <p:spPr>
                <a:xfrm flipH="1">
                  <a:off x="2298668" y="4422823"/>
                  <a:ext cx="641014" cy="76133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 rot="3953413">
                  <a:off x="1285074" y="4005704"/>
                  <a:ext cx="556174" cy="76133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0" name="Group 111"/>
                <p:cNvGrpSpPr/>
                <p:nvPr/>
              </p:nvGrpSpPr>
              <p:grpSpPr>
                <a:xfrm rot="745450">
                  <a:off x="557614" y="2334591"/>
                  <a:ext cx="3293377" cy="3508644"/>
                  <a:chOff x="557614" y="2334591"/>
                  <a:chExt cx="3293377" cy="3508644"/>
                </a:xfrm>
              </p:grpSpPr>
              <p:sp>
                <p:nvSpPr>
                  <p:cNvPr id="131" name="Freeform 130"/>
                  <p:cNvSpPr/>
                  <p:nvPr/>
                </p:nvSpPr>
                <p:spPr>
                  <a:xfrm rot="3159765" flipV="1">
                    <a:off x="3009664" y="2541444"/>
                    <a:ext cx="656203" cy="1026451"/>
                  </a:xfrm>
                  <a:custGeom>
                    <a:avLst/>
                    <a:gdLst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75432 w 777479"/>
                      <a:gd name="connsiteY8" fmla="*/ 659606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65919 w 777479"/>
                      <a:gd name="connsiteY10" fmla="*/ 516731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62013 w 777479"/>
                      <a:gd name="connsiteY20" fmla="*/ 605036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2397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24652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164738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  <a:gd name="connsiteX0" fmla="*/ 224488 w 777479"/>
                      <a:gd name="connsiteY0" fmla="*/ 79294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77479" h="974399">
                        <a:moveTo>
                          <a:pt x="224488" y="79294"/>
                        </a:moveTo>
                        <a:cubicBezTo>
                          <a:pt x="238577" y="124935"/>
                          <a:pt x="263369" y="314900"/>
                          <a:pt x="239713" y="381071"/>
                        </a:cubicBezTo>
                        <a:cubicBezTo>
                          <a:pt x="216057" y="447242"/>
                          <a:pt x="121841" y="437427"/>
                          <a:pt x="82550" y="476321"/>
                        </a:cubicBezTo>
                        <a:cubicBezTo>
                          <a:pt x="43259" y="515215"/>
                          <a:pt x="0" y="589033"/>
                          <a:pt x="3969" y="614433"/>
                        </a:cubicBezTo>
                        <a:cubicBezTo>
                          <a:pt x="7938" y="639833"/>
                          <a:pt x="64691" y="643405"/>
                          <a:pt x="106363" y="628721"/>
                        </a:cubicBezTo>
                        <a:cubicBezTo>
                          <a:pt x="148035" y="614037"/>
                          <a:pt x="228203" y="541408"/>
                          <a:pt x="254000" y="526327"/>
                        </a:cubicBezTo>
                        <a:cubicBezTo>
                          <a:pt x="279797" y="511246"/>
                          <a:pt x="266303" y="513627"/>
                          <a:pt x="261144" y="538233"/>
                        </a:cubicBezTo>
                        <a:cubicBezTo>
                          <a:pt x="255985" y="562839"/>
                          <a:pt x="233429" y="630308"/>
                          <a:pt x="223044" y="673964"/>
                        </a:cubicBezTo>
                        <a:cubicBezTo>
                          <a:pt x="212659" y="717620"/>
                          <a:pt x="194650" y="764117"/>
                          <a:pt x="198834" y="800171"/>
                        </a:cubicBezTo>
                        <a:cubicBezTo>
                          <a:pt x="203018" y="836225"/>
                          <a:pt x="225339" y="898889"/>
                          <a:pt x="248147" y="890286"/>
                        </a:cubicBezTo>
                        <a:cubicBezTo>
                          <a:pt x="270955" y="881683"/>
                          <a:pt x="315657" y="792146"/>
                          <a:pt x="335682" y="748552"/>
                        </a:cubicBezTo>
                        <a:cubicBezTo>
                          <a:pt x="355707" y="704958"/>
                          <a:pt x="361673" y="637579"/>
                          <a:pt x="368300" y="628720"/>
                        </a:cubicBezTo>
                        <a:cubicBezTo>
                          <a:pt x="374927" y="619861"/>
                          <a:pt x="369888" y="648962"/>
                          <a:pt x="375444" y="695396"/>
                        </a:cubicBezTo>
                        <a:cubicBezTo>
                          <a:pt x="381000" y="741831"/>
                          <a:pt x="388938" y="860893"/>
                          <a:pt x="401638" y="907327"/>
                        </a:cubicBezTo>
                        <a:cubicBezTo>
                          <a:pt x="414338" y="953761"/>
                          <a:pt x="434578" y="973605"/>
                          <a:pt x="451644" y="974002"/>
                        </a:cubicBezTo>
                        <a:cubicBezTo>
                          <a:pt x="468710" y="974399"/>
                          <a:pt x="495301" y="960508"/>
                          <a:pt x="504032" y="909708"/>
                        </a:cubicBezTo>
                        <a:cubicBezTo>
                          <a:pt x="512763" y="858908"/>
                          <a:pt x="500063" y="690235"/>
                          <a:pt x="504032" y="669201"/>
                        </a:cubicBezTo>
                        <a:cubicBezTo>
                          <a:pt x="508001" y="648167"/>
                          <a:pt x="516335" y="748180"/>
                          <a:pt x="527844" y="783502"/>
                        </a:cubicBezTo>
                        <a:cubicBezTo>
                          <a:pt x="539353" y="818824"/>
                          <a:pt x="556816" y="861289"/>
                          <a:pt x="573088" y="881133"/>
                        </a:cubicBezTo>
                        <a:cubicBezTo>
                          <a:pt x="589360" y="900977"/>
                          <a:pt x="610654" y="908484"/>
                          <a:pt x="625475" y="902564"/>
                        </a:cubicBezTo>
                        <a:cubicBezTo>
                          <a:pt x="640296" y="896644"/>
                          <a:pt x="658838" y="875379"/>
                          <a:pt x="662013" y="845613"/>
                        </a:cubicBezTo>
                        <a:cubicBezTo>
                          <a:pt x="665188" y="815847"/>
                          <a:pt x="649424" y="756945"/>
                          <a:pt x="644525" y="723971"/>
                        </a:cubicBezTo>
                        <a:cubicBezTo>
                          <a:pt x="639626" y="690997"/>
                          <a:pt x="620316" y="635468"/>
                          <a:pt x="632619" y="647771"/>
                        </a:cubicBezTo>
                        <a:cubicBezTo>
                          <a:pt x="644922" y="660074"/>
                          <a:pt x="695325" y="776358"/>
                          <a:pt x="718344" y="797789"/>
                        </a:cubicBezTo>
                        <a:cubicBezTo>
                          <a:pt x="741363" y="819220"/>
                          <a:pt x="763985" y="803346"/>
                          <a:pt x="770732" y="776358"/>
                        </a:cubicBezTo>
                        <a:cubicBezTo>
                          <a:pt x="777479" y="749371"/>
                          <a:pt x="775891" y="687855"/>
                          <a:pt x="758825" y="635864"/>
                        </a:cubicBezTo>
                        <a:cubicBezTo>
                          <a:pt x="741759" y="583873"/>
                          <a:pt x="698481" y="570391"/>
                          <a:pt x="668338" y="464414"/>
                        </a:cubicBezTo>
                        <a:cubicBezTo>
                          <a:pt x="638195" y="358437"/>
                          <a:pt x="580345" y="78978"/>
                          <a:pt x="577964" y="0"/>
                        </a:cubicBezTo>
                      </a:path>
                    </a:pathLst>
                  </a:custGeom>
                  <a:solidFill>
                    <a:srgbClr val="FFCC9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2" name="Freeform 131"/>
                  <p:cNvSpPr/>
                  <p:nvPr/>
                </p:nvSpPr>
                <p:spPr>
                  <a:xfrm rot="7397368">
                    <a:off x="778085" y="2591688"/>
                    <a:ext cx="656203" cy="1097146"/>
                  </a:xfrm>
                  <a:custGeom>
                    <a:avLst/>
                    <a:gdLst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75432 w 777479"/>
                      <a:gd name="connsiteY8" fmla="*/ 659606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65919 w 777479"/>
                      <a:gd name="connsiteY10" fmla="*/ 516731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62013 w 777479"/>
                      <a:gd name="connsiteY20" fmla="*/ 605036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2397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24652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164738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  <a:gd name="connsiteX0" fmla="*/ 224488 w 777479"/>
                      <a:gd name="connsiteY0" fmla="*/ 79294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77479" h="974399">
                        <a:moveTo>
                          <a:pt x="224488" y="79294"/>
                        </a:moveTo>
                        <a:cubicBezTo>
                          <a:pt x="238577" y="124935"/>
                          <a:pt x="263369" y="314900"/>
                          <a:pt x="239713" y="381071"/>
                        </a:cubicBezTo>
                        <a:cubicBezTo>
                          <a:pt x="216057" y="447242"/>
                          <a:pt x="121841" y="437427"/>
                          <a:pt x="82550" y="476321"/>
                        </a:cubicBezTo>
                        <a:cubicBezTo>
                          <a:pt x="43259" y="515215"/>
                          <a:pt x="0" y="589033"/>
                          <a:pt x="3969" y="614433"/>
                        </a:cubicBezTo>
                        <a:cubicBezTo>
                          <a:pt x="7938" y="639833"/>
                          <a:pt x="64691" y="643405"/>
                          <a:pt x="106363" y="628721"/>
                        </a:cubicBezTo>
                        <a:cubicBezTo>
                          <a:pt x="148035" y="614037"/>
                          <a:pt x="228203" y="541408"/>
                          <a:pt x="254000" y="526327"/>
                        </a:cubicBezTo>
                        <a:cubicBezTo>
                          <a:pt x="279797" y="511246"/>
                          <a:pt x="266303" y="513627"/>
                          <a:pt x="261144" y="538233"/>
                        </a:cubicBezTo>
                        <a:cubicBezTo>
                          <a:pt x="255985" y="562839"/>
                          <a:pt x="233429" y="630308"/>
                          <a:pt x="223044" y="673964"/>
                        </a:cubicBezTo>
                        <a:cubicBezTo>
                          <a:pt x="212659" y="717620"/>
                          <a:pt x="194650" y="764117"/>
                          <a:pt x="198834" y="800171"/>
                        </a:cubicBezTo>
                        <a:cubicBezTo>
                          <a:pt x="203018" y="836225"/>
                          <a:pt x="225339" y="898889"/>
                          <a:pt x="248147" y="890286"/>
                        </a:cubicBezTo>
                        <a:cubicBezTo>
                          <a:pt x="270955" y="881683"/>
                          <a:pt x="315657" y="792146"/>
                          <a:pt x="335682" y="748552"/>
                        </a:cubicBezTo>
                        <a:cubicBezTo>
                          <a:pt x="355707" y="704958"/>
                          <a:pt x="361673" y="637579"/>
                          <a:pt x="368300" y="628720"/>
                        </a:cubicBezTo>
                        <a:cubicBezTo>
                          <a:pt x="374927" y="619861"/>
                          <a:pt x="369888" y="648962"/>
                          <a:pt x="375444" y="695396"/>
                        </a:cubicBezTo>
                        <a:cubicBezTo>
                          <a:pt x="381000" y="741831"/>
                          <a:pt x="388938" y="860893"/>
                          <a:pt x="401638" y="907327"/>
                        </a:cubicBezTo>
                        <a:cubicBezTo>
                          <a:pt x="414338" y="953761"/>
                          <a:pt x="434578" y="973605"/>
                          <a:pt x="451644" y="974002"/>
                        </a:cubicBezTo>
                        <a:cubicBezTo>
                          <a:pt x="468710" y="974399"/>
                          <a:pt x="495301" y="960508"/>
                          <a:pt x="504032" y="909708"/>
                        </a:cubicBezTo>
                        <a:cubicBezTo>
                          <a:pt x="512763" y="858908"/>
                          <a:pt x="500063" y="690235"/>
                          <a:pt x="504032" y="669201"/>
                        </a:cubicBezTo>
                        <a:cubicBezTo>
                          <a:pt x="508001" y="648167"/>
                          <a:pt x="516335" y="748180"/>
                          <a:pt x="527844" y="783502"/>
                        </a:cubicBezTo>
                        <a:cubicBezTo>
                          <a:pt x="539353" y="818824"/>
                          <a:pt x="556816" y="861289"/>
                          <a:pt x="573088" y="881133"/>
                        </a:cubicBezTo>
                        <a:cubicBezTo>
                          <a:pt x="589360" y="900977"/>
                          <a:pt x="610654" y="908484"/>
                          <a:pt x="625475" y="902564"/>
                        </a:cubicBezTo>
                        <a:cubicBezTo>
                          <a:pt x="640296" y="896644"/>
                          <a:pt x="658838" y="875379"/>
                          <a:pt x="662013" y="845613"/>
                        </a:cubicBezTo>
                        <a:cubicBezTo>
                          <a:pt x="665188" y="815847"/>
                          <a:pt x="649424" y="756945"/>
                          <a:pt x="644525" y="723971"/>
                        </a:cubicBezTo>
                        <a:cubicBezTo>
                          <a:pt x="639626" y="690997"/>
                          <a:pt x="620316" y="635468"/>
                          <a:pt x="632619" y="647771"/>
                        </a:cubicBezTo>
                        <a:cubicBezTo>
                          <a:pt x="644922" y="660074"/>
                          <a:pt x="695325" y="776358"/>
                          <a:pt x="718344" y="797789"/>
                        </a:cubicBezTo>
                        <a:cubicBezTo>
                          <a:pt x="741363" y="819220"/>
                          <a:pt x="763985" y="803346"/>
                          <a:pt x="770732" y="776358"/>
                        </a:cubicBezTo>
                        <a:cubicBezTo>
                          <a:pt x="777479" y="749371"/>
                          <a:pt x="775891" y="687855"/>
                          <a:pt x="758825" y="635864"/>
                        </a:cubicBezTo>
                        <a:cubicBezTo>
                          <a:pt x="741759" y="583873"/>
                          <a:pt x="698481" y="570391"/>
                          <a:pt x="668338" y="464414"/>
                        </a:cubicBezTo>
                        <a:cubicBezTo>
                          <a:pt x="638195" y="358437"/>
                          <a:pt x="580345" y="78978"/>
                          <a:pt x="577964" y="0"/>
                        </a:cubicBezTo>
                      </a:path>
                    </a:pathLst>
                  </a:custGeom>
                  <a:solidFill>
                    <a:srgbClr val="FFCC9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3" name="Chord 132"/>
                  <p:cNvSpPr/>
                  <p:nvPr/>
                </p:nvSpPr>
                <p:spPr>
                  <a:xfrm>
                    <a:off x="1218548" y="2736677"/>
                    <a:ext cx="2030200" cy="3106558"/>
                  </a:xfrm>
                  <a:prstGeom prst="chord">
                    <a:avLst>
                      <a:gd name="adj1" fmla="val 10135620"/>
                      <a:gd name="adj2" fmla="val 674418"/>
                    </a:avLst>
                  </a:prstGeom>
                  <a:solidFill>
                    <a:srgbClr val="FFCC9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34" name="Group 24"/>
                  <p:cNvGrpSpPr/>
                  <p:nvPr/>
                </p:nvGrpSpPr>
                <p:grpSpPr>
                  <a:xfrm>
                    <a:off x="1748165" y="2334591"/>
                    <a:ext cx="983407" cy="928728"/>
                    <a:chOff x="1239333" y="2582544"/>
                    <a:chExt cx="1033010" cy="831187"/>
                  </a:xfrm>
                  <a:solidFill>
                    <a:srgbClr val="FF3300"/>
                  </a:solidFill>
                </p:grpSpPr>
                <p:sp>
                  <p:nvSpPr>
                    <p:cNvPr id="135" name="Freeform 10"/>
                    <p:cNvSpPr/>
                    <p:nvPr/>
                  </p:nvSpPr>
                  <p:spPr>
                    <a:xfrm>
                      <a:off x="1239333" y="2884794"/>
                      <a:ext cx="1033010" cy="152541"/>
                    </a:xfrm>
                    <a:custGeom>
                      <a:avLst/>
                      <a:gdLst>
                        <a:gd name="connsiteX0" fmla="*/ 0 w 1209821"/>
                        <a:gd name="connsiteY0" fmla="*/ 0 h 138332"/>
                        <a:gd name="connsiteX1" fmla="*/ 337625 w 1209821"/>
                        <a:gd name="connsiteY1" fmla="*/ 112541 h 138332"/>
                        <a:gd name="connsiteX2" fmla="*/ 928468 w 1209821"/>
                        <a:gd name="connsiteY2" fmla="*/ 126609 h 138332"/>
                        <a:gd name="connsiteX3" fmla="*/ 1209821 w 1209821"/>
                        <a:gd name="connsiteY3" fmla="*/ 42203 h 138332"/>
                        <a:gd name="connsiteX0" fmla="*/ 0 w 1296144"/>
                        <a:gd name="connsiteY0" fmla="*/ 0 h 145366"/>
                        <a:gd name="connsiteX1" fmla="*/ 337625 w 1296144"/>
                        <a:gd name="connsiteY1" fmla="*/ 112541 h 145366"/>
                        <a:gd name="connsiteX2" fmla="*/ 928468 w 1296144"/>
                        <a:gd name="connsiteY2" fmla="*/ 126609 h 145366"/>
                        <a:gd name="connsiteX3" fmla="*/ 1296144 w 1296144"/>
                        <a:gd name="connsiteY3" fmla="*/ 0 h 145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96144" h="145366">
                          <a:moveTo>
                            <a:pt x="0" y="0"/>
                          </a:moveTo>
                          <a:cubicBezTo>
                            <a:pt x="91440" y="45719"/>
                            <a:pt x="182880" y="91439"/>
                            <a:pt x="337625" y="112541"/>
                          </a:cubicBezTo>
                          <a:cubicBezTo>
                            <a:pt x="492370" y="133643"/>
                            <a:pt x="768715" y="145366"/>
                            <a:pt x="928468" y="126609"/>
                          </a:cubicBezTo>
                          <a:cubicBezTo>
                            <a:pt x="1088221" y="107852"/>
                            <a:pt x="1228150" y="36341"/>
                            <a:pt x="1296144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36" name="Chord 11"/>
                    <p:cNvSpPr/>
                    <p:nvPr/>
                  </p:nvSpPr>
                  <p:spPr>
                    <a:xfrm>
                      <a:off x="1468890" y="2582544"/>
                      <a:ext cx="573894" cy="831187"/>
                    </a:xfrm>
                    <a:prstGeom prst="chord">
                      <a:avLst>
                        <a:gd name="adj1" fmla="val 10765082"/>
                        <a:gd name="adj2" fmla="val 108958"/>
                      </a:avLst>
                    </a:prstGeom>
                    <a:grp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121" name="Group 146"/>
              <p:cNvGrpSpPr/>
              <p:nvPr/>
            </p:nvGrpSpPr>
            <p:grpSpPr>
              <a:xfrm rot="608817">
                <a:off x="2982192" y="900142"/>
                <a:ext cx="720080" cy="0"/>
                <a:chOff x="5508104" y="3429000"/>
                <a:chExt cx="720080" cy="0"/>
              </a:xfrm>
            </p:grpSpPr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5508104" y="3429000"/>
                  <a:ext cx="28803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5940152" y="3429000"/>
                  <a:ext cx="28803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1" name="Group 117"/>
            <p:cNvGrpSpPr/>
            <p:nvPr/>
          </p:nvGrpSpPr>
          <p:grpSpPr>
            <a:xfrm rot="791116">
              <a:off x="6988896" y="3108053"/>
              <a:ext cx="2471420" cy="641894"/>
              <a:chOff x="3355340" y="3538220"/>
              <a:chExt cx="2471420" cy="641894"/>
            </a:xfrm>
          </p:grpSpPr>
          <p:sp>
            <p:nvSpPr>
              <p:cNvPr id="112" name="Freeform 111"/>
              <p:cNvSpPr/>
              <p:nvPr/>
            </p:nvSpPr>
            <p:spPr>
              <a:xfrm>
                <a:off x="3923928" y="3573016"/>
                <a:ext cx="1296144" cy="607098"/>
              </a:xfrm>
              <a:custGeom>
                <a:avLst/>
                <a:gdLst>
                  <a:gd name="connsiteX0" fmla="*/ 179010 w 1524001"/>
                  <a:gd name="connsiteY0" fmla="*/ 74991 h 648306"/>
                  <a:gd name="connsiteX1" fmla="*/ 91924 w 1524001"/>
                  <a:gd name="connsiteY1" fmla="*/ 524934 h 648306"/>
                  <a:gd name="connsiteX2" fmla="*/ 730553 w 1524001"/>
                  <a:gd name="connsiteY2" fmla="*/ 641048 h 648306"/>
                  <a:gd name="connsiteX3" fmla="*/ 1427239 w 1524001"/>
                  <a:gd name="connsiteY3" fmla="*/ 553963 h 648306"/>
                  <a:gd name="connsiteX4" fmla="*/ 1311124 w 1524001"/>
                  <a:gd name="connsiteY4" fmla="*/ 74991 h 648306"/>
                  <a:gd name="connsiteX5" fmla="*/ 730553 w 1524001"/>
                  <a:gd name="connsiteY5" fmla="*/ 104020 h 648306"/>
                  <a:gd name="connsiteX6" fmla="*/ 179010 w 1524001"/>
                  <a:gd name="connsiteY6" fmla="*/ 74991 h 648306"/>
                  <a:gd name="connsiteX0" fmla="*/ 158576 w 1528088"/>
                  <a:gd name="connsiteY0" fmla="*/ 70152 h 684508"/>
                  <a:gd name="connsiteX1" fmla="*/ 96011 w 1528088"/>
                  <a:gd name="connsiteY1" fmla="*/ 561136 h 684508"/>
                  <a:gd name="connsiteX2" fmla="*/ 734640 w 1528088"/>
                  <a:gd name="connsiteY2" fmla="*/ 677250 h 684508"/>
                  <a:gd name="connsiteX3" fmla="*/ 1431326 w 1528088"/>
                  <a:gd name="connsiteY3" fmla="*/ 590165 h 684508"/>
                  <a:gd name="connsiteX4" fmla="*/ 1315211 w 1528088"/>
                  <a:gd name="connsiteY4" fmla="*/ 111193 h 684508"/>
                  <a:gd name="connsiteX5" fmla="*/ 734640 w 1528088"/>
                  <a:gd name="connsiteY5" fmla="*/ 140222 h 684508"/>
                  <a:gd name="connsiteX6" fmla="*/ 158576 w 1528088"/>
                  <a:gd name="connsiteY6" fmla="*/ 70152 h 684508"/>
                  <a:gd name="connsiteX0" fmla="*/ 158576 w 1527337"/>
                  <a:gd name="connsiteY0" fmla="*/ 74991 h 696187"/>
                  <a:gd name="connsiteX1" fmla="*/ 96011 w 1527337"/>
                  <a:gd name="connsiteY1" fmla="*/ 565975 h 696187"/>
                  <a:gd name="connsiteX2" fmla="*/ 734640 w 1527337"/>
                  <a:gd name="connsiteY2" fmla="*/ 682089 h 696187"/>
                  <a:gd name="connsiteX3" fmla="*/ 1431326 w 1527337"/>
                  <a:gd name="connsiteY3" fmla="*/ 595004 h 696187"/>
                  <a:gd name="connsiteX4" fmla="*/ 1310704 w 1527337"/>
                  <a:gd name="connsiteY4" fmla="*/ 74991 h 696187"/>
                  <a:gd name="connsiteX5" fmla="*/ 734640 w 1527337"/>
                  <a:gd name="connsiteY5" fmla="*/ 145061 h 696187"/>
                  <a:gd name="connsiteX6" fmla="*/ 158576 w 1527337"/>
                  <a:gd name="connsiteY6" fmla="*/ 74991 h 696187"/>
                  <a:gd name="connsiteX0" fmla="*/ 168018 w 1536779"/>
                  <a:gd name="connsiteY0" fmla="*/ 74991 h 696187"/>
                  <a:gd name="connsiteX1" fmla="*/ 96011 w 1536779"/>
                  <a:gd name="connsiteY1" fmla="*/ 579048 h 696187"/>
                  <a:gd name="connsiteX2" fmla="*/ 744082 w 1536779"/>
                  <a:gd name="connsiteY2" fmla="*/ 682089 h 696187"/>
                  <a:gd name="connsiteX3" fmla="*/ 1440768 w 1536779"/>
                  <a:gd name="connsiteY3" fmla="*/ 595004 h 696187"/>
                  <a:gd name="connsiteX4" fmla="*/ 1320146 w 1536779"/>
                  <a:gd name="connsiteY4" fmla="*/ 74991 h 696187"/>
                  <a:gd name="connsiteX5" fmla="*/ 744082 w 1536779"/>
                  <a:gd name="connsiteY5" fmla="*/ 145061 h 696187"/>
                  <a:gd name="connsiteX6" fmla="*/ 168018 w 1536779"/>
                  <a:gd name="connsiteY6" fmla="*/ 74991 h 696187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28158"/>
                  <a:gd name="connsiteY0" fmla="*/ 72331 h 679429"/>
                  <a:gd name="connsiteX1" fmla="*/ 96011 w 1428158"/>
                  <a:gd name="connsiteY1" fmla="*/ 576388 h 679429"/>
                  <a:gd name="connsiteX2" fmla="*/ 744082 w 1428158"/>
                  <a:gd name="connsiteY2" fmla="*/ 679429 h 679429"/>
                  <a:gd name="connsiteX3" fmla="*/ 1392155 w 1428158"/>
                  <a:gd name="connsiteY3" fmla="*/ 576388 h 679429"/>
                  <a:gd name="connsiteX4" fmla="*/ 1320146 w 1428158"/>
                  <a:gd name="connsiteY4" fmla="*/ 72331 h 679429"/>
                  <a:gd name="connsiteX5" fmla="*/ 744082 w 1428158"/>
                  <a:gd name="connsiteY5" fmla="*/ 142401 h 679429"/>
                  <a:gd name="connsiteX6" fmla="*/ 168018 w 1428158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0 h 607098"/>
                  <a:gd name="connsiteX1" fmla="*/ 96011 w 1392155"/>
                  <a:gd name="connsiteY1" fmla="*/ 504057 h 607098"/>
                  <a:gd name="connsiteX2" fmla="*/ 744082 w 1392155"/>
                  <a:gd name="connsiteY2" fmla="*/ 607098 h 607098"/>
                  <a:gd name="connsiteX3" fmla="*/ 1392155 w 1392155"/>
                  <a:gd name="connsiteY3" fmla="*/ 504057 h 607098"/>
                  <a:gd name="connsiteX4" fmla="*/ 1320146 w 1392155"/>
                  <a:gd name="connsiteY4" fmla="*/ 0 h 607098"/>
                  <a:gd name="connsiteX5" fmla="*/ 744082 w 1392155"/>
                  <a:gd name="connsiteY5" fmla="*/ 70070 h 607098"/>
                  <a:gd name="connsiteX6" fmla="*/ 168018 w 1392155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6144" h="607098">
                    <a:moveTo>
                      <a:pt x="72007" y="0"/>
                    </a:moveTo>
                    <a:cubicBezTo>
                      <a:pt x="17707" y="145867"/>
                      <a:pt x="33137" y="291630"/>
                      <a:pt x="0" y="504057"/>
                    </a:cubicBezTo>
                    <a:cubicBezTo>
                      <a:pt x="207255" y="593820"/>
                      <a:pt x="432047" y="607098"/>
                      <a:pt x="648071" y="607098"/>
                    </a:cubicBezTo>
                    <a:cubicBezTo>
                      <a:pt x="864095" y="607098"/>
                      <a:pt x="1081269" y="586200"/>
                      <a:pt x="1296144" y="504057"/>
                    </a:cubicBezTo>
                    <a:cubicBezTo>
                      <a:pt x="1285867" y="356018"/>
                      <a:pt x="1244527" y="191587"/>
                      <a:pt x="1224135" y="0"/>
                    </a:cubicBezTo>
                    <a:cubicBezTo>
                      <a:pt x="1148895" y="19109"/>
                      <a:pt x="840092" y="70070"/>
                      <a:pt x="648071" y="70070"/>
                    </a:cubicBezTo>
                    <a:cubicBezTo>
                      <a:pt x="456050" y="70070"/>
                      <a:pt x="219255" y="34349"/>
                      <a:pt x="72007" y="0"/>
                    </a:cubicBezTo>
                    <a:close/>
                  </a:path>
                </a:pathLst>
              </a:custGeom>
              <a:solidFill>
                <a:srgbClr val="99FF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4000500" y="3665220"/>
                <a:ext cx="1150620" cy="86360"/>
              </a:xfrm>
              <a:custGeom>
                <a:avLst/>
                <a:gdLst>
                  <a:gd name="connsiteX0" fmla="*/ 0 w 1150620"/>
                  <a:gd name="connsiteY0" fmla="*/ 15240 h 86360"/>
                  <a:gd name="connsiteX1" fmla="*/ 579120 w 1150620"/>
                  <a:gd name="connsiteY1" fmla="*/ 83820 h 86360"/>
                  <a:gd name="connsiteX2" fmla="*/ 1150620 w 1150620"/>
                  <a:gd name="connsiteY2" fmla="*/ 0 h 8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620" h="86360">
                    <a:moveTo>
                      <a:pt x="0" y="15240"/>
                    </a:moveTo>
                    <a:cubicBezTo>
                      <a:pt x="193675" y="50800"/>
                      <a:pt x="387350" y="86360"/>
                      <a:pt x="579120" y="83820"/>
                    </a:cubicBezTo>
                    <a:cubicBezTo>
                      <a:pt x="770890" y="81280"/>
                      <a:pt x="960755" y="40640"/>
                      <a:pt x="1150620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3947160" y="4015740"/>
                <a:ext cx="1272540" cy="100330"/>
              </a:xfrm>
              <a:custGeom>
                <a:avLst/>
                <a:gdLst>
                  <a:gd name="connsiteX0" fmla="*/ 0 w 1272540"/>
                  <a:gd name="connsiteY0" fmla="*/ 0 h 100330"/>
                  <a:gd name="connsiteX1" fmla="*/ 624840 w 1272540"/>
                  <a:gd name="connsiteY1" fmla="*/ 99060 h 100330"/>
                  <a:gd name="connsiteX2" fmla="*/ 1272540 w 1272540"/>
                  <a:gd name="connsiteY2" fmla="*/ 7620 h 1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2540" h="100330">
                    <a:moveTo>
                      <a:pt x="0" y="0"/>
                    </a:moveTo>
                    <a:cubicBezTo>
                      <a:pt x="206375" y="48895"/>
                      <a:pt x="412750" y="97790"/>
                      <a:pt x="624840" y="99060"/>
                    </a:cubicBezTo>
                    <a:cubicBezTo>
                      <a:pt x="836930" y="100330"/>
                      <a:pt x="1054735" y="53975"/>
                      <a:pt x="1272540" y="762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3355340" y="3538220"/>
                <a:ext cx="614680" cy="454660"/>
              </a:xfrm>
              <a:custGeom>
                <a:avLst/>
                <a:gdLst>
                  <a:gd name="connsiteX0" fmla="*/ 614680 w 614680"/>
                  <a:gd name="connsiteY0" fmla="*/ 157480 h 454660"/>
                  <a:gd name="connsiteX1" fmla="*/ 325120 w 614680"/>
                  <a:gd name="connsiteY1" fmla="*/ 43180 h 454660"/>
                  <a:gd name="connsiteX2" fmla="*/ 20320 w 614680"/>
                  <a:gd name="connsiteY2" fmla="*/ 35560 h 454660"/>
                  <a:gd name="connsiteX3" fmla="*/ 203200 w 614680"/>
                  <a:gd name="connsiteY3" fmla="*/ 256540 h 454660"/>
                  <a:gd name="connsiteX4" fmla="*/ 591820 w 614680"/>
                  <a:gd name="connsiteY4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680" h="454660">
                    <a:moveTo>
                      <a:pt x="614680" y="157480"/>
                    </a:moveTo>
                    <a:cubicBezTo>
                      <a:pt x="519430" y="110490"/>
                      <a:pt x="424180" y="63500"/>
                      <a:pt x="325120" y="43180"/>
                    </a:cubicBezTo>
                    <a:cubicBezTo>
                      <a:pt x="226060" y="22860"/>
                      <a:pt x="40640" y="0"/>
                      <a:pt x="20320" y="35560"/>
                    </a:cubicBezTo>
                    <a:cubicBezTo>
                      <a:pt x="0" y="71120"/>
                      <a:pt x="107950" y="186690"/>
                      <a:pt x="203200" y="256540"/>
                    </a:cubicBezTo>
                    <a:cubicBezTo>
                      <a:pt x="298450" y="326390"/>
                      <a:pt x="445135" y="390525"/>
                      <a:pt x="591820" y="45466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5173980" y="3569970"/>
                <a:ext cx="652780" cy="415290"/>
              </a:xfrm>
              <a:custGeom>
                <a:avLst/>
                <a:gdLst>
                  <a:gd name="connsiteX0" fmla="*/ 53340 w 652780"/>
                  <a:gd name="connsiteY0" fmla="*/ 415290 h 415290"/>
                  <a:gd name="connsiteX1" fmla="*/ 495300 w 652780"/>
                  <a:gd name="connsiteY1" fmla="*/ 240030 h 415290"/>
                  <a:gd name="connsiteX2" fmla="*/ 617220 w 652780"/>
                  <a:gd name="connsiteY2" fmla="*/ 64770 h 415290"/>
                  <a:gd name="connsiteX3" fmla="*/ 281940 w 652780"/>
                  <a:gd name="connsiteY3" fmla="*/ 3810 h 415290"/>
                  <a:gd name="connsiteX4" fmla="*/ 0 w 652780"/>
                  <a:gd name="connsiteY4" fmla="*/ 87630 h 41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2780" h="415290">
                    <a:moveTo>
                      <a:pt x="53340" y="415290"/>
                    </a:moveTo>
                    <a:cubicBezTo>
                      <a:pt x="227330" y="356870"/>
                      <a:pt x="401320" y="298450"/>
                      <a:pt x="495300" y="240030"/>
                    </a:cubicBezTo>
                    <a:cubicBezTo>
                      <a:pt x="589280" y="181610"/>
                      <a:pt x="652780" y="104140"/>
                      <a:pt x="617220" y="64770"/>
                    </a:cubicBezTo>
                    <a:cubicBezTo>
                      <a:pt x="581660" y="25400"/>
                      <a:pt x="384810" y="0"/>
                      <a:pt x="281940" y="3810"/>
                    </a:cubicBezTo>
                    <a:cubicBezTo>
                      <a:pt x="179070" y="7620"/>
                      <a:pt x="89535" y="47625"/>
                      <a:pt x="0" y="8763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8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4.91329E-6 L -0.01094 -0.09388 L -0.01007 4.91329E-6 L -0.00937 -0.09388 L -0.00868 4.91329E-6 L -0.00816 -0.09388 L -0.00729 4.91329E-6 L -0.0066 -0.09388 L -0.0059 4.91329E-6 L -0.00538 -0.09388 L -0.00451 4.91329E-6 L -0.00382 -0.09388 L -0.00312 4.91329E-6 L -0.00226 -0.09388 L -0.00191 4.91329E-6 L -0.00104 -0.09388 L 1.11022E-16 4.91329E-6 " pathEditMode="relative" rAng="0" ptsTypes="FFFFFFFFFFFFFFFFF">
                                      <p:cBhvr>
                                        <p:cTn id="36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4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"/>
                </p:tgtEl>
              </p:cMediaNode>
            </p:audio>
          </p:childTnLst>
        </p:cTn>
      </p:par>
    </p:tnLst>
    <p:bldLst>
      <p:bldP spid="88" grpId="2" animBg="1"/>
      <p:bldP spid="88" grpId="3" animBg="1"/>
      <p:bldP spid="87" grpId="0" animBg="1"/>
      <p:bldP spid="84" grpId="2" animBg="1"/>
      <p:bldP spid="84" grpId="3" animBg="1"/>
      <p:bldP spid="1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5004048" y="2276872"/>
            <a:ext cx="3275856" cy="4335022"/>
            <a:chOff x="5868144" y="-745553"/>
            <a:chExt cx="3275856" cy="4335022"/>
          </a:xfrm>
        </p:grpSpPr>
        <p:sp>
          <p:nvSpPr>
            <p:cNvPr id="82" name="Chord 81"/>
            <p:cNvSpPr/>
            <p:nvPr/>
          </p:nvSpPr>
          <p:spPr>
            <a:xfrm>
              <a:off x="6486343" y="-243408"/>
              <a:ext cx="2657657" cy="3832877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7171500" y="-745553"/>
              <a:ext cx="1287340" cy="1145866"/>
              <a:chOff x="-1009262" y="1732638"/>
              <a:chExt cx="1033010" cy="831187"/>
            </a:xfrm>
            <a:solidFill>
              <a:srgbClr val="FF3300"/>
            </a:solidFill>
          </p:grpSpPr>
          <p:sp>
            <p:nvSpPr>
              <p:cNvPr id="84" name="Freeform 10"/>
              <p:cNvSpPr/>
              <p:nvPr/>
            </p:nvSpPr>
            <p:spPr>
              <a:xfrm>
                <a:off x="-1009262" y="2036176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Chord 11"/>
              <p:cNvSpPr/>
              <p:nvPr/>
            </p:nvSpPr>
            <p:spPr>
              <a:xfrm>
                <a:off x="-779704" y="1732638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7241538" y="241836"/>
              <a:ext cx="127180" cy="2759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7155287" y="52244"/>
              <a:ext cx="297033" cy="142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Arc 91"/>
            <p:cNvSpPr/>
            <p:nvPr/>
          </p:nvSpPr>
          <p:spPr>
            <a:xfrm rot="10800000" flipV="1">
              <a:off x="5868144" y="908720"/>
              <a:ext cx="1440161" cy="1107052"/>
            </a:xfrm>
            <a:prstGeom prst="arc">
              <a:avLst>
                <a:gd name="adj1" fmla="val 11045684"/>
                <a:gd name="adj2" fmla="val 16180169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Freeform 92"/>
            <p:cNvSpPr/>
            <p:nvPr/>
          </p:nvSpPr>
          <p:spPr>
            <a:xfrm rot="10590253" flipH="1" flipV="1">
              <a:off x="7696952" y="642465"/>
              <a:ext cx="743624" cy="96105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2" name="Group 93"/>
          <p:cNvGrpSpPr/>
          <p:nvPr/>
        </p:nvGrpSpPr>
        <p:grpSpPr>
          <a:xfrm rot="20673497" flipH="1">
            <a:off x="4935528" y="3068959"/>
            <a:ext cx="1128381" cy="720080"/>
            <a:chOff x="-333721" y="835738"/>
            <a:chExt cx="2836640" cy="1893885"/>
          </a:xfrm>
          <a:solidFill>
            <a:srgbClr val="FFCC99"/>
          </a:solidFill>
        </p:grpSpPr>
        <p:sp>
          <p:nvSpPr>
            <p:cNvPr id="123" name="Freeform 122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635272" y="2216302"/>
            <a:ext cx="1664920" cy="1212698"/>
            <a:chOff x="1082639" y="1841503"/>
            <a:chExt cx="1664920" cy="1212698"/>
          </a:xfrm>
        </p:grpSpPr>
        <p:sp>
          <p:nvSpPr>
            <p:cNvPr id="96" name="Freeform 95"/>
            <p:cNvSpPr/>
            <p:nvPr/>
          </p:nvSpPr>
          <p:spPr>
            <a:xfrm rot="7648944">
              <a:off x="1774533" y="2081176"/>
              <a:ext cx="798733" cy="114731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7" name="Group 94"/>
            <p:cNvGrpSpPr/>
            <p:nvPr/>
          </p:nvGrpSpPr>
          <p:grpSpPr>
            <a:xfrm rot="14873955">
              <a:off x="1393392" y="1530750"/>
              <a:ext cx="799079" cy="1420585"/>
              <a:chOff x="1393392" y="1530750"/>
              <a:chExt cx="799079" cy="1420585"/>
            </a:xfrm>
          </p:grpSpPr>
          <p:grpSp>
            <p:nvGrpSpPr>
              <p:cNvPr id="98" name="Group 22"/>
              <p:cNvGrpSpPr/>
              <p:nvPr/>
            </p:nvGrpSpPr>
            <p:grpSpPr>
              <a:xfrm>
                <a:off x="1393392" y="1530750"/>
                <a:ext cx="799079" cy="1420585"/>
                <a:chOff x="7164288" y="2564904"/>
                <a:chExt cx="648072" cy="1152128"/>
              </a:xfrm>
            </p:grpSpPr>
            <p:sp>
              <p:nvSpPr>
                <p:cNvPr id="100" name="Rounded Rectangle 99"/>
                <p:cNvSpPr/>
                <p:nvPr/>
              </p:nvSpPr>
              <p:spPr>
                <a:xfrm>
                  <a:off x="7164288" y="2564904"/>
                  <a:ext cx="648072" cy="1152128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Rounded Rectangle 100"/>
                <p:cNvSpPr/>
                <p:nvPr/>
              </p:nvSpPr>
              <p:spPr>
                <a:xfrm>
                  <a:off x="7236296" y="2636912"/>
                  <a:ext cx="504056" cy="936104"/>
                </a:xfrm>
                <a:prstGeom prst="roundRect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7431112" y="3573016"/>
                  <a:ext cx="144016" cy="14401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9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1281953" y="2053611"/>
                <a:ext cx="1037478" cy="298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0" name="Freeform 49"/>
          <p:cNvSpPr/>
          <p:nvPr/>
        </p:nvSpPr>
        <p:spPr>
          <a:xfrm rot="14400243" flipH="1">
            <a:off x="7896267" y="2719967"/>
            <a:ext cx="743624" cy="95571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 rot="18580916" flipH="1" flipV="1">
            <a:off x="5311469" y="2677353"/>
            <a:ext cx="743624" cy="96105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rot="1074974">
            <a:off x="5436339" y="3249412"/>
            <a:ext cx="459904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 72"/>
          <p:cNvSpPr/>
          <p:nvPr/>
        </p:nvSpPr>
        <p:spPr>
          <a:xfrm rot="20414089" flipH="1">
            <a:off x="8015797" y="3260412"/>
            <a:ext cx="52287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 flipH="1">
            <a:off x="3498003" y="2936012"/>
            <a:ext cx="5587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1320429" y="2936012"/>
            <a:ext cx="5766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34"/>
          <p:cNvGrpSpPr/>
          <p:nvPr/>
        </p:nvGrpSpPr>
        <p:grpSpPr>
          <a:xfrm>
            <a:off x="1680469" y="1639868"/>
            <a:ext cx="2016224" cy="3600400"/>
            <a:chOff x="1680469" y="1639868"/>
            <a:chExt cx="2016224" cy="3600400"/>
          </a:xfrm>
        </p:grpSpPr>
        <p:grpSp>
          <p:nvGrpSpPr>
            <p:cNvPr id="22" name="Group 1"/>
            <p:cNvGrpSpPr/>
            <p:nvPr/>
          </p:nvGrpSpPr>
          <p:grpSpPr>
            <a:xfrm>
              <a:off x="1896493" y="4376173"/>
              <a:ext cx="1584176" cy="864095"/>
              <a:chOff x="1619672" y="4221089"/>
              <a:chExt cx="1584176" cy="864095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1619672" y="4246822"/>
                <a:ext cx="669997" cy="838362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00CC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Freeform 3"/>
              <p:cNvSpPr/>
              <p:nvPr/>
            </p:nvSpPr>
            <p:spPr>
              <a:xfrm flipH="1">
                <a:off x="2555774" y="4221089"/>
                <a:ext cx="648074" cy="86409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00CC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Oval 10"/>
            <p:cNvSpPr/>
            <p:nvPr/>
          </p:nvSpPr>
          <p:spPr>
            <a:xfrm>
              <a:off x="1680469" y="2287940"/>
              <a:ext cx="2016224" cy="2282120"/>
            </a:xfrm>
            <a:prstGeom prst="ellipse">
              <a:avLst/>
            </a:pr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14"/>
            <p:cNvGrpSpPr/>
            <p:nvPr/>
          </p:nvGrpSpPr>
          <p:grpSpPr>
            <a:xfrm>
              <a:off x="2112517" y="1639868"/>
              <a:ext cx="1152128" cy="1008112"/>
              <a:chOff x="6156176" y="2132856"/>
              <a:chExt cx="1152128" cy="1008112"/>
            </a:xfrm>
          </p:grpSpPr>
          <p:sp>
            <p:nvSpPr>
              <p:cNvPr id="16" name="Chord 15"/>
              <p:cNvSpPr/>
              <p:nvPr/>
            </p:nvSpPr>
            <p:spPr>
              <a:xfrm>
                <a:off x="6300192" y="2132856"/>
                <a:ext cx="864096" cy="1008112"/>
              </a:xfrm>
              <a:prstGeom prst="chord">
                <a:avLst>
                  <a:gd name="adj1" fmla="val 8868550"/>
                  <a:gd name="adj2" fmla="val 1928325"/>
                </a:avLst>
              </a:prstGeom>
              <a:solidFill>
                <a:srgbClr val="FF99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6156176" y="2708920"/>
                <a:ext cx="1152128" cy="202691"/>
              </a:xfrm>
              <a:custGeom>
                <a:avLst/>
                <a:gdLst>
                  <a:gd name="connsiteX0" fmla="*/ 0 w 1133475"/>
                  <a:gd name="connsiteY0" fmla="*/ 0 h 109537"/>
                  <a:gd name="connsiteX1" fmla="*/ 195263 w 1133475"/>
                  <a:gd name="connsiteY1" fmla="*/ 92869 h 109537"/>
                  <a:gd name="connsiteX2" fmla="*/ 964406 w 1133475"/>
                  <a:gd name="connsiteY2" fmla="*/ 97631 h 109537"/>
                  <a:gd name="connsiteX3" fmla="*/ 1133475 w 1133475"/>
                  <a:gd name="connsiteY3" fmla="*/ 21431 h 109537"/>
                  <a:gd name="connsiteX0" fmla="*/ 0 w 1133475"/>
                  <a:gd name="connsiteY0" fmla="*/ 7874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  <a:gd name="connsiteX0" fmla="*/ 0 w 1133475"/>
                  <a:gd name="connsiteY0" fmla="*/ 0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3475" h="122296">
                    <a:moveTo>
                      <a:pt x="0" y="0"/>
                    </a:moveTo>
                    <a:cubicBezTo>
                      <a:pt x="17264" y="38298"/>
                      <a:pt x="34529" y="83159"/>
                      <a:pt x="195263" y="100743"/>
                    </a:cubicBezTo>
                    <a:cubicBezTo>
                      <a:pt x="355997" y="118327"/>
                      <a:pt x="808037" y="122296"/>
                      <a:pt x="964406" y="105505"/>
                    </a:cubicBezTo>
                    <a:cubicBezTo>
                      <a:pt x="1120775" y="88714"/>
                      <a:pt x="1127125" y="32147"/>
                      <a:pt x="1133475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" name="Group 9"/>
          <p:cNvGrpSpPr/>
          <p:nvPr/>
        </p:nvGrpSpPr>
        <p:grpSpPr>
          <a:xfrm>
            <a:off x="2699792" y="2647980"/>
            <a:ext cx="576064" cy="288032"/>
            <a:chOff x="6739030" y="3610677"/>
            <a:chExt cx="451036" cy="248044"/>
          </a:xfrm>
        </p:grpSpPr>
        <p:sp>
          <p:nvSpPr>
            <p:cNvPr id="11" name="Oval 10"/>
            <p:cNvSpPr/>
            <p:nvPr/>
          </p:nvSpPr>
          <p:spPr>
            <a:xfrm rot="190219">
              <a:off x="7099070" y="3610677"/>
              <a:ext cx="90996" cy="248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 rot="190219">
              <a:off x="6739030" y="3610677"/>
              <a:ext cx="90996" cy="248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Arc 13"/>
          <p:cNvSpPr/>
          <p:nvPr/>
        </p:nvSpPr>
        <p:spPr>
          <a:xfrm rot="10800000">
            <a:off x="2481173" y="3014193"/>
            <a:ext cx="1154723" cy="1145954"/>
          </a:xfrm>
          <a:prstGeom prst="arc">
            <a:avLst>
              <a:gd name="adj1" fmla="val 11045684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6" name="Group 30"/>
          <p:cNvGrpSpPr/>
          <p:nvPr/>
        </p:nvGrpSpPr>
        <p:grpSpPr>
          <a:xfrm flipV="1">
            <a:off x="2627784" y="2780928"/>
            <a:ext cx="700473" cy="45719"/>
            <a:chOff x="3347864" y="2492896"/>
            <a:chExt cx="702713" cy="144016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83455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Oval 59"/>
          <p:cNvSpPr/>
          <p:nvPr/>
        </p:nvSpPr>
        <p:spPr>
          <a:xfrm rot="190219">
            <a:off x="2925978" y="3853358"/>
            <a:ext cx="267705" cy="3749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3" name="Group 102"/>
          <p:cNvGrpSpPr/>
          <p:nvPr/>
        </p:nvGrpSpPr>
        <p:grpSpPr>
          <a:xfrm>
            <a:off x="5627751" y="2278783"/>
            <a:ext cx="2657657" cy="4335022"/>
            <a:chOff x="5627751" y="2278783"/>
            <a:chExt cx="2657657" cy="4335022"/>
          </a:xfrm>
        </p:grpSpPr>
        <p:sp>
          <p:nvSpPr>
            <p:cNvPr id="59" name="Freeform 58"/>
            <p:cNvSpPr/>
            <p:nvPr/>
          </p:nvSpPr>
          <p:spPr>
            <a:xfrm flipH="1">
              <a:off x="7041694" y="4861299"/>
              <a:ext cx="839127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004803" y="4861299"/>
              <a:ext cx="728066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Chord 48"/>
            <p:cNvSpPr/>
            <p:nvPr/>
          </p:nvSpPr>
          <p:spPr>
            <a:xfrm>
              <a:off x="5627751" y="2780928"/>
              <a:ext cx="2657657" cy="3832877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6312908" y="2278783"/>
              <a:ext cx="1287340" cy="1145866"/>
              <a:chOff x="-1009262" y="1732638"/>
              <a:chExt cx="1033010" cy="831187"/>
            </a:xfrm>
            <a:solidFill>
              <a:srgbClr val="FF3300"/>
            </a:solidFill>
          </p:grpSpPr>
          <p:sp>
            <p:nvSpPr>
              <p:cNvPr id="63" name="Freeform 10"/>
              <p:cNvSpPr/>
              <p:nvPr/>
            </p:nvSpPr>
            <p:spPr>
              <a:xfrm>
                <a:off x="-1009262" y="2036176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4" name="Chord 11"/>
              <p:cNvSpPr/>
              <p:nvPr/>
            </p:nvSpPr>
            <p:spPr>
              <a:xfrm>
                <a:off x="-779704" y="1732638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5" name="Group 158"/>
            <p:cNvGrpSpPr/>
            <p:nvPr/>
          </p:nvGrpSpPr>
          <p:grpSpPr>
            <a:xfrm>
              <a:off x="6575884" y="3266172"/>
              <a:ext cx="714588" cy="275943"/>
              <a:chOff x="5132512" y="2335237"/>
              <a:chExt cx="544272" cy="189915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132512" y="2335239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579916" y="2335237"/>
                <a:ext cx="96868" cy="1899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8" name="Group 30"/>
          <p:cNvGrpSpPr/>
          <p:nvPr/>
        </p:nvGrpSpPr>
        <p:grpSpPr>
          <a:xfrm>
            <a:off x="6459448" y="3076580"/>
            <a:ext cx="914626" cy="142106"/>
            <a:chOff x="3347864" y="2492896"/>
            <a:chExt cx="665183" cy="144016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Moon 70"/>
          <p:cNvSpPr/>
          <p:nvPr/>
        </p:nvSpPr>
        <p:spPr>
          <a:xfrm rot="16200000">
            <a:off x="6408203" y="3320989"/>
            <a:ext cx="1080120" cy="1728191"/>
          </a:xfrm>
          <a:prstGeom prst="moon">
            <a:avLst>
              <a:gd name="adj" fmla="val 7066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 rot="10800000" flipV="1">
            <a:off x="6228182" y="3933056"/>
            <a:ext cx="1440161" cy="1107052"/>
          </a:xfrm>
          <a:prstGeom prst="arc">
            <a:avLst>
              <a:gd name="adj1" fmla="val 11045684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2291748" y="3645024"/>
            <a:ext cx="1272140" cy="720080"/>
            <a:chOff x="323528" y="5805264"/>
            <a:chExt cx="1584176" cy="864096"/>
          </a:xfrm>
        </p:grpSpPr>
        <p:sp>
          <p:nvSpPr>
            <p:cNvPr id="105" name="Moon 104"/>
            <p:cNvSpPr/>
            <p:nvPr/>
          </p:nvSpPr>
          <p:spPr>
            <a:xfrm rot="16200000">
              <a:off x="683704" y="5445088"/>
              <a:ext cx="863824" cy="1584176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1115616" y="5913004"/>
              <a:ext cx="0" cy="75608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331640" y="5902325"/>
              <a:ext cx="0" cy="72707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547664" y="5877272"/>
              <a:ext cx="0" cy="65052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1763688" y="5845175"/>
              <a:ext cx="0" cy="44450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899592" y="5905500"/>
              <a:ext cx="0" cy="72785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83568" y="5889625"/>
              <a:ext cx="0" cy="62547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67544" y="5842000"/>
              <a:ext cx="0" cy="44132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Moon 112"/>
            <p:cNvSpPr/>
            <p:nvPr/>
          </p:nvSpPr>
          <p:spPr>
            <a:xfrm rot="16200000">
              <a:off x="683568" y="5445224"/>
              <a:ext cx="864096" cy="1584176"/>
            </a:xfrm>
            <a:prstGeom prst="moon">
              <a:avLst>
                <a:gd name="adj" fmla="val 38631"/>
              </a:avLst>
            </a:prstGeom>
            <a:noFill/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411760" y="2638821"/>
            <a:ext cx="576064" cy="1580357"/>
            <a:chOff x="395536" y="3656092"/>
            <a:chExt cx="576064" cy="1580357"/>
          </a:xfrm>
        </p:grpSpPr>
        <p:grpSp>
          <p:nvGrpSpPr>
            <p:cNvPr id="115" name="Group 9"/>
            <p:cNvGrpSpPr/>
            <p:nvPr/>
          </p:nvGrpSpPr>
          <p:grpSpPr>
            <a:xfrm>
              <a:off x="395536" y="3656092"/>
              <a:ext cx="576064" cy="288032"/>
              <a:chOff x="6739030" y="3610677"/>
              <a:chExt cx="451036" cy="248044"/>
            </a:xfrm>
          </p:grpSpPr>
          <p:sp>
            <p:nvSpPr>
              <p:cNvPr id="116" name="Oval 115"/>
              <p:cNvSpPr/>
              <p:nvPr/>
            </p:nvSpPr>
            <p:spPr>
              <a:xfrm rot="190219">
                <a:off x="7099070" y="3610677"/>
                <a:ext cx="90996" cy="248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Oval 116"/>
              <p:cNvSpPr/>
              <p:nvPr/>
            </p:nvSpPr>
            <p:spPr>
              <a:xfrm rot="190219">
                <a:off x="6739030" y="3610677"/>
                <a:ext cx="90996" cy="248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8" name="Oval 117"/>
            <p:cNvSpPr/>
            <p:nvPr/>
          </p:nvSpPr>
          <p:spPr>
            <a:xfrm rot="190219">
              <a:off x="549714" y="4861470"/>
              <a:ext cx="267705" cy="3749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Chord 118"/>
            <p:cNvSpPr/>
            <p:nvPr/>
          </p:nvSpPr>
          <p:spPr>
            <a:xfrm>
              <a:off x="395536" y="3933056"/>
              <a:ext cx="576064" cy="504056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1" name="Chord 120"/>
          <p:cNvSpPr/>
          <p:nvPr/>
        </p:nvSpPr>
        <p:spPr>
          <a:xfrm>
            <a:off x="2771800" y="2924944"/>
            <a:ext cx="576064" cy="504056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rot="4572698">
            <a:off x="2849151" y="3320240"/>
            <a:ext cx="720080" cy="92997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53560 w 777479"/>
              <a:gd name="connsiteY27" fmla="*/ 147994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53560 w 777479"/>
              <a:gd name="connsiteY27" fmla="*/ 147994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53560 w 777479"/>
              <a:gd name="connsiteY27" fmla="*/ 147994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35029 w 777479"/>
              <a:gd name="connsiteY27" fmla="*/ 211120 h 909988"/>
              <a:gd name="connsiteX0" fmla="*/ 276023 w 777479"/>
              <a:gd name="connsiteY0" fmla="*/ 0 h 839453"/>
              <a:gd name="connsiteX1" fmla="*/ 239713 w 777479"/>
              <a:gd name="connsiteY1" fmla="*/ 246125 h 839453"/>
              <a:gd name="connsiteX2" fmla="*/ 82550 w 777479"/>
              <a:gd name="connsiteY2" fmla="*/ 341375 h 839453"/>
              <a:gd name="connsiteX3" fmla="*/ 3969 w 777479"/>
              <a:gd name="connsiteY3" fmla="*/ 479487 h 839453"/>
              <a:gd name="connsiteX4" fmla="*/ 106363 w 777479"/>
              <a:gd name="connsiteY4" fmla="*/ 493775 h 839453"/>
              <a:gd name="connsiteX5" fmla="*/ 254000 w 777479"/>
              <a:gd name="connsiteY5" fmla="*/ 391381 h 839453"/>
              <a:gd name="connsiteX6" fmla="*/ 261144 w 777479"/>
              <a:gd name="connsiteY6" fmla="*/ 403287 h 839453"/>
              <a:gd name="connsiteX7" fmla="*/ 223044 w 777479"/>
              <a:gd name="connsiteY7" fmla="*/ 539018 h 839453"/>
              <a:gd name="connsiteX8" fmla="*/ 198834 w 777479"/>
              <a:gd name="connsiteY8" fmla="*/ 665225 h 839453"/>
              <a:gd name="connsiteX9" fmla="*/ 248147 w 777479"/>
              <a:gd name="connsiteY9" fmla="*/ 755340 h 839453"/>
              <a:gd name="connsiteX10" fmla="*/ 335682 w 777479"/>
              <a:gd name="connsiteY10" fmla="*/ 613606 h 839453"/>
              <a:gd name="connsiteX11" fmla="*/ 368300 w 777479"/>
              <a:gd name="connsiteY11" fmla="*/ 493774 h 839453"/>
              <a:gd name="connsiteX12" fmla="*/ 375444 w 777479"/>
              <a:gd name="connsiteY12" fmla="*/ 560450 h 839453"/>
              <a:gd name="connsiteX13" fmla="*/ 401638 w 777479"/>
              <a:gd name="connsiteY13" fmla="*/ 772381 h 839453"/>
              <a:gd name="connsiteX14" fmla="*/ 451644 w 777479"/>
              <a:gd name="connsiteY14" fmla="*/ 839056 h 839453"/>
              <a:gd name="connsiteX15" fmla="*/ 504032 w 777479"/>
              <a:gd name="connsiteY15" fmla="*/ 774762 h 839453"/>
              <a:gd name="connsiteX16" fmla="*/ 504032 w 777479"/>
              <a:gd name="connsiteY16" fmla="*/ 534255 h 839453"/>
              <a:gd name="connsiteX17" fmla="*/ 527844 w 777479"/>
              <a:gd name="connsiteY17" fmla="*/ 648556 h 839453"/>
              <a:gd name="connsiteX18" fmla="*/ 573088 w 777479"/>
              <a:gd name="connsiteY18" fmla="*/ 746187 h 839453"/>
              <a:gd name="connsiteX19" fmla="*/ 625475 w 777479"/>
              <a:gd name="connsiteY19" fmla="*/ 767618 h 839453"/>
              <a:gd name="connsiteX20" fmla="*/ 662013 w 777479"/>
              <a:gd name="connsiteY20" fmla="*/ 710667 h 839453"/>
              <a:gd name="connsiteX21" fmla="*/ 644525 w 777479"/>
              <a:gd name="connsiteY21" fmla="*/ 589025 h 839453"/>
              <a:gd name="connsiteX22" fmla="*/ 632619 w 777479"/>
              <a:gd name="connsiteY22" fmla="*/ 512825 h 839453"/>
              <a:gd name="connsiteX23" fmla="*/ 718344 w 777479"/>
              <a:gd name="connsiteY23" fmla="*/ 662843 h 839453"/>
              <a:gd name="connsiteX24" fmla="*/ 770732 w 777479"/>
              <a:gd name="connsiteY24" fmla="*/ 641412 h 839453"/>
              <a:gd name="connsiteX25" fmla="*/ 758825 w 777479"/>
              <a:gd name="connsiteY25" fmla="*/ 500918 h 839453"/>
              <a:gd name="connsiteX26" fmla="*/ 668338 w 777479"/>
              <a:gd name="connsiteY26" fmla="*/ 329468 h 839453"/>
              <a:gd name="connsiteX27" fmla="*/ 635029 w 777479"/>
              <a:gd name="connsiteY27" fmla="*/ 140585 h 83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839453">
                <a:moveTo>
                  <a:pt x="276023" y="0"/>
                </a:moveTo>
                <a:cubicBezTo>
                  <a:pt x="290112" y="45641"/>
                  <a:pt x="271958" y="189229"/>
                  <a:pt x="239713" y="246125"/>
                </a:cubicBezTo>
                <a:cubicBezTo>
                  <a:pt x="207468" y="303021"/>
                  <a:pt x="121841" y="302481"/>
                  <a:pt x="82550" y="341375"/>
                </a:cubicBezTo>
                <a:cubicBezTo>
                  <a:pt x="43259" y="380269"/>
                  <a:pt x="0" y="454087"/>
                  <a:pt x="3969" y="479487"/>
                </a:cubicBezTo>
                <a:cubicBezTo>
                  <a:pt x="7938" y="504887"/>
                  <a:pt x="64691" y="508459"/>
                  <a:pt x="106363" y="493775"/>
                </a:cubicBezTo>
                <a:cubicBezTo>
                  <a:pt x="148035" y="479091"/>
                  <a:pt x="228203" y="406462"/>
                  <a:pt x="254000" y="391381"/>
                </a:cubicBezTo>
                <a:cubicBezTo>
                  <a:pt x="279797" y="376300"/>
                  <a:pt x="266303" y="378681"/>
                  <a:pt x="261144" y="403287"/>
                </a:cubicBezTo>
                <a:cubicBezTo>
                  <a:pt x="255985" y="427893"/>
                  <a:pt x="233429" y="495362"/>
                  <a:pt x="223044" y="539018"/>
                </a:cubicBezTo>
                <a:cubicBezTo>
                  <a:pt x="212659" y="582674"/>
                  <a:pt x="194650" y="629171"/>
                  <a:pt x="198834" y="665225"/>
                </a:cubicBezTo>
                <a:cubicBezTo>
                  <a:pt x="203018" y="701279"/>
                  <a:pt x="225339" y="763943"/>
                  <a:pt x="248147" y="755340"/>
                </a:cubicBezTo>
                <a:cubicBezTo>
                  <a:pt x="270955" y="746737"/>
                  <a:pt x="315657" y="657200"/>
                  <a:pt x="335682" y="613606"/>
                </a:cubicBezTo>
                <a:cubicBezTo>
                  <a:pt x="355707" y="570012"/>
                  <a:pt x="361673" y="502633"/>
                  <a:pt x="368300" y="493774"/>
                </a:cubicBezTo>
                <a:cubicBezTo>
                  <a:pt x="374927" y="484915"/>
                  <a:pt x="369888" y="514016"/>
                  <a:pt x="375444" y="560450"/>
                </a:cubicBezTo>
                <a:cubicBezTo>
                  <a:pt x="381000" y="606885"/>
                  <a:pt x="388938" y="725947"/>
                  <a:pt x="401638" y="772381"/>
                </a:cubicBezTo>
                <a:cubicBezTo>
                  <a:pt x="414338" y="818815"/>
                  <a:pt x="434578" y="838659"/>
                  <a:pt x="451644" y="839056"/>
                </a:cubicBezTo>
                <a:cubicBezTo>
                  <a:pt x="468710" y="839453"/>
                  <a:pt x="495301" y="825562"/>
                  <a:pt x="504032" y="774762"/>
                </a:cubicBezTo>
                <a:cubicBezTo>
                  <a:pt x="512763" y="723962"/>
                  <a:pt x="500063" y="555289"/>
                  <a:pt x="504032" y="534255"/>
                </a:cubicBezTo>
                <a:cubicBezTo>
                  <a:pt x="508001" y="513221"/>
                  <a:pt x="516335" y="613234"/>
                  <a:pt x="527844" y="648556"/>
                </a:cubicBezTo>
                <a:cubicBezTo>
                  <a:pt x="539353" y="683878"/>
                  <a:pt x="556816" y="726343"/>
                  <a:pt x="573088" y="746187"/>
                </a:cubicBezTo>
                <a:cubicBezTo>
                  <a:pt x="589360" y="766031"/>
                  <a:pt x="610654" y="773538"/>
                  <a:pt x="625475" y="767618"/>
                </a:cubicBezTo>
                <a:cubicBezTo>
                  <a:pt x="640296" y="761698"/>
                  <a:pt x="658838" y="740433"/>
                  <a:pt x="662013" y="710667"/>
                </a:cubicBezTo>
                <a:cubicBezTo>
                  <a:pt x="665188" y="680901"/>
                  <a:pt x="649424" y="621999"/>
                  <a:pt x="644525" y="589025"/>
                </a:cubicBezTo>
                <a:cubicBezTo>
                  <a:pt x="639626" y="556051"/>
                  <a:pt x="620316" y="500522"/>
                  <a:pt x="632619" y="512825"/>
                </a:cubicBezTo>
                <a:cubicBezTo>
                  <a:pt x="644922" y="525128"/>
                  <a:pt x="695325" y="641412"/>
                  <a:pt x="718344" y="662843"/>
                </a:cubicBezTo>
                <a:cubicBezTo>
                  <a:pt x="741363" y="684274"/>
                  <a:pt x="763985" y="668400"/>
                  <a:pt x="770732" y="641412"/>
                </a:cubicBezTo>
                <a:cubicBezTo>
                  <a:pt x="777479" y="614425"/>
                  <a:pt x="775891" y="552909"/>
                  <a:pt x="758825" y="500918"/>
                </a:cubicBezTo>
                <a:cubicBezTo>
                  <a:pt x="741759" y="448927"/>
                  <a:pt x="688971" y="389523"/>
                  <a:pt x="668338" y="329468"/>
                </a:cubicBezTo>
                <a:cubicBezTo>
                  <a:pt x="647705" y="269413"/>
                  <a:pt x="637410" y="219563"/>
                  <a:pt x="635029" y="140585"/>
                </a:cubicBezTo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7" grpId="0" animBg="1"/>
      <p:bldP spid="57" grpId="1" animBg="1"/>
      <p:bldP spid="72" grpId="0" animBg="1"/>
      <p:bldP spid="72" grpId="1" animBg="1"/>
      <p:bldP spid="72" grpId="2" animBg="1"/>
      <p:bldP spid="72" grpId="3" animBg="1"/>
      <p:bldP spid="72" grpId="4" animBg="1"/>
      <p:bldP spid="72" grpId="5" animBg="1"/>
      <p:bldP spid="73" grpId="0" animBg="1"/>
      <p:bldP spid="73" grpId="1" animBg="1"/>
      <p:bldP spid="73" grpId="2" animBg="1"/>
      <p:bldP spid="7" grpId="0" animBg="1"/>
      <p:bldP spid="7" grpId="1" animBg="1"/>
      <p:bldP spid="14" grpId="0" animBg="1"/>
      <p:bldP spid="14" grpId="1" animBg="1"/>
      <p:bldP spid="60" grpId="0" animBg="1"/>
      <p:bldP spid="71" grpId="0" animBg="1"/>
      <p:bldP spid="36" grpId="0" animBg="1"/>
      <p:bldP spid="36" grpId="1" animBg="1"/>
      <p:bldP spid="121" grpId="0" animBg="1"/>
      <p:bldP spid="5" grpId="0" animBg="1"/>
      <p:bldP spid="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-1764704" y="-1926975"/>
            <a:ext cx="11089232" cy="8784975"/>
            <a:chOff x="1259632" y="-1683567"/>
            <a:chExt cx="11089232" cy="8784975"/>
          </a:xfrm>
        </p:grpSpPr>
        <p:sp>
          <p:nvSpPr>
            <p:cNvPr id="51" name="Rectangle 50"/>
            <p:cNvSpPr/>
            <p:nvPr/>
          </p:nvSpPr>
          <p:spPr>
            <a:xfrm>
              <a:off x="2555776" y="3240360"/>
              <a:ext cx="9793088" cy="3861048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2" name="Group 17"/>
            <p:cNvGrpSpPr/>
            <p:nvPr/>
          </p:nvGrpSpPr>
          <p:grpSpPr>
            <a:xfrm>
              <a:off x="3131840" y="-171400"/>
              <a:ext cx="3672408" cy="2232248"/>
              <a:chOff x="4283968" y="-315416"/>
              <a:chExt cx="3672408" cy="2232248"/>
            </a:xfrm>
          </p:grpSpPr>
          <p:sp>
            <p:nvSpPr>
              <p:cNvPr id="63" name="Rounded Rectangle 8"/>
              <p:cNvSpPr/>
              <p:nvPr/>
            </p:nvSpPr>
            <p:spPr>
              <a:xfrm>
                <a:off x="4283968" y="-315416"/>
                <a:ext cx="3672408" cy="2232248"/>
              </a:xfrm>
              <a:prstGeom prst="roundRect">
                <a:avLst>
                  <a:gd name="adj" fmla="val 3504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4355976" y="-243408"/>
                <a:ext cx="3491880" cy="2088232"/>
              </a:xfrm>
              <a:prstGeom prst="roundRect">
                <a:avLst>
                  <a:gd name="adj" fmla="val 7544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53" name="Straight Connector 52"/>
            <p:cNvCxnSpPr/>
            <p:nvPr/>
          </p:nvCxnSpPr>
          <p:spPr>
            <a:xfrm>
              <a:off x="3024336" y="324036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123728" y="-387424"/>
              <a:ext cx="0" cy="36450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"/>
            <p:cNvGrpSpPr/>
            <p:nvPr/>
          </p:nvGrpSpPr>
          <p:grpSpPr>
            <a:xfrm>
              <a:off x="1259632" y="466676"/>
              <a:ext cx="2088232" cy="3960440"/>
              <a:chOff x="1547664" y="1268760"/>
              <a:chExt cx="2088232" cy="396044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547664" y="1268760"/>
                <a:ext cx="2088232" cy="3960440"/>
              </a:xfrm>
              <a:prstGeom prst="rect">
                <a:avLst/>
              </a:prstGeom>
              <a:solidFill>
                <a:srgbClr val="0000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691680" y="1484784"/>
                <a:ext cx="1800200" cy="3528392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 rot="20383529">
              <a:off x="5225050" y="1500753"/>
              <a:ext cx="1388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  <a:latin typeface="Bradley Hand ITC" pitchFamily="66" charset="0"/>
                </a:rPr>
                <a:t>Where is everyone?</a:t>
              </a:r>
              <a:endParaRPr lang="en-GB" sz="1200" b="1" dirty="0">
                <a:solidFill>
                  <a:srgbClr val="FF0000"/>
                </a:solidFill>
                <a:latin typeface="Bradley Hand ITC" pitchFamily="66" charset="0"/>
              </a:endParaRPr>
            </a:p>
          </p:txBody>
        </p:sp>
        <p:grpSp>
          <p:nvGrpSpPr>
            <p:cNvPr id="57" name="Group 63"/>
            <p:cNvGrpSpPr/>
            <p:nvPr/>
          </p:nvGrpSpPr>
          <p:grpSpPr>
            <a:xfrm rot="16200000">
              <a:off x="7848365" y="-1719571"/>
              <a:ext cx="4104456" cy="4176463"/>
              <a:chOff x="5868144" y="-603448"/>
              <a:chExt cx="3600400" cy="3024336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0" name="Freeform 29"/>
          <p:cNvSpPr/>
          <p:nvPr/>
        </p:nvSpPr>
        <p:spPr>
          <a:xfrm rot="18746514" flipH="1" flipV="1">
            <a:off x="3120986" y="2362239"/>
            <a:ext cx="720080" cy="95658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 rot="13641797" flipH="1">
            <a:off x="5227974" y="2282288"/>
            <a:ext cx="720080" cy="10081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2"/>
          <p:cNvGrpSpPr/>
          <p:nvPr/>
        </p:nvGrpSpPr>
        <p:grpSpPr>
          <a:xfrm flipH="1">
            <a:off x="5333366" y="3044151"/>
            <a:ext cx="1254858" cy="720080"/>
            <a:chOff x="1508173" y="3663838"/>
            <a:chExt cx="1128381" cy="720080"/>
          </a:xfrm>
        </p:grpSpPr>
        <p:sp>
          <p:nvSpPr>
            <p:cNvPr id="40" name="Freeform 39"/>
            <p:cNvSpPr/>
            <p:nvPr/>
          </p:nvSpPr>
          <p:spPr>
            <a:xfrm rot="6131353">
              <a:off x="1712324" y="3459687"/>
              <a:ext cx="720080" cy="112838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 rot="19970160" flipH="1">
              <a:off x="1817547" y="3944383"/>
              <a:ext cx="208702" cy="151036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solidFill>
              <a:srgbClr val="00CC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 rot="19970160" flipH="1">
              <a:off x="1767400" y="4054778"/>
              <a:ext cx="227584" cy="148186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solidFill>
              <a:srgbClr val="00CC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 rot="19970160" flipH="1">
              <a:off x="1784673" y="4186986"/>
              <a:ext cx="141122" cy="102590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solidFill>
              <a:srgbClr val="00CC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Freeform 32"/>
          <p:cNvSpPr/>
          <p:nvPr/>
        </p:nvSpPr>
        <p:spPr>
          <a:xfrm rot="15594873" flipH="1" flipV="1">
            <a:off x="2916202" y="3172919"/>
            <a:ext cx="720080" cy="95658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 rot="17283223" flipH="1">
            <a:off x="5565357" y="3207446"/>
            <a:ext cx="720080" cy="10081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 flipH="1">
            <a:off x="5357569" y="3152030"/>
            <a:ext cx="5587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 45"/>
          <p:cNvSpPr/>
          <p:nvPr/>
        </p:nvSpPr>
        <p:spPr>
          <a:xfrm>
            <a:off x="3203282" y="3152030"/>
            <a:ext cx="5766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3785569" y="4509121"/>
            <a:ext cx="1584176" cy="864095"/>
            <a:chOff x="1619672" y="4221089"/>
            <a:chExt cx="1584176" cy="864095"/>
          </a:xfrm>
        </p:grpSpPr>
        <p:sp>
          <p:nvSpPr>
            <p:cNvPr id="3" name="Freeform 2"/>
            <p:cNvSpPr/>
            <p:nvPr/>
          </p:nvSpPr>
          <p:spPr>
            <a:xfrm>
              <a:off x="1619672" y="4246822"/>
              <a:ext cx="669997" cy="83836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2555774" y="4221089"/>
              <a:ext cx="648074" cy="86409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Oval 10"/>
          <p:cNvSpPr/>
          <p:nvPr/>
        </p:nvSpPr>
        <p:spPr>
          <a:xfrm>
            <a:off x="3569545" y="2420888"/>
            <a:ext cx="2016224" cy="2282120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26"/>
          <p:cNvGrpSpPr/>
          <p:nvPr/>
        </p:nvGrpSpPr>
        <p:grpSpPr>
          <a:xfrm>
            <a:off x="4289625" y="2780928"/>
            <a:ext cx="576064" cy="792088"/>
            <a:chOff x="4289625" y="2780928"/>
            <a:chExt cx="576064" cy="792088"/>
          </a:xfrm>
        </p:grpSpPr>
        <p:grpSp>
          <p:nvGrpSpPr>
            <p:cNvPr id="9" name="Group 8"/>
            <p:cNvGrpSpPr/>
            <p:nvPr/>
          </p:nvGrpSpPr>
          <p:grpSpPr>
            <a:xfrm>
              <a:off x="4289625" y="2780928"/>
              <a:ext cx="576064" cy="288032"/>
              <a:chOff x="6739030" y="3610677"/>
              <a:chExt cx="451036" cy="248044"/>
            </a:xfrm>
          </p:grpSpPr>
          <p:sp>
            <p:nvSpPr>
              <p:cNvPr id="10" name="Oval 9"/>
              <p:cNvSpPr/>
              <p:nvPr/>
            </p:nvSpPr>
            <p:spPr>
              <a:xfrm rot="190219">
                <a:off x="7099070" y="3610677"/>
                <a:ext cx="90996" cy="248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 rot="190219">
                <a:off x="6739030" y="3610677"/>
                <a:ext cx="90996" cy="248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Chord 11"/>
            <p:cNvSpPr/>
            <p:nvPr/>
          </p:nvSpPr>
          <p:spPr>
            <a:xfrm>
              <a:off x="4289625" y="3068960"/>
              <a:ext cx="576064" cy="504056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01593" y="1772816"/>
            <a:ext cx="1152128" cy="1008112"/>
            <a:chOff x="6156176" y="2132856"/>
            <a:chExt cx="1152128" cy="1008112"/>
          </a:xfrm>
        </p:grpSpPr>
        <p:sp>
          <p:nvSpPr>
            <p:cNvPr id="14" name="Chord 13"/>
            <p:cNvSpPr/>
            <p:nvPr/>
          </p:nvSpPr>
          <p:spPr>
            <a:xfrm>
              <a:off x="6300192" y="2132856"/>
              <a:ext cx="864096" cy="1008112"/>
            </a:xfrm>
            <a:prstGeom prst="chord">
              <a:avLst>
                <a:gd name="adj1" fmla="val 8868550"/>
                <a:gd name="adj2" fmla="val 1928325"/>
              </a:avLst>
            </a:prstGeom>
            <a:solidFill>
              <a:srgbClr val="FF99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56176" y="2708920"/>
              <a:ext cx="1152128" cy="202691"/>
            </a:xfrm>
            <a:custGeom>
              <a:avLst/>
              <a:gdLst>
                <a:gd name="connsiteX0" fmla="*/ 0 w 1133475"/>
                <a:gd name="connsiteY0" fmla="*/ 0 h 109537"/>
                <a:gd name="connsiteX1" fmla="*/ 195263 w 1133475"/>
                <a:gd name="connsiteY1" fmla="*/ 92869 h 109537"/>
                <a:gd name="connsiteX2" fmla="*/ 964406 w 1133475"/>
                <a:gd name="connsiteY2" fmla="*/ 97631 h 109537"/>
                <a:gd name="connsiteX3" fmla="*/ 1133475 w 1133475"/>
                <a:gd name="connsiteY3" fmla="*/ 21431 h 109537"/>
                <a:gd name="connsiteX0" fmla="*/ 0 w 1133475"/>
                <a:gd name="connsiteY0" fmla="*/ 7874 h 122296"/>
                <a:gd name="connsiteX1" fmla="*/ 195263 w 1133475"/>
                <a:gd name="connsiteY1" fmla="*/ 100743 h 122296"/>
                <a:gd name="connsiteX2" fmla="*/ 964406 w 1133475"/>
                <a:gd name="connsiteY2" fmla="*/ 105505 h 122296"/>
                <a:gd name="connsiteX3" fmla="*/ 1133475 w 1133475"/>
                <a:gd name="connsiteY3" fmla="*/ 0 h 122296"/>
                <a:gd name="connsiteX0" fmla="*/ 0 w 1133475"/>
                <a:gd name="connsiteY0" fmla="*/ 0 h 122296"/>
                <a:gd name="connsiteX1" fmla="*/ 195263 w 1133475"/>
                <a:gd name="connsiteY1" fmla="*/ 100743 h 122296"/>
                <a:gd name="connsiteX2" fmla="*/ 964406 w 1133475"/>
                <a:gd name="connsiteY2" fmla="*/ 105505 h 122296"/>
                <a:gd name="connsiteX3" fmla="*/ 1133475 w 1133475"/>
                <a:gd name="connsiteY3" fmla="*/ 0 h 12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475" h="122296">
                  <a:moveTo>
                    <a:pt x="0" y="0"/>
                  </a:moveTo>
                  <a:cubicBezTo>
                    <a:pt x="17264" y="38298"/>
                    <a:pt x="34529" y="83159"/>
                    <a:pt x="195263" y="100743"/>
                  </a:cubicBezTo>
                  <a:cubicBezTo>
                    <a:pt x="355997" y="118327"/>
                    <a:pt x="808037" y="122296"/>
                    <a:pt x="964406" y="105505"/>
                  </a:cubicBezTo>
                  <a:cubicBezTo>
                    <a:pt x="1120775" y="88714"/>
                    <a:pt x="1127125" y="32147"/>
                    <a:pt x="1133475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4283968" y="2636912"/>
            <a:ext cx="576064" cy="288032"/>
            <a:chOff x="2535856" y="1199746"/>
            <a:chExt cx="576064" cy="288032"/>
          </a:xfrm>
        </p:grpSpPr>
        <p:sp>
          <p:nvSpPr>
            <p:cNvPr id="28" name="Oval 27"/>
            <p:cNvSpPr/>
            <p:nvPr/>
          </p:nvSpPr>
          <p:spPr>
            <a:xfrm rot="190219">
              <a:off x="2995700" y="1199746"/>
              <a:ext cx="116220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 rot="190219">
              <a:off x="2535856" y="1199746"/>
              <a:ext cx="116220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Chord 30"/>
          <p:cNvSpPr/>
          <p:nvPr/>
        </p:nvSpPr>
        <p:spPr>
          <a:xfrm>
            <a:off x="4283968" y="3068960"/>
            <a:ext cx="576064" cy="504056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15"/>
          <p:cNvGrpSpPr/>
          <p:nvPr/>
        </p:nvGrpSpPr>
        <p:grpSpPr>
          <a:xfrm>
            <a:off x="3574257" y="2996952"/>
            <a:ext cx="1995485" cy="1368152"/>
            <a:chOff x="976313" y="2708920"/>
            <a:chExt cx="1995485" cy="1368152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1023938" y="2971800"/>
              <a:ext cx="124446" cy="531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976313" y="3195639"/>
              <a:ext cx="161925" cy="619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819994" y="2995613"/>
              <a:ext cx="132754" cy="733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843211" y="3190875"/>
              <a:ext cx="128587" cy="6191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41"/>
            <p:cNvGrpSpPr/>
            <p:nvPr/>
          </p:nvGrpSpPr>
          <p:grpSpPr>
            <a:xfrm>
              <a:off x="1106090" y="2708920"/>
              <a:ext cx="1800200" cy="1368152"/>
              <a:chOff x="1043608" y="2780928"/>
              <a:chExt cx="1872208" cy="1152128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43608" y="2780928"/>
                <a:ext cx="1872208" cy="1152128"/>
              </a:xfrm>
              <a:custGeom>
                <a:avLst/>
                <a:gdLst>
                  <a:gd name="connsiteX0" fmla="*/ 409575 w 2260600"/>
                  <a:gd name="connsiteY0" fmla="*/ 60325 h 1258887"/>
                  <a:gd name="connsiteX1" fmla="*/ 1114425 w 2260600"/>
                  <a:gd name="connsiteY1" fmla="*/ 260350 h 1258887"/>
                  <a:gd name="connsiteX2" fmla="*/ 2047875 w 2260600"/>
                  <a:gd name="connsiteY2" fmla="*/ 88900 h 1258887"/>
                  <a:gd name="connsiteX3" fmla="*/ 2105025 w 2260600"/>
                  <a:gd name="connsiteY3" fmla="*/ 774700 h 1258887"/>
                  <a:gd name="connsiteX4" fmla="*/ 1114425 w 2260600"/>
                  <a:gd name="connsiteY4" fmla="*/ 1231900 h 1258887"/>
                  <a:gd name="connsiteX5" fmla="*/ 152400 w 2260600"/>
                  <a:gd name="connsiteY5" fmla="*/ 612775 h 1258887"/>
                  <a:gd name="connsiteX6" fmla="*/ 200025 w 2260600"/>
                  <a:gd name="connsiteY6" fmla="*/ 88900 h 1258887"/>
                  <a:gd name="connsiteX7" fmla="*/ 409575 w 2260600"/>
                  <a:gd name="connsiteY7" fmla="*/ 60325 h 1258887"/>
                  <a:gd name="connsiteX0" fmla="*/ 200025 w 2260600"/>
                  <a:gd name="connsiteY0" fmla="*/ 85725 h 1255712"/>
                  <a:gd name="connsiteX1" fmla="*/ 1114425 w 2260600"/>
                  <a:gd name="connsiteY1" fmla="*/ 257175 h 1255712"/>
                  <a:gd name="connsiteX2" fmla="*/ 2047875 w 2260600"/>
                  <a:gd name="connsiteY2" fmla="*/ 85725 h 1255712"/>
                  <a:gd name="connsiteX3" fmla="*/ 2105025 w 2260600"/>
                  <a:gd name="connsiteY3" fmla="*/ 771525 h 1255712"/>
                  <a:gd name="connsiteX4" fmla="*/ 1114425 w 2260600"/>
                  <a:gd name="connsiteY4" fmla="*/ 1228725 h 1255712"/>
                  <a:gd name="connsiteX5" fmla="*/ 152400 w 2260600"/>
                  <a:gd name="connsiteY5" fmla="*/ 609600 h 1255712"/>
                  <a:gd name="connsiteX6" fmla="*/ 200025 w 2260600"/>
                  <a:gd name="connsiteY6" fmla="*/ 85725 h 1255712"/>
                  <a:gd name="connsiteX0" fmla="*/ 228217 w 2254961"/>
                  <a:gd name="connsiteY0" fmla="*/ 86493 h 1255712"/>
                  <a:gd name="connsiteX1" fmla="*/ 1108786 w 2254961"/>
                  <a:gd name="connsiteY1" fmla="*/ 257175 h 1255712"/>
                  <a:gd name="connsiteX2" fmla="*/ 2042236 w 2254961"/>
                  <a:gd name="connsiteY2" fmla="*/ 85725 h 1255712"/>
                  <a:gd name="connsiteX3" fmla="*/ 2099386 w 2254961"/>
                  <a:gd name="connsiteY3" fmla="*/ 771525 h 1255712"/>
                  <a:gd name="connsiteX4" fmla="*/ 1108786 w 2254961"/>
                  <a:gd name="connsiteY4" fmla="*/ 1228725 h 1255712"/>
                  <a:gd name="connsiteX5" fmla="*/ 146761 w 2254961"/>
                  <a:gd name="connsiteY5" fmla="*/ 609600 h 1255712"/>
                  <a:gd name="connsiteX6" fmla="*/ 228217 w 2254961"/>
                  <a:gd name="connsiteY6" fmla="*/ 86493 h 1255712"/>
                  <a:gd name="connsiteX0" fmla="*/ 146762 w 2173506"/>
                  <a:gd name="connsiteY0" fmla="*/ 86493 h 1234885"/>
                  <a:gd name="connsiteX1" fmla="*/ 1027331 w 2173506"/>
                  <a:gd name="connsiteY1" fmla="*/ 257175 h 1234885"/>
                  <a:gd name="connsiteX2" fmla="*/ 1960781 w 2173506"/>
                  <a:gd name="connsiteY2" fmla="*/ 85725 h 1234885"/>
                  <a:gd name="connsiteX3" fmla="*/ 2017931 w 2173506"/>
                  <a:gd name="connsiteY3" fmla="*/ 771525 h 1234885"/>
                  <a:gd name="connsiteX4" fmla="*/ 1027331 w 2173506"/>
                  <a:gd name="connsiteY4" fmla="*/ 1228725 h 1234885"/>
                  <a:gd name="connsiteX5" fmla="*/ 146761 w 2173506"/>
                  <a:gd name="connsiteY5" fmla="*/ 734565 h 1234885"/>
                  <a:gd name="connsiteX6" fmla="*/ 146762 w 2173506"/>
                  <a:gd name="connsiteY6" fmla="*/ 86493 h 1234885"/>
                  <a:gd name="connsiteX0" fmla="*/ 146762 w 2177356"/>
                  <a:gd name="connsiteY0" fmla="*/ 86493 h 1100766"/>
                  <a:gd name="connsiteX1" fmla="*/ 1027331 w 2177356"/>
                  <a:gd name="connsiteY1" fmla="*/ 257175 h 1100766"/>
                  <a:gd name="connsiteX2" fmla="*/ 1960781 w 2177356"/>
                  <a:gd name="connsiteY2" fmla="*/ 85725 h 1100766"/>
                  <a:gd name="connsiteX3" fmla="*/ 2017931 w 2177356"/>
                  <a:gd name="connsiteY3" fmla="*/ 771525 h 1100766"/>
                  <a:gd name="connsiteX4" fmla="*/ 1004230 w 2177356"/>
                  <a:gd name="connsiteY4" fmla="*/ 1094606 h 1100766"/>
                  <a:gd name="connsiteX5" fmla="*/ 146761 w 2177356"/>
                  <a:gd name="connsiteY5" fmla="*/ 734565 h 1100766"/>
                  <a:gd name="connsiteX6" fmla="*/ 146762 w 2177356"/>
                  <a:gd name="connsiteY6" fmla="*/ 86493 h 1100766"/>
                  <a:gd name="connsiteX0" fmla="*/ 146762 w 2112834"/>
                  <a:gd name="connsiteY0" fmla="*/ 92334 h 1112448"/>
                  <a:gd name="connsiteX1" fmla="*/ 1027331 w 2112834"/>
                  <a:gd name="connsiteY1" fmla="*/ 263016 h 1112448"/>
                  <a:gd name="connsiteX2" fmla="*/ 1960781 w 2112834"/>
                  <a:gd name="connsiteY2" fmla="*/ 91566 h 1112448"/>
                  <a:gd name="connsiteX3" fmla="*/ 1939650 w 2112834"/>
                  <a:gd name="connsiteY3" fmla="*/ 812415 h 1112448"/>
                  <a:gd name="connsiteX4" fmla="*/ 1004230 w 2112834"/>
                  <a:gd name="connsiteY4" fmla="*/ 1100447 h 1112448"/>
                  <a:gd name="connsiteX5" fmla="*/ 146761 w 2112834"/>
                  <a:gd name="connsiteY5" fmla="*/ 740406 h 1112448"/>
                  <a:gd name="connsiteX6" fmla="*/ 146762 w 2112834"/>
                  <a:gd name="connsiteY6" fmla="*/ 92334 h 1112448"/>
                  <a:gd name="connsiteX0" fmla="*/ 146762 w 2169654"/>
                  <a:gd name="connsiteY0" fmla="*/ 91565 h 1111679"/>
                  <a:gd name="connsiteX1" fmla="*/ 1027331 w 2169654"/>
                  <a:gd name="connsiteY1" fmla="*/ 262247 h 1111679"/>
                  <a:gd name="connsiteX2" fmla="*/ 2017602 w 2169654"/>
                  <a:gd name="connsiteY2" fmla="*/ 91566 h 1111679"/>
                  <a:gd name="connsiteX3" fmla="*/ 1939650 w 2169654"/>
                  <a:gd name="connsiteY3" fmla="*/ 811646 h 1111679"/>
                  <a:gd name="connsiteX4" fmla="*/ 1004230 w 2169654"/>
                  <a:gd name="connsiteY4" fmla="*/ 1099678 h 1111679"/>
                  <a:gd name="connsiteX5" fmla="*/ 146761 w 2169654"/>
                  <a:gd name="connsiteY5" fmla="*/ 739637 h 1111679"/>
                  <a:gd name="connsiteX6" fmla="*/ 146762 w 2169654"/>
                  <a:gd name="connsiteY6" fmla="*/ 91565 h 111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9654" h="1111679">
                    <a:moveTo>
                      <a:pt x="146762" y="91565"/>
                    </a:moveTo>
                    <a:cubicBezTo>
                      <a:pt x="293524" y="12000"/>
                      <a:pt x="715524" y="262247"/>
                      <a:pt x="1027331" y="262247"/>
                    </a:cubicBezTo>
                    <a:cubicBezTo>
                      <a:pt x="1339138" y="262247"/>
                      <a:pt x="1865549" y="0"/>
                      <a:pt x="2017602" y="91566"/>
                    </a:cubicBezTo>
                    <a:cubicBezTo>
                      <a:pt x="2169655" y="183132"/>
                      <a:pt x="2108545" y="643627"/>
                      <a:pt x="1939650" y="811646"/>
                    </a:cubicBezTo>
                    <a:cubicBezTo>
                      <a:pt x="1770755" y="979665"/>
                      <a:pt x="1303045" y="1111679"/>
                      <a:pt x="1004230" y="1099678"/>
                    </a:cubicBezTo>
                    <a:cubicBezTo>
                      <a:pt x="705415" y="1087677"/>
                      <a:pt x="289672" y="907656"/>
                      <a:pt x="146761" y="739637"/>
                    </a:cubicBezTo>
                    <a:cubicBezTo>
                      <a:pt x="3850" y="571618"/>
                      <a:pt x="0" y="171130"/>
                      <a:pt x="146762" y="91565"/>
                    </a:cubicBezTo>
                    <a:close/>
                  </a:path>
                </a:pathLst>
              </a:custGeom>
              <a:solidFill>
                <a:srgbClr val="66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1115617" y="2924943"/>
                <a:ext cx="1728192" cy="288033"/>
              </a:xfrm>
              <a:custGeom>
                <a:avLst/>
                <a:gdLst>
                  <a:gd name="connsiteX0" fmla="*/ 0 w 1724025"/>
                  <a:gd name="connsiteY0" fmla="*/ 9525 h 287337"/>
                  <a:gd name="connsiteX1" fmla="*/ 800100 w 1724025"/>
                  <a:gd name="connsiteY1" fmla="*/ 285750 h 287337"/>
                  <a:gd name="connsiteX2" fmla="*/ 1724025 w 1724025"/>
                  <a:gd name="connsiteY2" fmla="*/ 0 h 287337"/>
                  <a:gd name="connsiteX0" fmla="*/ 0 w 1713309"/>
                  <a:gd name="connsiteY0" fmla="*/ 0 h 351528"/>
                  <a:gd name="connsiteX1" fmla="*/ 789384 w 1713309"/>
                  <a:gd name="connsiteY1" fmla="*/ 342131 h 351528"/>
                  <a:gd name="connsiteX2" fmla="*/ 1713309 w 1713309"/>
                  <a:gd name="connsiteY2" fmla="*/ 56381 h 351528"/>
                  <a:gd name="connsiteX0" fmla="*/ 0 w 1728192"/>
                  <a:gd name="connsiteY0" fmla="*/ 0 h 342131"/>
                  <a:gd name="connsiteX1" fmla="*/ 789384 w 1728192"/>
                  <a:gd name="connsiteY1" fmla="*/ 342131 h 342131"/>
                  <a:gd name="connsiteX2" fmla="*/ 1728192 w 1728192"/>
                  <a:gd name="connsiteY2" fmla="*/ 0 h 342131"/>
                  <a:gd name="connsiteX0" fmla="*/ 0 w 1728192"/>
                  <a:gd name="connsiteY0" fmla="*/ 0 h 288033"/>
                  <a:gd name="connsiteX1" fmla="*/ 792087 w 1728192"/>
                  <a:gd name="connsiteY1" fmla="*/ 288033 h 288033"/>
                  <a:gd name="connsiteX2" fmla="*/ 1728192 w 1728192"/>
                  <a:gd name="connsiteY2" fmla="*/ 0 h 28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28192" h="288033">
                    <a:moveTo>
                      <a:pt x="0" y="0"/>
                    </a:moveTo>
                    <a:cubicBezTo>
                      <a:pt x="256381" y="138906"/>
                      <a:pt x="504055" y="288033"/>
                      <a:pt x="792087" y="288033"/>
                    </a:cubicBezTo>
                    <a:cubicBezTo>
                      <a:pt x="1080119" y="288033"/>
                      <a:pt x="1409898" y="142081"/>
                      <a:pt x="17281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115616" y="3438525"/>
                <a:ext cx="1656184" cy="360929"/>
              </a:xfrm>
              <a:custGeom>
                <a:avLst/>
                <a:gdLst>
                  <a:gd name="connsiteX0" fmla="*/ 0 w 1752600"/>
                  <a:gd name="connsiteY0" fmla="*/ 9525 h 268288"/>
                  <a:gd name="connsiteX1" fmla="*/ 809625 w 1752600"/>
                  <a:gd name="connsiteY1" fmla="*/ 266700 h 268288"/>
                  <a:gd name="connsiteX2" fmla="*/ 1752600 w 1752600"/>
                  <a:gd name="connsiteY2" fmla="*/ 0 h 268288"/>
                  <a:gd name="connsiteX0" fmla="*/ 0 w 1752600"/>
                  <a:gd name="connsiteY0" fmla="*/ 0 h 267589"/>
                  <a:gd name="connsiteX1" fmla="*/ 809625 w 1752600"/>
                  <a:gd name="connsiteY1" fmla="*/ 257175 h 267589"/>
                  <a:gd name="connsiteX2" fmla="*/ 1752600 w 1752600"/>
                  <a:gd name="connsiteY2" fmla="*/ 62483 h 267589"/>
                  <a:gd name="connsiteX0" fmla="*/ 0 w 1752600"/>
                  <a:gd name="connsiteY0" fmla="*/ 0 h 360929"/>
                  <a:gd name="connsiteX1" fmla="*/ 838200 w 1752600"/>
                  <a:gd name="connsiteY1" fmla="*/ 350515 h 360929"/>
                  <a:gd name="connsiteX2" fmla="*/ 1752600 w 1752600"/>
                  <a:gd name="connsiteY2" fmla="*/ 62483 h 36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2600" h="360929">
                    <a:moveTo>
                      <a:pt x="0" y="0"/>
                    </a:moveTo>
                    <a:cubicBezTo>
                      <a:pt x="258762" y="129381"/>
                      <a:pt x="546100" y="340101"/>
                      <a:pt x="838200" y="350515"/>
                    </a:cubicBezTo>
                    <a:cubicBezTo>
                      <a:pt x="1130300" y="360929"/>
                      <a:pt x="1427162" y="195039"/>
                      <a:pt x="1752600" y="6248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7" name="Group 30"/>
          <p:cNvGrpSpPr/>
          <p:nvPr/>
        </p:nvGrpSpPr>
        <p:grpSpPr>
          <a:xfrm>
            <a:off x="4175955" y="2636912"/>
            <a:ext cx="792089" cy="144016"/>
            <a:chOff x="3347864" y="2492896"/>
            <a:chExt cx="665183" cy="14401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00781 2.59259E-6 L -0.0158 2.59259E-6 L 0.00781 2.59259E-6 L -0.0158 2.59259E-6 L 8.33333E-7 2.59259E-6 Z " pathEditMode="relative" ptsTypes="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-540568" y="-1467544"/>
            <a:ext cx="10513168" cy="8640960"/>
            <a:chOff x="-324544" y="-891480"/>
            <a:chExt cx="10513168" cy="8640960"/>
          </a:xfrm>
        </p:grpSpPr>
        <p:sp>
          <p:nvSpPr>
            <p:cNvPr id="62" name="Rectangle 61"/>
            <p:cNvSpPr/>
            <p:nvPr/>
          </p:nvSpPr>
          <p:spPr>
            <a:xfrm>
              <a:off x="-324544" y="4005064"/>
              <a:ext cx="9793088" cy="3744416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-108520" y="4005064"/>
              <a:ext cx="97930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Picture 2" descr="https://www.wetterzentrale.de/maps/GFSOPEU18_0_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8144" y="-675456"/>
              <a:ext cx="4320480" cy="34689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7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-891480"/>
              <a:ext cx="3922192" cy="38971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60" name="Freeform 59"/>
          <p:cNvSpPr/>
          <p:nvPr/>
        </p:nvSpPr>
        <p:spPr>
          <a:xfrm rot="3881794" flipV="1">
            <a:off x="5450054" y="2564315"/>
            <a:ext cx="714094" cy="96105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" name="Group 69"/>
          <p:cNvGrpSpPr/>
          <p:nvPr/>
        </p:nvGrpSpPr>
        <p:grpSpPr>
          <a:xfrm>
            <a:off x="5408404" y="2147498"/>
            <a:ext cx="1058825" cy="1292178"/>
            <a:chOff x="5408404" y="2147498"/>
            <a:chExt cx="1058825" cy="1292178"/>
          </a:xfrm>
        </p:grpSpPr>
        <p:sp>
          <p:nvSpPr>
            <p:cNvPr id="63" name="Freeform 62"/>
            <p:cNvSpPr/>
            <p:nvPr/>
          </p:nvSpPr>
          <p:spPr>
            <a:xfrm rot="14444208" flipH="1">
              <a:off x="5549264" y="2555192"/>
              <a:ext cx="743624" cy="102534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16716 w 777479"/>
                <a:gd name="connsiteY0" fmla="*/ 0 h 827599"/>
                <a:gd name="connsiteX1" fmla="*/ 239713 w 777479"/>
                <a:gd name="connsiteY1" fmla="*/ 234271 h 827599"/>
                <a:gd name="connsiteX2" fmla="*/ 82550 w 777479"/>
                <a:gd name="connsiteY2" fmla="*/ 329521 h 827599"/>
                <a:gd name="connsiteX3" fmla="*/ 3969 w 777479"/>
                <a:gd name="connsiteY3" fmla="*/ 467633 h 827599"/>
                <a:gd name="connsiteX4" fmla="*/ 106363 w 777479"/>
                <a:gd name="connsiteY4" fmla="*/ 481921 h 827599"/>
                <a:gd name="connsiteX5" fmla="*/ 254000 w 777479"/>
                <a:gd name="connsiteY5" fmla="*/ 379527 h 827599"/>
                <a:gd name="connsiteX6" fmla="*/ 261144 w 777479"/>
                <a:gd name="connsiteY6" fmla="*/ 391433 h 827599"/>
                <a:gd name="connsiteX7" fmla="*/ 223044 w 777479"/>
                <a:gd name="connsiteY7" fmla="*/ 527164 h 827599"/>
                <a:gd name="connsiteX8" fmla="*/ 198834 w 777479"/>
                <a:gd name="connsiteY8" fmla="*/ 653371 h 827599"/>
                <a:gd name="connsiteX9" fmla="*/ 248147 w 777479"/>
                <a:gd name="connsiteY9" fmla="*/ 743486 h 827599"/>
                <a:gd name="connsiteX10" fmla="*/ 335682 w 777479"/>
                <a:gd name="connsiteY10" fmla="*/ 601752 h 827599"/>
                <a:gd name="connsiteX11" fmla="*/ 368300 w 777479"/>
                <a:gd name="connsiteY11" fmla="*/ 481920 h 827599"/>
                <a:gd name="connsiteX12" fmla="*/ 375444 w 777479"/>
                <a:gd name="connsiteY12" fmla="*/ 548596 h 827599"/>
                <a:gd name="connsiteX13" fmla="*/ 401638 w 777479"/>
                <a:gd name="connsiteY13" fmla="*/ 760527 h 827599"/>
                <a:gd name="connsiteX14" fmla="*/ 451644 w 777479"/>
                <a:gd name="connsiteY14" fmla="*/ 827202 h 827599"/>
                <a:gd name="connsiteX15" fmla="*/ 504032 w 777479"/>
                <a:gd name="connsiteY15" fmla="*/ 762908 h 827599"/>
                <a:gd name="connsiteX16" fmla="*/ 504032 w 777479"/>
                <a:gd name="connsiteY16" fmla="*/ 522401 h 827599"/>
                <a:gd name="connsiteX17" fmla="*/ 527844 w 777479"/>
                <a:gd name="connsiteY17" fmla="*/ 636702 h 827599"/>
                <a:gd name="connsiteX18" fmla="*/ 573088 w 777479"/>
                <a:gd name="connsiteY18" fmla="*/ 734333 h 827599"/>
                <a:gd name="connsiteX19" fmla="*/ 625475 w 777479"/>
                <a:gd name="connsiteY19" fmla="*/ 755764 h 827599"/>
                <a:gd name="connsiteX20" fmla="*/ 662013 w 777479"/>
                <a:gd name="connsiteY20" fmla="*/ 698813 h 827599"/>
                <a:gd name="connsiteX21" fmla="*/ 644525 w 777479"/>
                <a:gd name="connsiteY21" fmla="*/ 577171 h 827599"/>
                <a:gd name="connsiteX22" fmla="*/ 632619 w 777479"/>
                <a:gd name="connsiteY22" fmla="*/ 500971 h 827599"/>
                <a:gd name="connsiteX23" fmla="*/ 718344 w 777479"/>
                <a:gd name="connsiteY23" fmla="*/ 650989 h 827599"/>
                <a:gd name="connsiteX24" fmla="*/ 770732 w 777479"/>
                <a:gd name="connsiteY24" fmla="*/ 629558 h 827599"/>
                <a:gd name="connsiteX25" fmla="*/ 758825 w 777479"/>
                <a:gd name="connsiteY25" fmla="*/ 489064 h 827599"/>
                <a:gd name="connsiteX26" fmla="*/ 668338 w 777479"/>
                <a:gd name="connsiteY26" fmla="*/ 317614 h 827599"/>
                <a:gd name="connsiteX27" fmla="*/ 644525 w 777479"/>
                <a:gd name="connsiteY27" fmla="*/ 93777 h 82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27599">
                  <a:moveTo>
                    <a:pt x="216716" y="0"/>
                  </a:moveTo>
                  <a:cubicBezTo>
                    <a:pt x="230805" y="45641"/>
                    <a:pt x="262074" y="179351"/>
                    <a:pt x="239713" y="234271"/>
                  </a:cubicBezTo>
                  <a:cubicBezTo>
                    <a:pt x="217352" y="289191"/>
                    <a:pt x="121841" y="290627"/>
                    <a:pt x="82550" y="329521"/>
                  </a:cubicBezTo>
                  <a:cubicBezTo>
                    <a:pt x="43259" y="368415"/>
                    <a:pt x="0" y="442233"/>
                    <a:pt x="3969" y="467633"/>
                  </a:cubicBezTo>
                  <a:cubicBezTo>
                    <a:pt x="7938" y="493033"/>
                    <a:pt x="64691" y="496605"/>
                    <a:pt x="106363" y="481921"/>
                  </a:cubicBezTo>
                  <a:cubicBezTo>
                    <a:pt x="148035" y="467237"/>
                    <a:pt x="228203" y="394608"/>
                    <a:pt x="254000" y="379527"/>
                  </a:cubicBezTo>
                  <a:cubicBezTo>
                    <a:pt x="279797" y="364446"/>
                    <a:pt x="266303" y="366827"/>
                    <a:pt x="261144" y="391433"/>
                  </a:cubicBezTo>
                  <a:cubicBezTo>
                    <a:pt x="255985" y="416039"/>
                    <a:pt x="233429" y="483508"/>
                    <a:pt x="223044" y="527164"/>
                  </a:cubicBezTo>
                  <a:cubicBezTo>
                    <a:pt x="212659" y="570820"/>
                    <a:pt x="194650" y="617317"/>
                    <a:pt x="198834" y="653371"/>
                  </a:cubicBezTo>
                  <a:cubicBezTo>
                    <a:pt x="203018" y="689425"/>
                    <a:pt x="225339" y="752089"/>
                    <a:pt x="248147" y="743486"/>
                  </a:cubicBezTo>
                  <a:cubicBezTo>
                    <a:pt x="270955" y="734883"/>
                    <a:pt x="315657" y="645346"/>
                    <a:pt x="335682" y="601752"/>
                  </a:cubicBezTo>
                  <a:cubicBezTo>
                    <a:pt x="355707" y="558158"/>
                    <a:pt x="361673" y="490779"/>
                    <a:pt x="368300" y="481920"/>
                  </a:cubicBezTo>
                  <a:cubicBezTo>
                    <a:pt x="374927" y="473061"/>
                    <a:pt x="369888" y="502162"/>
                    <a:pt x="375444" y="548596"/>
                  </a:cubicBezTo>
                  <a:cubicBezTo>
                    <a:pt x="381000" y="595031"/>
                    <a:pt x="388938" y="714093"/>
                    <a:pt x="401638" y="760527"/>
                  </a:cubicBezTo>
                  <a:cubicBezTo>
                    <a:pt x="414338" y="806961"/>
                    <a:pt x="434578" y="826805"/>
                    <a:pt x="451644" y="827202"/>
                  </a:cubicBezTo>
                  <a:cubicBezTo>
                    <a:pt x="468710" y="827599"/>
                    <a:pt x="495301" y="813708"/>
                    <a:pt x="504032" y="762908"/>
                  </a:cubicBezTo>
                  <a:cubicBezTo>
                    <a:pt x="512763" y="712108"/>
                    <a:pt x="500063" y="543435"/>
                    <a:pt x="504032" y="522401"/>
                  </a:cubicBezTo>
                  <a:cubicBezTo>
                    <a:pt x="508001" y="501367"/>
                    <a:pt x="516335" y="601380"/>
                    <a:pt x="527844" y="636702"/>
                  </a:cubicBezTo>
                  <a:cubicBezTo>
                    <a:pt x="539353" y="672024"/>
                    <a:pt x="556816" y="714489"/>
                    <a:pt x="573088" y="734333"/>
                  </a:cubicBezTo>
                  <a:cubicBezTo>
                    <a:pt x="589360" y="754177"/>
                    <a:pt x="610654" y="761684"/>
                    <a:pt x="625475" y="755764"/>
                  </a:cubicBezTo>
                  <a:cubicBezTo>
                    <a:pt x="640296" y="749844"/>
                    <a:pt x="658838" y="728579"/>
                    <a:pt x="662013" y="698813"/>
                  </a:cubicBezTo>
                  <a:cubicBezTo>
                    <a:pt x="665188" y="669047"/>
                    <a:pt x="649424" y="610145"/>
                    <a:pt x="644525" y="577171"/>
                  </a:cubicBezTo>
                  <a:cubicBezTo>
                    <a:pt x="639626" y="544197"/>
                    <a:pt x="620316" y="488668"/>
                    <a:pt x="632619" y="500971"/>
                  </a:cubicBezTo>
                  <a:cubicBezTo>
                    <a:pt x="644922" y="513274"/>
                    <a:pt x="695325" y="629558"/>
                    <a:pt x="718344" y="650989"/>
                  </a:cubicBezTo>
                  <a:cubicBezTo>
                    <a:pt x="741363" y="672420"/>
                    <a:pt x="763985" y="656546"/>
                    <a:pt x="770732" y="629558"/>
                  </a:cubicBezTo>
                  <a:cubicBezTo>
                    <a:pt x="777479" y="602571"/>
                    <a:pt x="775891" y="541055"/>
                    <a:pt x="758825" y="489064"/>
                  </a:cubicBezTo>
                  <a:cubicBezTo>
                    <a:pt x="741759" y="437073"/>
                    <a:pt x="687388" y="383495"/>
                    <a:pt x="668338" y="317614"/>
                  </a:cubicBezTo>
                  <a:cubicBezTo>
                    <a:pt x="649288" y="251733"/>
                    <a:pt x="646906" y="172755"/>
                    <a:pt x="644525" y="93777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6" name="Group 22"/>
            <p:cNvGrpSpPr/>
            <p:nvPr/>
          </p:nvGrpSpPr>
          <p:grpSpPr>
            <a:xfrm rot="692252">
              <a:off x="5840938" y="2147498"/>
              <a:ext cx="626291" cy="1231310"/>
              <a:chOff x="7164288" y="2564904"/>
              <a:chExt cx="648072" cy="1152128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7164288" y="2564904"/>
                <a:ext cx="648072" cy="115212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7236296" y="2636912"/>
                <a:ext cx="504056" cy="936104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7431112" y="3573016"/>
                <a:ext cx="144016" cy="14401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 rot="2564705">
            <a:off x="5806007" y="2896638"/>
            <a:ext cx="1058825" cy="1292178"/>
            <a:chOff x="5408404" y="2147498"/>
            <a:chExt cx="1058825" cy="1292178"/>
          </a:xfrm>
        </p:grpSpPr>
        <p:sp>
          <p:nvSpPr>
            <p:cNvPr id="72" name="Freeform 71"/>
            <p:cNvSpPr/>
            <p:nvPr/>
          </p:nvSpPr>
          <p:spPr>
            <a:xfrm rot="14444208" flipH="1">
              <a:off x="5549264" y="2555192"/>
              <a:ext cx="743624" cy="102534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16716 w 777479"/>
                <a:gd name="connsiteY0" fmla="*/ 0 h 827599"/>
                <a:gd name="connsiteX1" fmla="*/ 239713 w 777479"/>
                <a:gd name="connsiteY1" fmla="*/ 234271 h 827599"/>
                <a:gd name="connsiteX2" fmla="*/ 82550 w 777479"/>
                <a:gd name="connsiteY2" fmla="*/ 329521 h 827599"/>
                <a:gd name="connsiteX3" fmla="*/ 3969 w 777479"/>
                <a:gd name="connsiteY3" fmla="*/ 467633 h 827599"/>
                <a:gd name="connsiteX4" fmla="*/ 106363 w 777479"/>
                <a:gd name="connsiteY4" fmla="*/ 481921 h 827599"/>
                <a:gd name="connsiteX5" fmla="*/ 254000 w 777479"/>
                <a:gd name="connsiteY5" fmla="*/ 379527 h 827599"/>
                <a:gd name="connsiteX6" fmla="*/ 261144 w 777479"/>
                <a:gd name="connsiteY6" fmla="*/ 391433 h 827599"/>
                <a:gd name="connsiteX7" fmla="*/ 223044 w 777479"/>
                <a:gd name="connsiteY7" fmla="*/ 527164 h 827599"/>
                <a:gd name="connsiteX8" fmla="*/ 198834 w 777479"/>
                <a:gd name="connsiteY8" fmla="*/ 653371 h 827599"/>
                <a:gd name="connsiteX9" fmla="*/ 248147 w 777479"/>
                <a:gd name="connsiteY9" fmla="*/ 743486 h 827599"/>
                <a:gd name="connsiteX10" fmla="*/ 335682 w 777479"/>
                <a:gd name="connsiteY10" fmla="*/ 601752 h 827599"/>
                <a:gd name="connsiteX11" fmla="*/ 368300 w 777479"/>
                <a:gd name="connsiteY11" fmla="*/ 481920 h 827599"/>
                <a:gd name="connsiteX12" fmla="*/ 375444 w 777479"/>
                <a:gd name="connsiteY12" fmla="*/ 548596 h 827599"/>
                <a:gd name="connsiteX13" fmla="*/ 401638 w 777479"/>
                <a:gd name="connsiteY13" fmla="*/ 760527 h 827599"/>
                <a:gd name="connsiteX14" fmla="*/ 451644 w 777479"/>
                <a:gd name="connsiteY14" fmla="*/ 827202 h 827599"/>
                <a:gd name="connsiteX15" fmla="*/ 504032 w 777479"/>
                <a:gd name="connsiteY15" fmla="*/ 762908 h 827599"/>
                <a:gd name="connsiteX16" fmla="*/ 504032 w 777479"/>
                <a:gd name="connsiteY16" fmla="*/ 522401 h 827599"/>
                <a:gd name="connsiteX17" fmla="*/ 527844 w 777479"/>
                <a:gd name="connsiteY17" fmla="*/ 636702 h 827599"/>
                <a:gd name="connsiteX18" fmla="*/ 573088 w 777479"/>
                <a:gd name="connsiteY18" fmla="*/ 734333 h 827599"/>
                <a:gd name="connsiteX19" fmla="*/ 625475 w 777479"/>
                <a:gd name="connsiteY19" fmla="*/ 755764 h 827599"/>
                <a:gd name="connsiteX20" fmla="*/ 662013 w 777479"/>
                <a:gd name="connsiteY20" fmla="*/ 698813 h 827599"/>
                <a:gd name="connsiteX21" fmla="*/ 644525 w 777479"/>
                <a:gd name="connsiteY21" fmla="*/ 577171 h 827599"/>
                <a:gd name="connsiteX22" fmla="*/ 632619 w 777479"/>
                <a:gd name="connsiteY22" fmla="*/ 500971 h 827599"/>
                <a:gd name="connsiteX23" fmla="*/ 718344 w 777479"/>
                <a:gd name="connsiteY23" fmla="*/ 650989 h 827599"/>
                <a:gd name="connsiteX24" fmla="*/ 770732 w 777479"/>
                <a:gd name="connsiteY24" fmla="*/ 629558 h 827599"/>
                <a:gd name="connsiteX25" fmla="*/ 758825 w 777479"/>
                <a:gd name="connsiteY25" fmla="*/ 489064 h 827599"/>
                <a:gd name="connsiteX26" fmla="*/ 668338 w 777479"/>
                <a:gd name="connsiteY26" fmla="*/ 317614 h 827599"/>
                <a:gd name="connsiteX27" fmla="*/ 644525 w 777479"/>
                <a:gd name="connsiteY27" fmla="*/ 93777 h 82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27599">
                  <a:moveTo>
                    <a:pt x="216716" y="0"/>
                  </a:moveTo>
                  <a:cubicBezTo>
                    <a:pt x="230805" y="45641"/>
                    <a:pt x="262074" y="179351"/>
                    <a:pt x="239713" y="234271"/>
                  </a:cubicBezTo>
                  <a:cubicBezTo>
                    <a:pt x="217352" y="289191"/>
                    <a:pt x="121841" y="290627"/>
                    <a:pt x="82550" y="329521"/>
                  </a:cubicBezTo>
                  <a:cubicBezTo>
                    <a:pt x="43259" y="368415"/>
                    <a:pt x="0" y="442233"/>
                    <a:pt x="3969" y="467633"/>
                  </a:cubicBezTo>
                  <a:cubicBezTo>
                    <a:pt x="7938" y="493033"/>
                    <a:pt x="64691" y="496605"/>
                    <a:pt x="106363" y="481921"/>
                  </a:cubicBezTo>
                  <a:cubicBezTo>
                    <a:pt x="148035" y="467237"/>
                    <a:pt x="228203" y="394608"/>
                    <a:pt x="254000" y="379527"/>
                  </a:cubicBezTo>
                  <a:cubicBezTo>
                    <a:pt x="279797" y="364446"/>
                    <a:pt x="266303" y="366827"/>
                    <a:pt x="261144" y="391433"/>
                  </a:cubicBezTo>
                  <a:cubicBezTo>
                    <a:pt x="255985" y="416039"/>
                    <a:pt x="233429" y="483508"/>
                    <a:pt x="223044" y="527164"/>
                  </a:cubicBezTo>
                  <a:cubicBezTo>
                    <a:pt x="212659" y="570820"/>
                    <a:pt x="194650" y="617317"/>
                    <a:pt x="198834" y="653371"/>
                  </a:cubicBezTo>
                  <a:cubicBezTo>
                    <a:pt x="203018" y="689425"/>
                    <a:pt x="225339" y="752089"/>
                    <a:pt x="248147" y="743486"/>
                  </a:cubicBezTo>
                  <a:cubicBezTo>
                    <a:pt x="270955" y="734883"/>
                    <a:pt x="315657" y="645346"/>
                    <a:pt x="335682" y="601752"/>
                  </a:cubicBezTo>
                  <a:cubicBezTo>
                    <a:pt x="355707" y="558158"/>
                    <a:pt x="361673" y="490779"/>
                    <a:pt x="368300" y="481920"/>
                  </a:cubicBezTo>
                  <a:cubicBezTo>
                    <a:pt x="374927" y="473061"/>
                    <a:pt x="369888" y="502162"/>
                    <a:pt x="375444" y="548596"/>
                  </a:cubicBezTo>
                  <a:cubicBezTo>
                    <a:pt x="381000" y="595031"/>
                    <a:pt x="388938" y="714093"/>
                    <a:pt x="401638" y="760527"/>
                  </a:cubicBezTo>
                  <a:cubicBezTo>
                    <a:pt x="414338" y="806961"/>
                    <a:pt x="434578" y="826805"/>
                    <a:pt x="451644" y="827202"/>
                  </a:cubicBezTo>
                  <a:cubicBezTo>
                    <a:pt x="468710" y="827599"/>
                    <a:pt x="495301" y="813708"/>
                    <a:pt x="504032" y="762908"/>
                  </a:cubicBezTo>
                  <a:cubicBezTo>
                    <a:pt x="512763" y="712108"/>
                    <a:pt x="500063" y="543435"/>
                    <a:pt x="504032" y="522401"/>
                  </a:cubicBezTo>
                  <a:cubicBezTo>
                    <a:pt x="508001" y="501367"/>
                    <a:pt x="516335" y="601380"/>
                    <a:pt x="527844" y="636702"/>
                  </a:cubicBezTo>
                  <a:cubicBezTo>
                    <a:pt x="539353" y="672024"/>
                    <a:pt x="556816" y="714489"/>
                    <a:pt x="573088" y="734333"/>
                  </a:cubicBezTo>
                  <a:cubicBezTo>
                    <a:pt x="589360" y="754177"/>
                    <a:pt x="610654" y="761684"/>
                    <a:pt x="625475" y="755764"/>
                  </a:cubicBezTo>
                  <a:cubicBezTo>
                    <a:pt x="640296" y="749844"/>
                    <a:pt x="658838" y="728579"/>
                    <a:pt x="662013" y="698813"/>
                  </a:cubicBezTo>
                  <a:cubicBezTo>
                    <a:pt x="665188" y="669047"/>
                    <a:pt x="649424" y="610145"/>
                    <a:pt x="644525" y="577171"/>
                  </a:cubicBezTo>
                  <a:cubicBezTo>
                    <a:pt x="639626" y="544197"/>
                    <a:pt x="620316" y="488668"/>
                    <a:pt x="632619" y="500971"/>
                  </a:cubicBezTo>
                  <a:cubicBezTo>
                    <a:pt x="644922" y="513274"/>
                    <a:pt x="695325" y="629558"/>
                    <a:pt x="718344" y="650989"/>
                  </a:cubicBezTo>
                  <a:cubicBezTo>
                    <a:pt x="741363" y="672420"/>
                    <a:pt x="763985" y="656546"/>
                    <a:pt x="770732" y="629558"/>
                  </a:cubicBezTo>
                  <a:cubicBezTo>
                    <a:pt x="777479" y="602571"/>
                    <a:pt x="775891" y="541055"/>
                    <a:pt x="758825" y="489064"/>
                  </a:cubicBezTo>
                  <a:cubicBezTo>
                    <a:pt x="741759" y="437073"/>
                    <a:pt x="687388" y="383495"/>
                    <a:pt x="668338" y="317614"/>
                  </a:cubicBezTo>
                  <a:cubicBezTo>
                    <a:pt x="649288" y="251733"/>
                    <a:pt x="646906" y="172755"/>
                    <a:pt x="644525" y="93777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3" name="Group 22"/>
            <p:cNvGrpSpPr/>
            <p:nvPr/>
          </p:nvGrpSpPr>
          <p:grpSpPr>
            <a:xfrm rot="692252">
              <a:off x="5840938" y="2147498"/>
              <a:ext cx="626291" cy="1231310"/>
              <a:chOff x="7164288" y="2564904"/>
              <a:chExt cx="648072" cy="1152128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7164288" y="2564904"/>
                <a:ext cx="648072" cy="115212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7236296" y="2636912"/>
                <a:ext cx="504056" cy="936104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431112" y="3573016"/>
                <a:ext cx="144016" cy="14401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9" name="Freeform 58"/>
          <p:cNvSpPr/>
          <p:nvPr/>
        </p:nvSpPr>
        <p:spPr>
          <a:xfrm rot="1040418">
            <a:off x="3027063" y="3030970"/>
            <a:ext cx="42562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" name="Group 56"/>
          <p:cNvGrpSpPr/>
          <p:nvPr/>
        </p:nvGrpSpPr>
        <p:grpSpPr>
          <a:xfrm>
            <a:off x="-396552" y="2708920"/>
            <a:ext cx="2664296" cy="3096344"/>
            <a:chOff x="-396552" y="2708920"/>
            <a:chExt cx="2664296" cy="3096344"/>
          </a:xfrm>
          <a:solidFill>
            <a:srgbClr val="CC9900"/>
          </a:solidFill>
        </p:grpSpPr>
        <p:sp>
          <p:nvSpPr>
            <p:cNvPr id="46" name="Freeform 45"/>
            <p:cNvSpPr/>
            <p:nvPr/>
          </p:nvSpPr>
          <p:spPr>
            <a:xfrm>
              <a:off x="-396552" y="2708920"/>
              <a:ext cx="2664296" cy="1368152"/>
            </a:xfrm>
            <a:custGeom>
              <a:avLst/>
              <a:gdLst>
                <a:gd name="connsiteX0" fmla="*/ 58058 w 1683658"/>
                <a:gd name="connsiteY0" fmla="*/ 0 h 1349828"/>
                <a:gd name="connsiteX1" fmla="*/ 1683658 w 1683658"/>
                <a:gd name="connsiteY1" fmla="*/ 14514 h 1349828"/>
                <a:gd name="connsiteX2" fmla="*/ 667658 w 1683658"/>
                <a:gd name="connsiteY2" fmla="*/ 1335314 h 1349828"/>
                <a:gd name="connsiteX3" fmla="*/ 0 w 1683658"/>
                <a:gd name="connsiteY3" fmla="*/ 1349828 h 1349828"/>
                <a:gd name="connsiteX4" fmla="*/ 58058 w 1683658"/>
                <a:gd name="connsiteY4" fmla="*/ 0 h 1349828"/>
                <a:gd name="connsiteX0" fmla="*/ 58058 w 1683658"/>
                <a:gd name="connsiteY0" fmla="*/ 0 h 1368152"/>
                <a:gd name="connsiteX1" fmla="*/ 1683658 w 1683658"/>
                <a:gd name="connsiteY1" fmla="*/ 14514 h 1368152"/>
                <a:gd name="connsiteX2" fmla="*/ 832487 w 1683658"/>
                <a:gd name="connsiteY2" fmla="*/ 1368152 h 1368152"/>
                <a:gd name="connsiteX3" fmla="*/ 0 w 1683658"/>
                <a:gd name="connsiteY3" fmla="*/ 1349828 h 1368152"/>
                <a:gd name="connsiteX4" fmla="*/ 58058 w 1683658"/>
                <a:gd name="connsiteY4" fmla="*/ 0 h 1368152"/>
                <a:gd name="connsiteX0" fmla="*/ 58058 w 1713944"/>
                <a:gd name="connsiteY0" fmla="*/ 0 h 1368152"/>
                <a:gd name="connsiteX1" fmla="*/ 1713944 w 1713944"/>
                <a:gd name="connsiteY1" fmla="*/ 0 h 1368152"/>
                <a:gd name="connsiteX2" fmla="*/ 832487 w 1713944"/>
                <a:gd name="connsiteY2" fmla="*/ 1368152 h 1368152"/>
                <a:gd name="connsiteX3" fmla="*/ 0 w 1713944"/>
                <a:gd name="connsiteY3" fmla="*/ 1349828 h 1368152"/>
                <a:gd name="connsiteX4" fmla="*/ 58058 w 1713944"/>
                <a:gd name="connsiteY4" fmla="*/ 0 h 1368152"/>
                <a:gd name="connsiteX0" fmla="*/ 0 w 1762914"/>
                <a:gd name="connsiteY0" fmla="*/ 0 h 1368152"/>
                <a:gd name="connsiteX1" fmla="*/ 1762914 w 1762914"/>
                <a:gd name="connsiteY1" fmla="*/ 0 h 1368152"/>
                <a:gd name="connsiteX2" fmla="*/ 881457 w 1762914"/>
                <a:gd name="connsiteY2" fmla="*/ 1368152 h 1368152"/>
                <a:gd name="connsiteX3" fmla="*/ 48970 w 1762914"/>
                <a:gd name="connsiteY3" fmla="*/ 1349828 h 1368152"/>
                <a:gd name="connsiteX4" fmla="*/ 0 w 1762914"/>
                <a:gd name="connsiteY4" fmla="*/ 0 h 1368152"/>
                <a:gd name="connsiteX0" fmla="*/ 4897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4897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88145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1884" h="1368152">
                  <a:moveTo>
                    <a:pt x="0" y="0"/>
                  </a:moveTo>
                  <a:lnTo>
                    <a:pt x="1811884" y="0"/>
                  </a:lnTo>
                  <a:lnTo>
                    <a:pt x="881457" y="1368152"/>
                  </a:lnTo>
                  <a:lnTo>
                    <a:pt x="0" y="13681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396552" y="4077072"/>
              <a:ext cx="1296144" cy="216024"/>
            </a:xfrm>
            <a:custGeom>
              <a:avLst/>
              <a:gdLst>
                <a:gd name="connsiteX0" fmla="*/ 1335314 w 1349829"/>
                <a:gd name="connsiteY0" fmla="*/ 14515 h 174172"/>
                <a:gd name="connsiteX1" fmla="*/ 1349829 w 1349829"/>
                <a:gd name="connsiteY1" fmla="*/ 174172 h 174172"/>
                <a:gd name="connsiteX2" fmla="*/ 14514 w 1349829"/>
                <a:gd name="connsiteY2" fmla="*/ 174172 h 174172"/>
                <a:gd name="connsiteX3" fmla="*/ 0 w 1349829"/>
                <a:gd name="connsiteY3" fmla="*/ 0 h 174172"/>
                <a:gd name="connsiteX4" fmla="*/ 1335314 w 1349829"/>
                <a:gd name="connsiteY4" fmla="*/ 14515 h 174172"/>
                <a:gd name="connsiteX0" fmla="*/ 1335314 w 1335314"/>
                <a:gd name="connsiteY0" fmla="*/ 14515 h 215709"/>
                <a:gd name="connsiteX1" fmla="*/ 1276400 w 1335314"/>
                <a:gd name="connsiteY1" fmla="*/ 215709 h 215709"/>
                <a:gd name="connsiteX2" fmla="*/ 14514 w 1335314"/>
                <a:gd name="connsiteY2" fmla="*/ 174172 h 215709"/>
                <a:gd name="connsiteX3" fmla="*/ 0 w 1335314"/>
                <a:gd name="connsiteY3" fmla="*/ 0 h 215709"/>
                <a:gd name="connsiteX4" fmla="*/ 1335314 w 1335314"/>
                <a:gd name="connsiteY4" fmla="*/ 14515 h 215709"/>
                <a:gd name="connsiteX0" fmla="*/ 1276400 w 1276400"/>
                <a:gd name="connsiteY0" fmla="*/ 0 h 216024"/>
                <a:gd name="connsiteX1" fmla="*/ 1276400 w 1276400"/>
                <a:gd name="connsiteY1" fmla="*/ 216024 h 216024"/>
                <a:gd name="connsiteX2" fmla="*/ 14514 w 1276400"/>
                <a:gd name="connsiteY2" fmla="*/ 174487 h 216024"/>
                <a:gd name="connsiteX3" fmla="*/ 0 w 1276400"/>
                <a:gd name="connsiteY3" fmla="*/ 315 h 216024"/>
                <a:gd name="connsiteX4" fmla="*/ 1276400 w 1276400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19744 w 1296144"/>
                <a:gd name="connsiteY3" fmla="*/ 315 h 216024"/>
                <a:gd name="connsiteX4" fmla="*/ 1296144 w 1296144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0 w 1296144"/>
                <a:gd name="connsiteY3" fmla="*/ 0 h 216024"/>
                <a:gd name="connsiteX4" fmla="*/ 1296144 w 1296144"/>
                <a:gd name="connsiteY4" fmla="*/ 0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216024">
                  <a:moveTo>
                    <a:pt x="1296144" y="0"/>
                  </a:moveTo>
                  <a:lnTo>
                    <a:pt x="1296144" y="216024"/>
                  </a:lnTo>
                  <a:lnTo>
                    <a:pt x="0" y="216024"/>
                  </a:lnTo>
                  <a:lnTo>
                    <a:pt x="0" y="0"/>
                  </a:lnTo>
                  <a:lnTo>
                    <a:pt x="129614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99591" y="2708920"/>
              <a:ext cx="1368153" cy="1584176"/>
            </a:xfrm>
            <a:custGeom>
              <a:avLst/>
              <a:gdLst>
                <a:gd name="connsiteX0" fmla="*/ 0 w 1371600"/>
                <a:gd name="connsiteY0" fmla="*/ 1357313 h 1576388"/>
                <a:gd name="connsiteX1" fmla="*/ 1371600 w 1371600"/>
                <a:gd name="connsiteY1" fmla="*/ 0 h 1576388"/>
                <a:gd name="connsiteX2" fmla="*/ 1366838 w 1371600"/>
                <a:gd name="connsiteY2" fmla="*/ 161925 h 1576388"/>
                <a:gd name="connsiteX3" fmla="*/ 9525 w 1371600"/>
                <a:gd name="connsiteY3" fmla="*/ 1576388 h 1576388"/>
                <a:gd name="connsiteX4" fmla="*/ 0 w 1371600"/>
                <a:gd name="connsiteY4" fmla="*/ 1357313 h 1576388"/>
                <a:gd name="connsiteX0" fmla="*/ 9475 w 1381075"/>
                <a:gd name="connsiteY0" fmla="*/ 1357313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9475 w 1381075"/>
                <a:gd name="connsiteY4" fmla="*/ 1357313 h 1577330"/>
                <a:gd name="connsiteX0" fmla="*/ 1 w 1381075"/>
                <a:gd name="connsiteY0" fmla="*/ 1361306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1 w 1381075"/>
                <a:gd name="connsiteY4" fmla="*/ 1361306 h 1577330"/>
                <a:gd name="connsiteX0" fmla="*/ 1 w 1376313"/>
                <a:gd name="connsiteY0" fmla="*/ 1368152 h 1584176"/>
                <a:gd name="connsiteX1" fmla="*/ 1368153 w 1376313"/>
                <a:gd name="connsiteY1" fmla="*/ 0 h 1584176"/>
                <a:gd name="connsiteX2" fmla="*/ 1376313 w 1376313"/>
                <a:gd name="connsiteY2" fmla="*/ 168771 h 1584176"/>
                <a:gd name="connsiteX3" fmla="*/ 0 w 1376313"/>
                <a:gd name="connsiteY3" fmla="*/ 1584176 h 1584176"/>
                <a:gd name="connsiteX4" fmla="*/ 1 w 1376313"/>
                <a:gd name="connsiteY4" fmla="*/ 1368152 h 1584176"/>
                <a:gd name="connsiteX0" fmla="*/ 1 w 1368153"/>
                <a:gd name="connsiteY0" fmla="*/ 1368152 h 1584176"/>
                <a:gd name="connsiteX1" fmla="*/ 1368153 w 1368153"/>
                <a:gd name="connsiteY1" fmla="*/ 0 h 1584176"/>
                <a:gd name="connsiteX2" fmla="*/ 1368153 w 1368153"/>
                <a:gd name="connsiteY2" fmla="*/ 144016 h 1584176"/>
                <a:gd name="connsiteX3" fmla="*/ 0 w 1368153"/>
                <a:gd name="connsiteY3" fmla="*/ 1584176 h 1584176"/>
                <a:gd name="connsiteX4" fmla="*/ 1 w 1368153"/>
                <a:gd name="connsiteY4" fmla="*/ 1368152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153" h="1584176">
                  <a:moveTo>
                    <a:pt x="1" y="1368152"/>
                  </a:moveTo>
                  <a:lnTo>
                    <a:pt x="1368153" y="0"/>
                  </a:lnTo>
                  <a:lnTo>
                    <a:pt x="1368153" y="144016"/>
                  </a:lnTo>
                  <a:lnTo>
                    <a:pt x="0" y="1584176"/>
                  </a:lnTo>
                  <a:cubicBezTo>
                    <a:pt x="0" y="1512168"/>
                    <a:pt x="1" y="1440160"/>
                    <a:pt x="1" y="136815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95536" y="4293096"/>
              <a:ext cx="360040" cy="1512168"/>
            </a:xfrm>
            <a:prstGeom prst="rect">
              <a:avLst/>
            </a:prstGeom>
            <a:solidFill>
              <a:srgbClr val="9966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8" name="Freeform 127"/>
          <p:cNvSpPr/>
          <p:nvPr/>
        </p:nvSpPr>
        <p:spPr>
          <a:xfrm rot="20934843" flipH="1">
            <a:off x="5628276" y="3100777"/>
            <a:ext cx="45654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4"/>
          <p:cNvGrpSpPr/>
          <p:nvPr/>
        </p:nvGrpSpPr>
        <p:grpSpPr>
          <a:xfrm>
            <a:off x="3664063" y="4509120"/>
            <a:ext cx="1815873" cy="939340"/>
            <a:chOff x="3620223" y="4501259"/>
            <a:chExt cx="1815873" cy="939340"/>
          </a:xfrm>
        </p:grpSpPr>
        <p:sp>
          <p:nvSpPr>
            <p:cNvPr id="23" name="Freeform 22"/>
            <p:cNvSpPr/>
            <p:nvPr/>
          </p:nvSpPr>
          <p:spPr>
            <a:xfrm flipH="1">
              <a:off x="4657114" y="4501259"/>
              <a:ext cx="778982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620223" y="4501259"/>
              <a:ext cx="728066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30"/>
          <p:cNvGrpSpPr/>
          <p:nvPr/>
        </p:nvGrpSpPr>
        <p:grpSpPr>
          <a:xfrm flipV="1">
            <a:off x="-1836712" y="1556792"/>
            <a:ext cx="914626" cy="72008"/>
            <a:chOff x="3347864" y="2492896"/>
            <a:chExt cx="665183" cy="14401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reeform 21"/>
          <p:cNvSpPr/>
          <p:nvPr/>
        </p:nvSpPr>
        <p:spPr>
          <a:xfrm rot="17555781" flipH="1" flipV="1">
            <a:off x="2827161" y="2574471"/>
            <a:ext cx="743624" cy="10838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16716 w 777479"/>
              <a:gd name="connsiteY0" fmla="*/ 0 h 827599"/>
              <a:gd name="connsiteX1" fmla="*/ 239713 w 777479"/>
              <a:gd name="connsiteY1" fmla="*/ 234271 h 827599"/>
              <a:gd name="connsiteX2" fmla="*/ 82550 w 777479"/>
              <a:gd name="connsiteY2" fmla="*/ 329521 h 827599"/>
              <a:gd name="connsiteX3" fmla="*/ 3969 w 777479"/>
              <a:gd name="connsiteY3" fmla="*/ 467633 h 827599"/>
              <a:gd name="connsiteX4" fmla="*/ 106363 w 777479"/>
              <a:gd name="connsiteY4" fmla="*/ 481921 h 827599"/>
              <a:gd name="connsiteX5" fmla="*/ 254000 w 777479"/>
              <a:gd name="connsiteY5" fmla="*/ 379527 h 827599"/>
              <a:gd name="connsiteX6" fmla="*/ 261144 w 777479"/>
              <a:gd name="connsiteY6" fmla="*/ 391433 h 827599"/>
              <a:gd name="connsiteX7" fmla="*/ 223044 w 777479"/>
              <a:gd name="connsiteY7" fmla="*/ 527164 h 827599"/>
              <a:gd name="connsiteX8" fmla="*/ 198834 w 777479"/>
              <a:gd name="connsiteY8" fmla="*/ 653371 h 827599"/>
              <a:gd name="connsiteX9" fmla="*/ 248147 w 777479"/>
              <a:gd name="connsiteY9" fmla="*/ 743486 h 827599"/>
              <a:gd name="connsiteX10" fmla="*/ 335682 w 777479"/>
              <a:gd name="connsiteY10" fmla="*/ 601752 h 827599"/>
              <a:gd name="connsiteX11" fmla="*/ 368300 w 777479"/>
              <a:gd name="connsiteY11" fmla="*/ 481920 h 827599"/>
              <a:gd name="connsiteX12" fmla="*/ 375444 w 777479"/>
              <a:gd name="connsiteY12" fmla="*/ 548596 h 827599"/>
              <a:gd name="connsiteX13" fmla="*/ 401638 w 777479"/>
              <a:gd name="connsiteY13" fmla="*/ 760527 h 827599"/>
              <a:gd name="connsiteX14" fmla="*/ 451644 w 777479"/>
              <a:gd name="connsiteY14" fmla="*/ 827202 h 827599"/>
              <a:gd name="connsiteX15" fmla="*/ 504032 w 777479"/>
              <a:gd name="connsiteY15" fmla="*/ 762908 h 827599"/>
              <a:gd name="connsiteX16" fmla="*/ 504032 w 777479"/>
              <a:gd name="connsiteY16" fmla="*/ 522401 h 827599"/>
              <a:gd name="connsiteX17" fmla="*/ 527844 w 777479"/>
              <a:gd name="connsiteY17" fmla="*/ 636702 h 827599"/>
              <a:gd name="connsiteX18" fmla="*/ 573088 w 777479"/>
              <a:gd name="connsiteY18" fmla="*/ 734333 h 827599"/>
              <a:gd name="connsiteX19" fmla="*/ 625475 w 777479"/>
              <a:gd name="connsiteY19" fmla="*/ 755764 h 827599"/>
              <a:gd name="connsiteX20" fmla="*/ 662013 w 777479"/>
              <a:gd name="connsiteY20" fmla="*/ 698813 h 827599"/>
              <a:gd name="connsiteX21" fmla="*/ 644525 w 777479"/>
              <a:gd name="connsiteY21" fmla="*/ 577171 h 827599"/>
              <a:gd name="connsiteX22" fmla="*/ 632619 w 777479"/>
              <a:gd name="connsiteY22" fmla="*/ 500971 h 827599"/>
              <a:gd name="connsiteX23" fmla="*/ 718344 w 777479"/>
              <a:gd name="connsiteY23" fmla="*/ 650989 h 827599"/>
              <a:gd name="connsiteX24" fmla="*/ 770732 w 777479"/>
              <a:gd name="connsiteY24" fmla="*/ 629558 h 827599"/>
              <a:gd name="connsiteX25" fmla="*/ 758825 w 777479"/>
              <a:gd name="connsiteY25" fmla="*/ 489064 h 827599"/>
              <a:gd name="connsiteX26" fmla="*/ 668338 w 777479"/>
              <a:gd name="connsiteY26" fmla="*/ 317614 h 827599"/>
              <a:gd name="connsiteX27" fmla="*/ 644525 w 777479"/>
              <a:gd name="connsiteY27" fmla="*/ 93777 h 82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827599">
                <a:moveTo>
                  <a:pt x="216716" y="0"/>
                </a:moveTo>
                <a:cubicBezTo>
                  <a:pt x="230805" y="45641"/>
                  <a:pt x="262074" y="179351"/>
                  <a:pt x="239713" y="234271"/>
                </a:cubicBezTo>
                <a:cubicBezTo>
                  <a:pt x="217352" y="289191"/>
                  <a:pt x="121841" y="290627"/>
                  <a:pt x="82550" y="329521"/>
                </a:cubicBezTo>
                <a:cubicBezTo>
                  <a:pt x="43259" y="368415"/>
                  <a:pt x="0" y="442233"/>
                  <a:pt x="3969" y="467633"/>
                </a:cubicBezTo>
                <a:cubicBezTo>
                  <a:pt x="7938" y="493033"/>
                  <a:pt x="64691" y="496605"/>
                  <a:pt x="106363" y="481921"/>
                </a:cubicBezTo>
                <a:cubicBezTo>
                  <a:pt x="148035" y="467237"/>
                  <a:pt x="228203" y="394608"/>
                  <a:pt x="254000" y="379527"/>
                </a:cubicBezTo>
                <a:cubicBezTo>
                  <a:pt x="279797" y="364446"/>
                  <a:pt x="266303" y="366827"/>
                  <a:pt x="261144" y="391433"/>
                </a:cubicBezTo>
                <a:cubicBezTo>
                  <a:pt x="255985" y="416039"/>
                  <a:pt x="233429" y="483508"/>
                  <a:pt x="223044" y="527164"/>
                </a:cubicBezTo>
                <a:cubicBezTo>
                  <a:pt x="212659" y="570820"/>
                  <a:pt x="194650" y="617317"/>
                  <a:pt x="198834" y="653371"/>
                </a:cubicBezTo>
                <a:cubicBezTo>
                  <a:pt x="203018" y="689425"/>
                  <a:pt x="225339" y="752089"/>
                  <a:pt x="248147" y="743486"/>
                </a:cubicBezTo>
                <a:cubicBezTo>
                  <a:pt x="270955" y="734883"/>
                  <a:pt x="315657" y="645346"/>
                  <a:pt x="335682" y="601752"/>
                </a:cubicBezTo>
                <a:cubicBezTo>
                  <a:pt x="355707" y="558158"/>
                  <a:pt x="361673" y="490779"/>
                  <a:pt x="368300" y="481920"/>
                </a:cubicBezTo>
                <a:cubicBezTo>
                  <a:pt x="374927" y="473061"/>
                  <a:pt x="369888" y="502162"/>
                  <a:pt x="375444" y="548596"/>
                </a:cubicBezTo>
                <a:cubicBezTo>
                  <a:pt x="381000" y="595031"/>
                  <a:pt x="388938" y="714093"/>
                  <a:pt x="401638" y="760527"/>
                </a:cubicBezTo>
                <a:cubicBezTo>
                  <a:pt x="414338" y="806961"/>
                  <a:pt x="434578" y="826805"/>
                  <a:pt x="451644" y="827202"/>
                </a:cubicBezTo>
                <a:cubicBezTo>
                  <a:pt x="468710" y="827599"/>
                  <a:pt x="495301" y="813708"/>
                  <a:pt x="504032" y="762908"/>
                </a:cubicBezTo>
                <a:cubicBezTo>
                  <a:pt x="512763" y="712108"/>
                  <a:pt x="500063" y="543435"/>
                  <a:pt x="504032" y="522401"/>
                </a:cubicBezTo>
                <a:cubicBezTo>
                  <a:pt x="508001" y="501367"/>
                  <a:pt x="516335" y="601380"/>
                  <a:pt x="527844" y="636702"/>
                </a:cubicBezTo>
                <a:cubicBezTo>
                  <a:pt x="539353" y="672024"/>
                  <a:pt x="556816" y="714489"/>
                  <a:pt x="573088" y="734333"/>
                </a:cubicBezTo>
                <a:cubicBezTo>
                  <a:pt x="589360" y="754177"/>
                  <a:pt x="610654" y="761684"/>
                  <a:pt x="625475" y="755764"/>
                </a:cubicBezTo>
                <a:cubicBezTo>
                  <a:pt x="640296" y="749844"/>
                  <a:pt x="658838" y="728579"/>
                  <a:pt x="662013" y="698813"/>
                </a:cubicBezTo>
                <a:cubicBezTo>
                  <a:pt x="665188" y="669047"/>
                  <a:pt x="649424" y="610145"/>
                  <a:pt x="644525" y="577171"/>
                </a:cubicBezTo>
                <a:cubicBezTo>
                  <a:pt x="639626" y="544197"/>
                  <a:pt x="620316" y="488668"/>
                  <a:pt x="632619" y="500971"/>
                </a:cubicBezTo>
                <a:cubicBezTo>
                  <a:pt x="644922" y="513274"/>
                  <a:pt x="695325" y="629558"/>
                  <a:pt x="718344" y="650989"/>
                </a:cubicBezTo>
                <a:cubicBezTo>
                  <a:pt x="741363" y="672420"/>
                  <a:pt x="763985" y="656546"/>
                  <a:pt x="770732" y="629558"/>
                </a:cubicBezTo>
                <a:cubicBezTo>
                  <a:pt x="777479" y="602571"/>
                  <a:pt x="775891" y="541055"/>
                  <a:pt x="758825" y="489064"/>
                </a:cubicBezTo>
                <a:cubicBezTo>
                  <a:pt x="741759" y="437073"/>
                  <a:pt x="687388" y="383495"/>
                  <a:pt x="668338" y="317614"/>
                </a:cubicBezTo>
                <a:cubicBezTo>
                  <a:pt x="649288" y="251733"/>
                  <a:pt x="646906" y="172755"/>
                  <a:pt x="644525" y="93777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Chord 48"/>
          <p:cNvSpPr/>
          <p:nvPr/>
        </p:nvSpPr>
        <p:spPr>
          <a:xfrm>
            <a:off x="3243171" y="2490985"/>
            <a:ext cx="2657657" cy="3832877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24"/>
          <p:cNvGrpSpPr/>
          <p:nvPr/>
        </p:nvGrpSpPr>
        <p:grpSpPr>
          <a:xfrm>
            <a:off x="3928328" y="1988840"/>
            <a:ext cx="1287340" cy="1145866"/>
            <a:chOff x="-1009262" y="1732638"/>
            <a:chExt cx="1033010" cy="831187"/>
          </a:xfrm>
          <a:solidFill>
            <a:srgbClr val="FF3300"/>
          </a:solidFill>
        </p:grpSpPr>
        <p:sp>
          <p:nvSpPr>
            <p:cNvPr id="55" name="Freeform 10"/>
            <p:cNvSpPr/>
            <p:nvPr/>
          </p:nvSpPr>
          <p:spPr>
            <a:xfrm>
              <a:off x="-1009262" y="2036176"/>
              <a:ext cx="1033010" cy="15254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Chord 11"/>
            <p:cNvSpPr/>
            <p:nvPr/>
          </p:nvSpPr>
          <p:spPr>
            <a:xfrm>
              <a:off x="-779704" y="1732638"/>
              <a:ext cx="573894" cy="831187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158"/>
          <p:cNvGrpSpPr/>
          <p:nvPr/>
        </p:nvGrpSpPr>
        <p:grpSpPr>
          <a:xfrm>
            <a:off x="4191304" y="2976229"/>
            <a:ext cx="714588" cy="275943"/>
            <a:chOff x="5132512" y="2335237"/>
            <a:chExt cx="544272" cy="189915"/>
          </a:xfrm>
        </p:grpSpPr>
        <p:sp>
          <p:nvSpPr>
            <p:cNvPr id="53" name="Oval 52"/>
            <p:cNvSpPr/>
            <p:nvPr/>
          </p:nvSpPr>
          <p:spPr>
            <a:xfrm>
              <a:off x="5132512" y="2335239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5579916" y="2335237"/>
              <a:ext cx="96868" cy="1899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117"/>
          <p:cNvGrpSpPr/>
          <p:nvPr/>
        </p:nvGrpSpPr>
        <p:grpSpPr>
          <a:xfrm>
            <a:off x="3355340" y="3538220"/>
            <a:ext cx="2471420" cy="641894"/>
            <a:chOff x="3355340" y="3538220"/>
            <a:chExt cx="2471420" cy="641894"/>
          </a:xfrm>
        </p:grpSpPr>
        <p:sp>
          <p:nvSpPr>
            <p:cNvPr id="106" name="Freeform 105"/>
            <p:cNvSpPr/>
            <p:nvPr/>
          </p:nvSpPr>
          <p:spPr>
            <a:xfrm>
              <a:off x="3923928" y="3573016"/>
              <a:ext cx="1296144" cy="607098"/>
            </a:xfrm>
            <a:custGeom>
              <a:avLst/>
              <a:gdLst>
                <a:gd name="connsiteX0" fmla="*/ 179010 w 1524001"/>
                <a:gd name="connsiteY0" fmla="*/ 74991 h 648306"/>
                <a:gd name="connsiteX1" fmla="*/ 91924 w 1524001"/>
                <a:gd name="connsiteY1" fmla="*/ 524934 h 648306"/>
                <a:gd name="connsiteX2" fmla="*/ 730553 w 1524001"/>
                <a:gd name="connsiteY2" fmla="*/ 641048 h 648306"/>
                <a:gd name="connsiteX3" fmla="*/ 1427239 w 1524001"/>
                <a:gd name="connsiteY3" fmla="*/ 553963 h 648306"/>
                <a:gd name="connsiteX4" fmla="*/ 1311124 w 1524001"/>
                <a:gd name="connsiteY4" fmla="*/ 74991 h 648306"/>
                <a:gd name="connsiteX5" fmla="*/ 730553 w 1524001"/>
                <a:gd name="connsiteY5" fmla="*/ 104020 h 648306"/>
                <a:gd name="connsiteX6" fmla="*/ 179010 w 1524001"/>
                <a:gd name="connsiteY6" fmla="*/ 74991 h 648306"/>
                <a:gd name="connsiteX0" fmla="*/ 158576 w 1528088"/>
                <a:gd name="connsiteY0" fmla="*/ 70152 h 684508"/>
                <a:gd name="connsiteX1" fmla="*/ 96011 w 1528088"/>
                <a:gd name="connsiteY1" fmla="*/ 561136 h 684508"/>
                <a:gd name="connsiteX2" fmla="*/ 734640 w 1528088"/>
                <a:gd name="connsiteY2" fmla="*/ 677250 h 684508"/>
                <a:gd name="connsiteX3" fmla="*/ 1431326 w 1528088"/>
                <a:gd name="connsiteY3" fmla="*/ 590165 h 684508"/>
                <a:gd name="connsiteX4" fmla="*/ 1315211 w 1528088"/>
                <a:gd name="connsiteY4" fmla="*/ 111193 h 684508"/>
                <a:gd name="connsiteX5" fmla="*/ 734640 w 1528088"/>
                <a:gd name="connsiteY5" fmla="*/ 140222 h 684508"/>
                <a:gd name="connsiteX6" fmla="*/ 158576 w 1528088"/>
                <a:gd name="connsiteY6" fmla="*/ 70152 h 684508"/>
                <a:gd name="connsiteX0" fmla="*/ 158576 w 1527337"/>
                <a:gd name="connsiteY0" fmla="*/ 74991 h 696187"/>
                <a:gd name="connsiteX1" fmla="*/ 96011 w 1527337"/>
                <a:gd name="connsiteY1" fmla="*/ 565975 h 696187"/>
                <a:gd name="connsiteX2" fmla="*/ 734640 w 1527337"/>
                <a:gd name="connsiteY2" fmla="*/ 682089 h 696187"/>
                <a:gd name="connsiteX3" fmla="*/ 1431326 w 1527337"/>
                <a:gd name="connsiteY3" fmla="*/ 595004 h 696187"/>
                <a:gd name="connsiteX4" fmla="*/ 1310704 w 1527337"/>
                <a:gd name="connsiteY4" fmla="*/ 74991 h 696187"/>
                <a:gd name="connsiteX5" fmla="*/ 734640 w 1527337"/>
                <a:gd name="connsiteY5" fmla="*/ 145061 h 696187"/>
                <a:gd name="connsiteX6" fmla="*/ 158576 w 1527337"/>
                <a:gd name="connsiteY6" fmla="*/ 74991 h 696187"/>
                <a:gd name="connsiteX0" fmla="*/ 168018 w 1536779"/>
                <a:gd name="connsiteY0" fmla="*/ 74991 h 696187"/>
                <a:gd name="connsiteX1" fmla="*/ 96011 w 1536779"/>
                <a:gd name="connsiteY1" fmla="*/ 579048 h 696187"/>
                <a:gd name="connsiteX2" fmla="*/ 744082 w 1536779"/>
                <a:gd name="connsiteY2" fmla="*/ 682089 h 696187"/>
                <a:gd name="connsiteX3" fmla="*/ 1440768 w 1536779"/>
                <a:gd name="connsiteY3" fmla="*/ 595004 h 696187"/>
                <a:gd name="connsiteX4" fmla="*/ 1320146 w 1536779"/>
                <a:gd name="connsiteY4" fmla="*/ 74991 h 696187"/>
                <a:gd name="connsiteX5" fmla="*/ 744082 w 1536779"/>
                <a:gd name="connsiteY5" fmla="*/ 145061 h 696187"/>
                <a:gd name="connsiteX6" fmla="*/ 168018 w 1536779"/>
                <a:gd name="connsiteY6" fmla="*/ 74991 h 696187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28158"/>
                <a:gd name="connsiteY0" fmla="*/ 72331 h 679429"/>
                <a:gd name="connsiteX1" fmla="*/ 96011 w 1428158"/>
                <a:gd name="connsiteY1" fmla="*/ 576388 h 679429"/>
                <a:gd name="connsiteX2" fmla="*/ 744082 w 1428158"/>
                <a:gd name="connsiteY2" fmla="*/ 679429 h 679429"/>
                <a:gd name="connsiteX3" fmla="*/ 1392155 w 1428158"/>
                <a:gd name="connsiteY3" fmla="*/ 576388 h 679429"/>
                <a:gd name="connsiteX4" fmla="*/ 1320146 w 1428158"/>
                <a:gd name="connsiteY4" fmla="*/ 72331 h 679429"/>
                <a:gd name="connsiteX5" fmla="*/ 744082 w 1428158"/>
                <a:gd name="connsiteY5" fmla="*/ 142401 h 679429"/>
                <a:gd name="connsiteX6" fmla="*/ 168018 w 1428158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0 h 607098"/>
                <a:gd name="connsiteX1" fmla="*/ 96011 w 1392155"/>
                <a:gd name="connsiteY1" fmla="*/ 504057 h 607098"/>
                <a:gd name="connsiteX2" fmla="*/ 744082 w 1392155"/>
                <a:gd name="connsiteY2" fmla="*/ 607098 h 607098"/>
                <a:gd name="connsiteX3" fmla="*/ 1392155 w 1392155"/>
                <a:gd name="connsiteY3" fmla="*/ 504057 h 607098"/>
                <a:gd name="connsiteX4" fmla="*/ 1320146 w 1392155"/>
                <a:gd name="connsiteY4" fmla="*/ 0 h 607098"/>
                <a:gd name="connsiteX5" fmla="*/ 744082 w 1392155"/>
                <a:gd name="connsiteY5" fmla="*/ 70070 h 607098"/>
                <a:gd name="connsiteX6" fmla="*/ 168018 w 1392155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4" h="607098">
                  <a:moveTo>
                    <a:pt x="72007" y="0"/>
                  </a:moveTo>
                  <a:cubicBezTo>
                    <a:pt x="17707" y="145867"/>
                    <a:pt x="33137" y="291630"/>
                    <a:pt x="0" y="504057"/>
                  </a:cubicBezTo>
                  <a:cubicBezTo>
                    <a:pt x="207255" y="593820"/>
                    <a:pt x="432047" y="607098"/>
                    <a:pt x="648071" y="607098"/>
                  </a:cubicBezTo>
                  <a:cubicBezTo>
                    <a:pt x="864095" y="607098"/>
                    <a:pt x="1081269" y="586200"/>
                    <a:pt x="1296144" y="504057"/>
                  </a:cubicBezTo>
                  <a:cubicBezTo>
                    <a:pt x="1285867" y="356018"/>
                    <a:pt x="1244527" y="191587"/>
                    <a:pt x="1224135" y="0"/>
                  </a:cubicBezTo>
                  <a:cubicBezTo>
                    <a:pt x="1148895" y="19109"/>
                    <a:pt x="840092" y="70070"/>
                    <a:pt x="648071" y="70070"/>
                  </a:cubicBezTo>
                  <a:cubicBezTo>
                    <a:pt x="456050" y="70070"/>
                    <a:pt x="219255" y="34349"/>
                    <a:pt x="72007" y="0"/>
                  </a:cubicBezTo>
                  <a:close/>
                </a:path>
              </a:pathLst>
            </a:custGeom>
            <a:solidFill>
              <a:srgbClr val="99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000500" y="3665220"/>
              <a:ext cx="1150620" cy="86360"/>
            </a:xfrm>
            <a:custGeom>
              <a:avLst/>
              <a:gdLst>
                <a:gd name="connsiteX0" fmla="*/ 0 w 1150620"/>
                <a:gd name="connsiteY0" fmla="*/ 15240 h 86360"/>
                <a:gd name="connsiteX1" fmla="*/ 579120 w 1150620"/>
                <a:gd name="connsiteY1" fmla="*/ 83820 h 86360"/>
                <a:gd name="connsiteX2" fmla="*/ 1150620 w 1150620"/>
                <a:gd name="connsiteY2" fmla="*/ 0 h 8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620" h="86360">
                  <a:moveTo>
                    <a:pt x="0" y="15240"/>
                  </a:moveTo>
                  <a:cubicBezTo>
                    <a:pt x="193675" y="50800"/>
                    <a:pt x="387350" y="86360"/>
                    <a:pt x="579120" y="83820"/>
                  </a:cubicBezTo>
                  <a:cubicBezTo>
                    <a:pt x="770890" y="81280"/>
                    <a:pt x="960755" y="40640"/>
                    <a:pt x="115062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947160" y="4015740"/>
              <a:ext cx="1272540" cy="100330"/>
            </a:xfrm>
            <a:custGeom>
              <a:avLst/>
              <a:gdLst>
                <a:gd name="connsiteX0" fmla="*/ 0 w 1272540"/>
                <a:gd name="connsiteY0" fmla="*/ 0 h 100330"/>
                <a:gd name="connsiteX1" fmla="*/ 624840 w 1272540"/>
                <a:gd name="connsiteY1" fmla="*/ 99060 h 100330"/>
                <a:gd name="connsiteX2" fmla="*/ 1272540 w 1272540"/>
                <a:gd name="connsiteY2" fmla="*/ 7620 h 10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2540" h="100330">
                  <a:moveTo>
                    <a:pt x="0" y="0"/>
                  </a:moveTo>
                  <a:cubicBezTo>
                    <a:pt x="206375" y="48895"/>
                    <a:pt x="412750" y="97790"/>
                    <a:pt x="624840" y="99060"/>
                  </a:cubicBezTo>
                  <a:cubicBezTo>
                    <a:pt x="836930" y="100330"/>
                    <a:pt x="1054735" y="53975"/>
                    <a:pt x="1272540" y="762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355340" y="3538220"/>
              <a:ext cx="614680" cy="454660"/>
            </a:xfrm>
            <a:custGeom>
              <a:avLst/>
              <a:gdLst>
                <a:gd name="connsiteX0" fmla="*/ 614680 w 614680"/>
                <a:gd name="connsiteY0" fmla="*/ 157480 h 454660"/>
                <a:gd name="connsiteX1" fmla="*/ 325120 w 614680"/>
                <a:gd name="connsiteY1" fmla="*/ 43180 h 454660"/>
                <a:gd name="connsiteX2" fmla="*/ 20320 w 614680"/>
                <a:gd name="connsiteY2" fmla="*/ 35560 h 454660"/>
                <a:gd name="connsiteX3" fmla="*/ 203200 w 614680"/>
                <a:gd name="connsiteY3" fmla="*/ 256540 h 454660"/>
                <a:gd name="connsiteX4" fmla="*/ 591820 w 614680"/>
                <a:gd name="connsiteY4" fmla="*/ 454660 h 45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680" h="454660">
                  <a:moveTo>
                    <a:pt x="614680" y="157480"/>
                  </a:moveTo>
                  <a:cubicBezTo>
                    <a:pt x="519430" y="110490"/>
                    <a:pt x="424180" y="63500"/>
                    <a:pt x="325120" y="43180"/>
                  </a:cubicBezTo>
                  <a:cubicBezTo>
                    <a:pt x="226060" y="22860"/>
                    <a:pt x="40640" y="0"/>
                    <a:pt x="20320" y="35560"/>
                  </a:cubicBezTo>
                  <a:cubicBezTo>
                    <a:pt x="0" y="71120"/>
                    <a:pt x="107950" y="186690"/>
                    <a:pt x="203200" y="256540"/>
                  </a:cubicBezTo>
                  <a:cubicBezTo>
                    <a:pt x="298450" y="326390"/>
                    <a:pt x="445135" y="390525"/>
                    <a:pt x="591820" y="45466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173980" y="3569970"/>
              <a:ext cx="652780" cy="415290"/>
            </a:xfrm>
            <a:custGeom>
              <a:avLst/>
              <a:gdLst>
                <a:gd name="connsiteX0" fmla="*/ 53340 w 652780"/>
                <a:gd name="connsiteY0" fmla="*/ 415290 h 415290"/>
                <a:gd name="connsiteX1" fmla="*/ 495300 w 652780"/>
                <a:gd name="connsiteY1" fmla="*/ 240030 h 415290"/>
                <a:gd name="connsiteX2" fmla="*/ 617220 w 652780"/>
                <a:gd name="connsiteY2" fmla="*/ 64770 h 415290"/>
                <a:gd name="connsiteX3" fmla="*/ 281940 w 652780"/>
                <a:gd name="connsiteY3" fmla="*/ 3810 h 415290"/>
                <a:gd name="connsiteX4" fmla="*/ 0 w 652780"/>
                <a:gd name="connsiteY4" fmla="*/ 87630 h 4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780" h="415290">
                  <a:moveTo>
                    <a:pt x="53340" y="415290"/>
                  </a:moveTo>
                  <a:cubicBezTo>
                    <a:pt x="227330" y="356870"/>
                    <a:pt x="401320" y="298450"/>
                    <a:pt x="495300" y="240030"/>
                  </a:cubicBezTo>
                  <a:cubicBezTo>
                    <a:pt x="589280" y="181610"/>
                    <a:pt x="652780" y="104140"/>
                    <a:pt x="617220" y="64770"/>
                  </a:cubicBezTo>
                  <a:cubicBezTo>
                    <a:pt x="581660" y="25400"/>
                    <a:pt x="384810" y="0"/>
                    <a:pt x="281940" y="3810"/>
                  </a:cubicBezTo>
                  <a:cubicBezTo>
                    <a:pt x="179070" y="7620"/>
                    <a:pt x="89535" y="47625"/>
                    <a:pt x="0" y="8763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119"/>
          <p:cNvGrpSpPr/>
          <p:nvPr/>
        </p:nvGrpSpPr>
        <p:grpSpPr>
          <a:xfrm>
            <a:off x="-51079" y="2627342"/>
            <a:ext cx="1163593" cy="1080120"/>
            <a:chOff x="755576" y="3789040"/>
            <a:chExt cx="1163593" cy="1080120"/>
          </a:xfrm>
        </p:grpSpPr>
        <p:grpSp>
          <p:nvGrpSpPr>
            <p:cNvPr id="8" name="Group 93"/>
            <p:cNvGrpSpPr/>
            <p:nvPr/>
          </p:nvGrpSpPr>
          <p:grpSpPr>
            <a:xfrm>
              <a:off x="755576" y="3789040"/>
              <a:ext cx="1120378" cy="1080120"/>
              <a:chOff x="1147366" y="1844824"/>
              <a:chExt cx="1120378" cy="1080120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1475656" y="1844824"/>
                <a:ext cx="792088" cy="1080120"/>
              </a:xfrm>
              <a:prstGeom prst="round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90"/>
              <p:cNvGrpSpPr/>
              <p:nvPr/>
            </p:nvGrpSpPr>
            <p:grpSpPr>
              <a:xfrm>
                <a:off x="1619672" y="2060848"/>
                <a:ext cx="504056" cy="720080"/>
                <a:chOff x="1547664" y="2060848"/>
                <a:chExt cx="648072" cy="72008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1835696" y="2276872"/>
                  <a:ext cx="360040" cy="45719"/>
                </a:xfrm>
                <a:prstGeom prst="rect">
                  <a:avLst/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Trapezoid 85"/>
                <p:cNvSpPr/>
                <p:nvPr/>
              </p:nvSpPr>
              <p:spPr>
                <a:xfrm>
                  <a:off x="1547664" y="2204864"/>
                  <a:ext cx="432048" cy="576064"/>
                </a:xfrm>
                <a:prstGeom prst="trapezoid">
                  <a:avLst/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Chord 88"/>
                <p:cNvSpPr/>
                <p:nvPr/>
              </p:nvSpPr>
              <p:spPr>
                <a:xfrm>
                  <a:off x="1619672" y="2060848"/>
                  <a:ext cx="288032" cy="360040"/>
                </a:xfrm>
                <a:prstGeom prst="chord">
                  <a:avLst>
                    <a:gd name="adj1" fmla="val 10535898"/>
                    <a:gd name="adj2" fmla="val 235772"/>
                  </a:avLst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2" name="Block Arc 91"/>
              <p:cNvSpPr/>
              <p:nvPr/>
            </p:nvSpPr>
            <p:spPr>
              <a:xfrm>
                <a:off x="1147366" y="2057673"/>
                <a:ext cx="641722" cy="648072"/>
              </a:xfrm>
              <a:prstGeom prst="blockArc">
                <a:avLst>
                  <a:gd name="adj1" fmla="val 5444717"/>
                  <a:gd name="adj2" fmla="val 16176228"/>
                  <a:gd name="adj3" fmla="val 22914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1043608" y="3789040"/>
              <a:ext cx="8755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 smtClean="0"/>
                <a:t>EXTERMINATE</a:t>
              </a:r>
              <a:endParaRPr lang="en-GB" sz="900" b="1" dirty="0"/>
            </a:p>
          </p:txBody>
        </p:sp>
      </p:grpSp>
      <p:sp>
        <p:nvSpPr>
          <p:cNvPr id="78" name="Freeform 77"/>
          <p:cNvSpPr/>
          <p:nvPr/>
        </p:nvSpPr>
        <p:spPr>
          <a:xfrm rot="5394645" flipV="1">
            <a:off x="5890972" y="3318268"/>
            <a:ext cx="714094" cy="96105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9" name="Group 129"/>
          <p:cNvGrpSpPr/>
          <p:nvPr/>
        </p:nvGrpSpPr>
        <p:grpSpPr>
          <a:xfrm rot="17574060">
            <a:off x="5871541" y="3969738"/>
            <a:ext cx="1021406" cy="641894"/>
            <a:chOff x="3355340" y="3538220"/>
            <a:chExt cx="2471420" cy="641894"/>
          </a:xfrm>
        </p:grpSpPr>
        <p:sp>
          <p:nvSpPr>
            <p:cNvPr id="80" name="Freeform 79"/>
            <p:cNvSpPr/>
            <p:nvPr/>
          </p:nvSpPr>
          <p:spPr>
            <a:xfrm>
              <a:off x="3923928" y="3573016"/>
              <a:ext cx="1296144" cy="607098"/>
            </a:xfrm>
            <a:custGeom>
              <a:avLst/>
              <a:gdLst>
                <a:gd name="connsiteX0" fmla="*/ 179010 w 1524001"/>
                <a:gd name="connsiteY0" fmla="*/ 74991 h 648306"/>
                <a:gd name="connsiteX1" fmla="*/ 91924 w 1524001"/>
                <a:gd name="connsiteY1" fmla="*/ 524934 h 648306"/>
                <a:gd name="connsiteX2" fmla="*/ 730553 w 1524001"/>
                <a:gd name="connsiteY2" fmla="*/ 641048 h 648306"/>
                <a:gd name="connsiteX3" fmla="*/ 1427239 w 1524001"/>
                <a:gd name="connsiteY3" fmla="*/ 553963 h 648306"/>
                <a:gd name="connsiteX4" fmla="*/ 1311124 w 1524001"/>
                <a:gd name="connsiteY4" fmla="*/ 74991 h 648306"/>
                <a:gd name="connsiteX5" fmla="*/ 730553 w 1524001"/>
                <a:gd name="connsiteY5" fmla="*/ 104020 h 648306"/>
                <a:gd name="connsiteX6" fmla="*/ 179010 w 1524001"/>
                <a:gd name="connsiteY6" fmla="*/ 74991 h 648306"/>
                <a:gd name="connsiteX0" fmla="*/ 158576 w 1528088"/>
                <a:gd name="connsiteY0" fmla="*/ 70152 h 684508"/>
                <a:gd name="connsiteX1" fmla="*/ 96011 w 1528088"/>
                <a:gd name="connsiteY1" fmla="*/ 561136 h 684508"/>
                <a:gd name="connsiteX2" fmla="*/ 734640 w 1528088"/>
                <a:gd name="connsiteY2" fmla="*/ 677250 h 684508"/>
                <a:gd name="connsiteX3" fmla="*/ 1431326 w 1528088"/>
                <a:gd name="connsiteY3" fmla="*/ 590165 h 684508"/>
                <a:gd name="connsiteX4" fmla="*/ 1315211 w 1528088"/>
                <a:gd name="connsiteY4" fmla="*/ 111193 h 684508"/>
                <a:gd name="connsiteX5" fmla="*/ 734640 w 1528088"/>
                <a:gd name="connsiteY5" fmla="*/ 140222 h 684508"/>
                <a:gd name="connsiteX6" fmla="*/ 158576 w 1528088"/>
                <a:gd name="connsiteY6" fmla="*/ 70152 h 684508"/>
                <a:gd name="connsiteX0" fmla="*/ 158576 w 1527337"/>
                <a:gd name="connsiteY0" fmla="*/ 74991 h 696187"/>
                <a:gd name="connsiteX1" fmla="*/ 96011 w 1527337"/>
                <a:gd name="connsiteY1" fmla="*/ 565975 h 696187"/>
                <a:gd name="connsiteX2" fmla="*/ 734640 w 1527337"/>
                <a:gd name="connsiteY2" fmla="*/ 682089 h 696187"/>
                <a:gd name="connsiteX3" fmla="*/ 1431326 w 1527337"/>
                <a:gd name="connsiteY3" fmla="*/ 595004 h 696187"/>
                <a:gd name="connsiteX4" fmla="*/ 1310704 w 1527337"/>
                <a:gd name="connsiteY4" fmla="*/ 74991 h 696187"/>
                <a:gd name="connsiteX5" fmla="*/ 734640 w 1527337"/>
                <a:gd name="connsiteY5" fmla="*/ 145061 h 696187"/>
                <a:gd name="connsiteX6" fmla="*/ 158576 w 1527337"/>
                <a:gd name="connsiteY6" fmla="*/ 74991 h 696187"/>
                <a:gd name="connsiteX0" fmla="*/ 168018 w 1536779"/>
                <a:gd name="connsiteY0" fmla="*/ 74991 h 696187"/>
                <a:gd name="connsiteX1" fmla="*/ 96011 w 1536779"/>
                <a:gd name="connsiteY1" fmla="*/ 579048 h 696187"/>
                <a:gd name="connsiteX2" fmla="*/ 744082 w 1536779"/>
                <a:gd name="connsiteY2" fmla="*/ 682089 h 696187"/>
                <a:gd name="connsiteX3" fmla="*/ 1440768 w 1536779"/>
                <a:gd name="connsiteY3" fmla="*/ 595004 h 696187"/>
                <a:gd name="connsiteX4" fmla="*/ 1320146 w 1536779"/>
                <a:gd name="connsiteY4" fmla="*/ 74991 h 696187"/>
                <a:gd name="connsiteX5" fmla="*/ 744082 w 1536779"/>
                <a:gd name="connsiteY5" fmla="*/ 145061 h 696187"/>
                <a:gd name="connsiteX6" fmla="*/ 168018 w 1536779"/>
                <a:gd name="connsiteY6" fmla="*/ 74991 h 696187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28158"/>
                <a:gd name="connsiteY0" fmla="*/ 72331 h 679429"/>
                <a:gd name="connsiteX1" fmla="*/ 96011 w 1428158"/>
                <a:gd name="connsiteY1" fmla="*/ 576388 h 679429"/>
                <a:gd name="connsiteX2" fmla="*/ 744082 w 1428158"/>
                <a:gd name="connsiteY2" fmla="*/ 679429 h 679429"/>
                <a:gd name="connsiteX3" fmla="*/ 1392155 w 1428158"/>
                <a:gd name="connsiteY3" fmla="*/ 576388 h 679429"/>
                <a:gd name="connsiteX4" fmla="*/ 1320146 w 1428158"/>
                <a:gd name="connsiteY4" fmla="*/ 72331 h 679429"/>
                <a:gd name="connsiteX5" fmla="*/ 744082 w 1428158"/>
                <a:gd name="connsiteY5" fmla="*/ 142401 h 679429"/>
                <a:gd name="connsiteX6" fmla="*/ 168018 w 1428158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0 h 607098"/>
                <a:gd name="connsiteX1" fmla="*/ 96011 w 1392155"/>
                <a:gd name="connsiteY1" fmla="*/ 504057 h 607098"/>
                <a:gd name="connsiteX2" fmla="*/ 744082 w 1392155"/>
                <a:gd name="connsiteY2" fmla="*/ 607098 h 607098"/>
                <a:gd name="connsiteX3" fmla="*/ 1392155 w 1392155"/>
                <a:gd name="connsiteY3" fmla="*/ 504057 h 607098"/>
                <a:gd name="connsiteX4" fmla="*/ 1320146 w 1392155"/>
                <a:gd name="connsiteY4" fmla="*/ 0 h 607098"/>
                <a:gd name="connsiteX5" fmla="*/ 744082 w 1392155"/>
                <a:gd name="connsiteY5" fmla="*/ 70070 h 607098"/>
                <a:gd name="connsiteX6" fmla="*/ 168018 w 1392155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4" h="607098">
                  <a:moveTo>
                    <a:pt x="72007" y="0"/>
                  </a:moveTo>
                  <a:cubicBezTo>
                    <a:pt x="17707" y="145867"/>
                    <a:pt x="33137" y="291630"/>
                    <a:pt x="0" y="504057"/>
                  </a:cubicBezTo>
                  <a:cubicBezTo>
                    <a:pt x="207255" y="593820"/>
                    <a:pt x="432047" y="607098"/>
                    <a:pt x="648071" y="607098"/>
                  </a:cubicBezTo>
                  <a:cubicBezTo>
                    <a:pt x="864095" y="607098"/>
                    <a:pt x="1081269" y="586200"/>
                    <a:pt x="1296144" y="504057"/>
                  </a:cubicBezTo>
                  <a:cubicBezTo>
                    <a:pt x="1285867" y="356018"/>
                    <a:pt x="1244527" y="191587"/>
                    <a:pt x="1224135" y="0"/>
                  </a:cubicBezTo>
                  <a:cubicBezTo>
                    <a:pt x="1148895" y="19109"/>
                    <a:pt x="840092" y="70070"/>
                    <a:pt x="648071" y="70070"/>
                  </a:cubicBezTo>
                  <a:cubicBezTo>
                    <a:pt x="456050" y="70070"/>
                    <a:pt x="219255" y="34349"/>
                    <a:pt x="72007" y="0"/>
                  </a:cubicBezTo>
                  <a:close/>
                </a:path>
              </a:pathLst>
            </a:custGeom>
            <a:solidFill>
              <a:srgbClr val="99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000500" y="3665220"/>
              <a:ext cx="1150620" cy="86360"/>
            </a:xfrm>
            <a:custGeom>
              <a:avLst/>
              <a:gdLst>
                <a:gd name="connsiteX0" fmla="*/ 0 w 1150620"/>
                <a:gd name="connsiteY0" fmla="*/ 15240 h 86360"/>
                <a:gd name="connsiteX1" fmla="*/ 579120 w 1150620"/>
                <a:gd name="connsiteY1" fmla="*/ 83820 h 86360"/>
                <a:gd name="connsiteX2" fmla="*/ 1150620 w 1150620"/>
                <a:gd name="connsiteY2" fmla="*/ 0 h 8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620" h="86360">
                  <a:moveTo>
                    <a:pt x="0" y="15240"/>
                  </a:moveTo>
                  <a:cubicBezTo>
                    <a:pt x="193675" y="50800"/>
                    <a:pt x="387350" y="86360"/>
                    <a:pt x="579120" y="83820"/>
                  </a:cubicBezTo>
                  <a:cubicBezTo>
                    <a:pt x="770890" y="81280"/>
                    <a:pt x="960755" y="40640"/>
                    <a:pt x="115062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947160" y="4015740"/>
              <a:ext cx="1272540" cy="100330"/>
            </a:xfrm>
            <a:custGeom>
              <a:avLst/>
              <a:gdLst>
                <a:gd name="connsiteX0" fmla="*/ 0 w 1272540"/>
                <a:gd name="connsiteY0" fmla="*/ 0 h 100330"/>
                <a:gd name="connsiteX1" fmla="*/ 624840 w 1272540"/>
                <a:gd name="connsiteY1" fmla="*/ 99060 h 100330"/>
                <a:gd name="connsiteX2" fmla="*/ 1272540 w 1272540"/>
                <a:gd name="connsiteY2" fmla="*/ 7620 h 10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2540" h="100330">
                  <a:moveTo>
                    <a:pt x="0" y="0"/>
                  </a:moveTo>
                  <a:cubicBezTo>
                    <a:pt x="206375" y="48895"/>
                    <a:pt x="412750" y="97790"/>
                    <a:pt x="624840" y="99060"/>
                  </a:cubicBezTo>
                  <a:cubicBezTo>
                    <a:pt x="836930" y="100330"/>
                    <a:pt x="1054735" y="53975"/>
                    <a:pt x="1272540" y="762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3355340" y="3538220"/>
              <a:ext cx="614680" cy="454660"/>
            </a:xfrm>
            <a:custGeom>
              <a:avLst/>
              <a:gdLst>
                <a:gd name="connsiteX0" fmla="*/ 614680 w 614680"/>
                <a:gd name="connsiteY0" fmla="*/ 157480 h 454660"/>
                <a:gd name="connsiteX1" fmla="*/ 325120 w 614680"/>
                <a:gd name="connsiteY1" fmla="*/ 43180 h 454660"/>
                <a:gd name="connsiteX2" fmla="*/ 20320 w 614680"/>
                <a:gd name="connsiteY2" fmla="*/ 35560 h 454660"/>
                <a:gd name="connsiteX3" fmla="*/ 203200 w 614680"/>
                <a:gd name="connsiteY3" fmla="*/ 256540 h 454660"/>
                <a:gd name="connsiteX4" fmla="*/ 591820 w 614680"/>
                <a:gd name="connsiteY4" fmla="*/ 454660 h 45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680" h="454660">
                  <a:moveTo>
                    <a:pt x="614680" y="157480"/>
                  </a:moveTo>
                  <a:cubicBezTo>
                    <a:pt x="519430" y="110490"/>
                    <a:pt x="424180" y="63500"/>
                    <a:pt x="325120" y="43180"/>
                  </a:cubicBezTo>
                  <a:cubicBezTo>
                    <a:pt x="226060" y="22860"/>
                    <a:pt x="40640" y="0"/>
                    <a:pt x="20320" y="35560"/>
                  </a:cubicBezTo>
                  <a:cubicBezTo>
                    <a:pt x="0" y="71120"/>
                    <a:pt x="107950" y="186690"/>
                    <a:pt x="203200" y="256540"/>
                  </a:cubicBezTo>
                  <a:cubicBezTo>
                    <a:pt x="298450" y="326390"/>
                    <a:pt x="445135" y="390525"/>
                    <a:pt x="591820" y="45466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173980" y="3569970"/>
              <a:ext cx="652780" cy="415290"/>
            </a:xfrm>
            <a:custGeom>
              <a:avLst/>
              <a:gdLst>
                <a:gd name="connsiteX0" fmla="*/ 53340 w 652780"/>
                <a:gd name="connsiteY0" fmla="*/ 415290 h 415290"/>
                <a:gd name="connsiteX1" fmla="*/ 495300 w 652780"/>
                <a:gd name="connsiteY1" fmla="*/ 240030 h 415290"/>
                <a:gd name="connsiteX2" fmla="*/ 617220 w 652780"/>
                <a:gd name="connsiteY2" fmla="*/ 64770 h 415290"/>
                <a:gd name="connsiteX3" fmla="*/ 281940 w 652780"/>
                <a:gd name="connsiteY3" fmla="*/ 3810 h 415290"/>
                <a:gd name="connsiteX4" fmla="*/ 0 w 652780"/>
                <a:gd name="connsiteY4" fmla="*/ 87630 h 4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780" h="415290">
                  <a:moveTo>
                    <a:pt x="53340" y="415290"/>
                  </a:moveTo>
                  <a:cubicBezTo>
                    <a:pt x="227330" y="356870"/>
                    <a:pt x="401320" y="298450"/>
                    <a:pt x="495300" y="240030"/>
                  </a:cubicBezTo>
                  <a:cubicBezTo>
                    <a:pt x="589280" y="181610"/>
                    <a:pt x="652780" y="104140"/>
                    <a:pt x="617220" y="64770"/>
                  </a:cubicBezTo>
                  <a:cubicBezTo>
                    <a:pt x="581660" y="25400"/>
                    <a:pt x="384810" y="0"/>
                    <a:pt x="281940" y="3810"/>
                  </a:cubicBezTo>
                  <a:cubicBezTo>
                    <a:pt x="179070" y="7620"/>
                    <a:pt x="89535" y="47625"/>
                    <a:pt x="0" y="8763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8" name="Freeform 87"/>
          <p:cNvSpPr/>
          <p:nvPr/>
        </p:nvSpPr>
        <p:spPr>
          <a:xfrm rot="14611634" flipH="1" flipV="1">
            <a:off x="4967121" y="3409553"/>
            <a:ext cx="743624" cy="96105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Moon 90"/>
          <p:cNvSpPr/>
          <p:nvPr/>
        </p:nvSpPr>
        <p:spPr>
          <a:xfrm rot="16200000">
            <a:off x="4031939" y="3104964"/>
            <a:ext cx="1080120" cy="1728191"/>
          </a:xfrm>
          <a:prstGeom prst="moon">
            <a:avLst>
              <a:gd name="adj" fmla="val 7066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3038 0.1578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59" grpId="0" animBg="1"/>
      <p:bldP spid="59" grpId="1" animBg="1"/>
      <p:bldP spid="128" grpId="0" animBg="1"/>
      <p:bldP spid="128" grpId="1" animBg="1"/>
      <p:bldP spid="128" grpId="2" animBg="1"/>
      <p:bldP spid="128" grpId="3" animBg="1"/>
      <p:bldP spid="128" grpId="4" animBg="1"/>
      <p:bldP spid="128" grpId="5" animBg="1"/>
      <p:bldP spid="22" grpId="0" animBg="1"/>
      <p:bldP spid="22" grpId="1" animBg="1"/>
      <p:bldP spid="78" grpId="0" animBg="1"/>
      <p:bldP spid="78" grpId="1" animBg="1"/>
      <p:bldP spid="88" grpId="0" animBg="1"/>
      <p:bldP spid="88" grpId="1" animBg="1"/>
      <p:bldP spid="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-540568" y="-1467544"/>
            <a:ext cx="10513168" cy="8640960"/>
            <a:chOff x="-324544" y="-891480"/>
            <a:chExt cx="10513168" cy="8640960"/>
          </a:xfrm>
        </p:grpSpPr>
        <p:sp>
          <p:nvSpPr>
            <p:cNvPr id="123" name="Rectangle 122"/>
            <p:cNvSpPr/>
            <p:nvPr/>
          </p:nvSpPr>
          <p:spPr>
            <a:xfrm>
              <a:off x="-324544" y="4005064"/>
              <a:ext cx="9793088" cy="3744416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-108520" y="4005064"/>
              <a:ext cx="97930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Picture 2" descr="https://www.wetterzentrale.de/maps/GFSOPEU18_0_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8144" y="-675456"/>
              <a:ext cx="4320480" cy="34689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12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-891480"/>
              <a:ext cx="3922192" cy="38971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2" name="Group 34"/>
          <p:cNvGrpSpPr/>
          <p:nvPr/>
        </p:nvGrpSpPr>
        <p:grpSpPr>
          <a:xfrm>
            <a:off x="3620223" y="4501259"/>
            <a:ext cx="1815873" cy="939340"/>
            <a:chOff x="3620223" y="4501259"/>
            <a:chExt cx="1815873" cy="939340"/>
          </a:xfrm>
        </p:grpSpPr>
        <p:sp>
          <p:nvSpPr>
            <p:cNvPr id="23" name="Freeform 22"/>
            <p:cNvSpPr/>
            <p:nvPr/>
          </p:nvSpPr>
          <p:spPr>
            <a:xfrm flipH="1">
              <a:off x="4657114" y="4501259"/>
              <a:ext cx="778982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620223" y="4501259"/>
              <a:ext cx="728066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30"/>
          <p:cNvGrpSpPr/>
          <p:nvPr/>
        </p:nvGrpSpPr>
        <p:grpSpPr>
          <a:xfrm flipV="1">
            <a:off x="-1836712" y="1556792"/>
            <a:ext cx="914626" cy="72008"/>
            <a:chOff x="3347864" y="2492896"/>
            <a:chExt cx="665183" cy="14401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4"/>
          <p:cNvGrpSpPr/>
          <p:nvPr/>
        </p:nvGrpSpPr>
        <p:grpSpPr>
          <a:xfrm>
            <a:off x="2699792" y="1974298"/>
            <a:ext cx="3292771" cy="4335022"/>
            <a:chOff x="624518" y="0"/>
            <a:chExt cx="3292771" cy="4335022"/>
          </a:xfrm>
        </p:grpSpPr>
        <p:sp>
          <p:nvSpPr>
            <p:cNvPr id="22" name="Freeform 21"/>
            <p:cNvSpPr/>
            <p:nvPr/>
          </p:nvSpPr>
          <p:spPr>
            <a:xfrm rot="14841351" flipH="1" flipV="1">
              <a:off x="733233" y="1244382"/>
              <a:ext cx="743624" cy="96105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7"/>
            <p:cNvGrpSpPr/>
            <p:nvPr/>
          </p:nvGrpSpPr>
          <p:grpSpPr>
            <a:xfrm>
              <a:off x="1259632" y="0"/>
              <a:ext cx="2657657" cy="4335022"/>
              <a:chOff x="3243171" y="1918743"/>
              <a:chExt cx="2657657" cy="4335022"/>
            </a:xfrm>
          </p:grpSpPr>
          <p:sp>
            <p:nvSpPr>
              <p:cNvPr id="49" name="Chord 48"/>
              <p:cNvSpPr/>
              <p:nvPr/>
            </p:nvSpPr>
            <p:spPr>
              <a:xfrm>
                <a:off x="3243171" y="2420888"/>
                <a:ext cx="2657657" cy="3832877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" name="Group 24"/>
              <p:cNvGrpSpPr/>
              <p:nvPr/>
            </p:nvGrpSpPr>
            <p:grpSpPr>
              <a:xfrm>
                <a:off x="3928328" y="1918743"/>
                <a:ext cx="1287340" cy="1145866"/>
                <a:chOff x="-1009262" y="1732638"/>
                <a:chExt cx="1033010" cy="831187"/>
              </a:xfrm>
              <a:solidFill>
                <a:srgbClr val="FF3300"/>
              </a:solidFill>
            </p:grpSpPr>
            <p:sp>
              <p:nvSpPr>
                <p:cNvPr id="55" name="Freeform 10"/>
                <p:cNvSpPr/>
                <p:nvPr/>
              </p:nvSpPr>
              <p:spPr>
                <a:xfrm>
                  <a:off x="-1009262" y="2036176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" name="Chord 11"/>
                <p:cNvSpPr/>
                <p:nvPr/>
              </p:nvSpPr>
              <p:spPr>
                <a:xfrm>
                  <a:off x="-779704" y="1732638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" name="Group 158"/>
              <p:cNvGrpSpPr/>
              <p:nvPr/>
            </p:nvGrpSpPr>
            <p:grpSpPr>
              <a:xfrm>
                <a:off x="4191304" y="2906132"/>
                <a:ext cx="714588" cy="275943"/>
                <a:chOff x="5132512" y="2335237"/>
                <a:chExt cx="544272" cy="189915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5132512" y="2335239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579916" y="2335237"/>
                  <a:ext cx="96868" cy="18991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2" name="Moon 51"/>
              <p:cNvSpPr/>
              <p:nvPr/>
            </p:nvSpPr>
            <p:spPr>
              <a:xfrm rot="16200000">
                <a:off x="4023624" y="3034869"/>
                <a:ext cx="1080120" cy="1728191"/>
              </a:xfrm>
              <a:prstGeom prst="moon">
                <a:avLst>
                  <a:gd name="adj" fmla="val 7066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4" name="Freeform 83"/>
            <p:cNvSpPr/>
            <p:nvPr/>
          </p:nvSpPr>
          <p:spPr>
            <a:xfrm rot="12585709" flipH="1" flipV="1">
              <a:off x="2961287" y="1461951"/>
              <a:ext cx="743624" cy="96105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90"/>
          <p:cNvGrpSpPr/>
          <p:nvPr/>
        </p:nvGrpSpPr>
        <p:grpSpPr>
          <a:xfrm>
            <a:off x="2987824" y="1988840"/>
            <a:ext cx="3230225" cy="4335022"/>
            <a:chOff x="1534706" y="332656"/>
            <a:chExt cx="3230225" cy="4335022"/>
          </a:xfrm>
        </p:grpSpPr>
        <p:sp>
          <p:nvSpPr>
            <p:cNvPr id="19" name="Freeform 18"/>
            <p:cNvSpPr/>
            <p:nvPr/>
          </p:nvSpPr>
          <p:spPr>
            <a:xfrm rot="17750302" flipH="1">
              <a:off x="3915264" y="1450443"/>
              <a:ext cx="743624" cy="95571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37"/>
            <p:cNvGrpSpPr/>
            <p:nvPr/>
          </p:nvGrpSpPr>
          <p:grpSpPr>
            <a:xfrm>
              <a:off x="1534706" y="332656"/>
              <a:ext cx="2657657" cy="4335022"/>
              <a:chOff x="3243171" y="1918743"/>
              <a:chExt cx="2657657" cy="4335022"/>
            </a:xfrm>
          </p:grpSpPr>
          <p:sp>
            <p:nvSpPr>
              <p:cNvPr id="18" name="Chord 17"/>
              <p:cNvSpPr/>
              <p:nvPr/>
            </p:nvSpPr>
            <p:spPr>
              <a:xfrm>
                <a:off x="3243171" y="2420888"/>
                <a:ext cx="2657657" cy="3832877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24"/>
              <p:cNvGrpSpPr/>
              <p:nvPr/>
            </p:nvGrpSpPr>
            <p:grpSpPr>
              <a:xfrm>
                <a:off x="3928328" y="1918743"/>
                <a:ext cx="1287340" cy="1145866"/>
                <a:chOff x="-1009262" y="1732638"/>
                <a:chExt cx="1033010" cy="831187"/>
              </a:xfrm>
              <a:solidFill>
                <a:srgbClr val="FF3300"/>
              </a:solidFill>
            </p:grpSpPr>
            <p:sp>
              <p:nvSpPr>
                <p:cNvPr id="26" name="Freeform 10"/>
                <p:cNvSpPr/>
                <p:nvPr/>
              </p:nvSpPr>
              <p:spPr>
                <a:xfrm>
                  <a:off x="-1009262" y="2036176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7" name="Chord 11"/>
                <p:cNvSpPr/>
                <p:nvPr/>
              </p:nvSpPr>
              <p:spPr>
                <a:xfrm>
                  <a:off x="-779704" y="1732638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" name="Group 158"/>
              <p:cNvGrpSpPr/>
              <p:nvPr/>
            </p:nvGrpSpPr>
            <p:grpSpPr>
              <a:xfrm>
                <a:off x="4191304" y="2906132"/>
                <a:ext cx="714588" cy="275943"/>
                <a:chOff x="5132512" y="2335237"/>
                <a:chExt cx="544272" cy="189915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5132512" y="2335239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579916" y="2335237"/>
                  <a:ext cx="96868" cy="18991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4" name="Moon 33"/>
              <p:cNvSpPr/>
              <p:nvPr/>
            </p:nvSpPr>
            <p:spPr>
              <a:xfrm rot="16200000">
                <a:off x="4023624" y="3034869"/>
                <a:ext cx="1080120" cy="1728191"/>
              </a:xfrm>
              <a:prstGeom prst="moon">
                <a:avLst>
                  <a:gd name="adj" fmla="val 7066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Freeform 20"/>
            <p:cNvSpPr/>
            <p:nvPr/>
          </p:nvSpPr>
          <p:spPr>
            <a:xfrm rot="19511755" flipH="1">
              <a:off x="1738957" y="1728151"/>
              <a:ext cx="743624" cy="95571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88"/>
          <p:cNvGrpSpPr/>
          <p:nvPr/>
        </p:nvGrpSpPr>
        <p:grpSpPr>
          <a:xfrm>
            <a:off x="2987824" y="1974298"/>
            <a:ext cx="3216777" cy="4335022"/>
            <a:chOff x="5520099" y="3429000"/>
            <a:chExt cx="3216777" cy="4335022"/>
          </a:xfrm>
        </p:grpSpPr>
        <p:sp>
          <p:nvSpPr>
            <p:cNvPr id="88" name="Freeform 87"/>
            <p:cNvSpPr/>
            <p:nvPr/>
          </p:nvSpPr>
          <p:spPr>
            <a:xfrm rot="12922535" flipV="1">
              <a:off x="5520099" y="4943916"/>
              <a:ext cx="813504" cy="96105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 rot="20720219" flipH="1">
              <a:off x="8232819" y="4612289"/>
              <a:ext cx="504057" cy="129427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65"/>
            <p:cNvGrpSpPr/>
            <p:nvPr/>
          </p:nvGrpSpPr>
          <p:grpSpPr>
            <a:xfrm>
              <a:off x="5796136" y="3429000"/>
              <a:ext cx="2657657" cy="4335022"/>
              <a:chOff x="3243171" y="1918743"/>
              <a:chExt cx="2657657" cy="4335022"/>
            </a:xfrm>
          </p:grpSpPr>
          <p:sp>
            <p:nvSpPr>
              <p:cNvPr id="67" name="Chord 66"/>
              <p:cNvSpPr/>
              <p:nvPr/>
            </p:nvSpPr>
            <p:spPr>
              <a:xfrm>
                <a:off x="3243171" y="2420888"/>
                <a:ext cx="2657657" cy="3832877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" name="Group 24"/>
              <p:cNvGrpSpPr/>
              <p:nvPr/>
            </p:nvGrpSpPr>
            <p:grpSpPr>
              <a:xfrm>
                <a:off x="3928328" y="1918743"/>
                <a:ext cx="1287340" cy="1145866"/>
                <a:chOff x="-1009262" y="1732638"/>
                <a:chExt cx="1033010" cy="831187"/>
              </a:xfrm>
              <a:solidFill>
                <a:srgbClr val="FF3300"/>
              </a:solidFill>
            </p:grpSpPr>
            <p:sp>
              <p:nvSpPr>
                <p:cNvPr id="73" name="Freeform 10"/>
                <p:cNvSpPr/>
                <p:nvPr/>
              </p:nvSpPr>
              <p:spPr>
                <a:xfrm>
                  <a:off x="-1009262" y="2036176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" name="Chord 11"/>
                <p:cNvSpPr/>
                <p:nvPr/>
              </p:nvSpPr>
              <p:spPr>
                <a:xfrm>
                  <a:off x="-779704" y="1732638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" name="Group 158"/>
              <p:cNvGrpSpPr/>
              <p:nvPr/>
            </p:nvGrpSpPr>
            <p:grpSpPr>
              <a:xfrm>
                <a:off x="4191304" y="2906132"/>
                <a:ext cx="714588" cy="275943"/>
                <a:chOff x="5132512" y="2335237"/>
                <a:chExt cx="544272" cy="189915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5132512" y="2335239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5579916" y="2335237"/>
                  <a:ext cx="96868" cy="18991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0" name="Moon 69"/>
              <p:cNvSpPr/>
              <p:nvPr/>
            </p:nvSpPr>
            <p:spPr>
              <a:xfrm rot="16200000">
                <a:off x="4023624" y="3034869"/>
                <a:ext cx="1080120" cy="1728191"/>
              </a:xfrm>
              <a:prstGeom prst="moon">
                <a:avLst>
                  <a:gd name="adj" fmla="val 7066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6" name="Group 89"/>
          <p:cNvGrpSpPr/>
          <p:nvPr/>
        </p:nvGrpSpPr>
        <p:grpSpPr>
          <a:xfrm>
            <a:off x="2850634" y="1988840"/>
            <a:ext cx="3161526" cy="4335022"/>
            <a:chOff x="8891972" y="2204864"/>
            <a:chExt cx="3161526" cy="4335022"/>
          </a:xfrm>
        </p:grpSpPr>
        <p:sp>
          <p:nvSpPr>
            <p:cNvPr id="20" name="Freeform 19"/>
            <p:cNvSpPr/>
            <p:nvPr/>
          </p:nvSpPr>
          <p:spPr>
            <a:xfrm rot="8392588" flipH="1" flipV="1">
              <a:off x="11309874" y="3555521"/>
              <a:ext cx="743624" cy="96105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 rot="933029">
              <a:off x="8891972" y="3314989"/>
              <a:ext cx="504056" cy="129427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74"/>
            <p:cNvGrpSpPr/>
            <p:nvPr/>
          </p:nvGrpSpPr>
          <p:grpSpPr>
            <a:xfrm>
              <a:off x="9144000" y="2204864"/>
              <a:ext cx="2657657" cy="4335022"/>
              <a:chOff x="3243171" y="1918743"/>
              <a:chExt cx="2657657" cy="4335022"/>
            </a:xfrm>
          </p:grpSpPr>
          <p:sp>
            <p:nvSpPr>
              <p:cNvPr id="76" name="Chord 75"/>
              <p:cNvSpPr/>
              <p:nvPr/>
            </p:nvSpPr>
            <p:spPr>
              <a:xfrm>
                <a:off x="3243171" y="2420888"/>
                <a:ext cx="2657657" cy="3832877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3928328" y="1918743"/>
                <a:ext cx="1287340" cy="1145866"/>
                <a:chOff x="-1009262" y="1732638"/>
                <a:chExt cx="1033010" cy="831187"/>
              </a:xfrm>
              <a:solidFill>
                <a:srgbClr val="FF3300"/>
              </a:solidFill>
            </p:grpSpPr>
            <p:sp>
              <p:nvSpPr>
                <p:cNvPr id="82" name="Freeform 10"/>
                <p:cNvSpPr/>
                <p:nvPr/>
              </p:nvSpPr>
              <p:spPr>
                <a:xfrm>
                  <a:off x="-1009262" y="2036176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3" name="Chord 11"/>
                <p:cNvSpPr/>
                <p:nvPr/>
              </p:nvSpPr>
              <p:spPr>
                <a:xfrm>
                  <a:off x="-779704" y="1732638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8" name="Group 158"/>
              <p:cNvGrpSpPr/>
              <p:nvPr/>
            </p:nvGrpSpPr>
            <p:grpSpPr>
              <a:xfrm>
                <a:off x="4191304" y="2906132"/>
                <a:ext cx="714588" cy="275943"/>
                <a:chOff x="5132512" y="2335237"/>
                <a:chExt cx="544272" cy="189915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5132512" y="2335239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579916" y="2335237"/>
                  <a:ext cx="96868" cy="18991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9" name="Moon 78"/>
              <p:cNvSpPr/>
              <p:nvPr/>
            </p:nvSpPr>
            <p:spPr>
              <a:xfrm rot="16200000">
                <a:off x="4023624" y="3034869"/>
                <a:ext cx="1080120" cy="1728191"/>
              </a:xfrm>
              <a:prstGeom prst="moon">
                <a:avLst>
                  <a:gd name="adj" fmla="val 7066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1" name="Group 91"/>
          <p:cNvGrpSpPr/>
          <p:nvPr/>
        </p:nvGrpSpPr>
        <p:grpSpPr>
          <a:xfrm>
            <a:off x="2627784" y="1974298"/>
            <a:ext cx="3292771" cy="4335022"/>
            <a:chOff x="624518" y="0"/>
            <a:chExt cx="3292771" cy="4335022"/>
          </a:xfrm>
        </p:grpSpPr>
        <p:sp>
          <p:nvSpPr>
            <p:cNvPr id="93" name="Freeform 92"/>
            <p:cNvSpPr/>
            <p:nvPr/>
          </p:nvSpPr>
          <p:spPr>
            <a:xfrm rot="14841351" flipH="1" flipV="1">
              <a:off x="733233" y="1244382"/>
              <a:ext cx="743624" cy="96105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47"/>
            <p:cNvGrpSpPr/>
            <p:nvPr/>
          </p:nvGrpSpPr>
          <p:grpSpPr>
            <a:xfrm>
              <a:off x="1259632" y="0"/>
              <a:ext cx="2657657" cy="4335022"/>
              <a:chOff x="3243171" y="1918743"/>
              <a:chExt cx="2657657" cy="4335022"/>
            </a:xfrm>
          </p:grpSpPr>
          <p:sp>
            <p:nvSpPr>
              <p:cNvPr id="96" name="Chord 95"/>
              <p:cNvSpPr/>
              <p:nvPr/>
            </p:nvSpPr>
            <p:spPr>
              <a:xfrm>
                <a:off x="3243171" y="2420888"/>
                <a:ext cx="2657657" cy="3832877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8" name="Group 24"/>
              <p:cNvGrpSpPr/>
              <p:nvPr/>
            </p:nvGrpSpPr>
            <p:grpSpPr>
              <a:xfrm>
                <a:off x="3928328" y="1918743"/>
                <a:ext cx="1287340" cy="1145866"/>
                <a:chOff x="-1009262" y="1732638"/>
                <a:chExt cx="1033010" cy="831187"/>
              </a:xfrm>
              <a:solidFill>
                <a:srgbClr val="FF3300"/>
              </a:solidFill>
            </p:grpSpPr>
            <p:sp>
              <p:nvSpPr>
                <p:cNvPr id="102" name="Freeform 10"/>
                <p:cNvSpPr/>
                <p:nvPr/>
              </p:nvSpPr>
              <p:spPr>
                <a:xfrm>
                  <a:off x="-1009262" y="2036176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3" name="Chord 11"/>
                <p:cNvSpPr/>
                <p:nvPr/>
              </p:nvSpPr>
              <p:spPr>
                <a:xfrm>
                  <a:off x="-779704" y="1732638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9" name="Group 158"/>
              <p:cNvGrpSpPr/>
              <p:nvPr/>
            </p:nvGrpSpPr>
            <p:grpSpPr>
              <a:xfrm>
                <a:off x="4191304" y="2906132"/>
                <a:ext cx="714588" cy="275943"/>
                <a:chOff x="5132512" y="2335237"/>
                <a:chExt cx="544272" cy="189915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5132512" y="2335239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5579916" y="2335237"/>
                  <a:ext cx="96868" cy="18991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9" name="Moon 98"/>
              <p:cNvSpPr/>
              <p:nvPr/>
            </p:nvSpPr>
            <p:spPr>
              <a:xfrm rot="16200000">
                <a:off x="4023624" y="3034869"/>
                <a:ext cx="1080120" cy="1728191"/>
              </a:xfrm>
              <a:prstGeom prst="moon">
                <a:avLst>
                  <a:gd name="adj" fmla="val 7066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5" name="Freeform 94"/>
            <p:cNvSpPr/>
            <p:nvPr/>
          </p:nvSpPr>
          <p:spPr>
            <a:xfrm rot="12585709" flipH="1" flipV="1">
              <a:off x="2961287" y="1461951"/>
              <a:ext cx="743624" cy="96105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103"/>
          <p:cNvGrpSpPr/>
          <p:nvPr/>
        </p:nvGrpSpPr>
        <p:grpSpPr>
          <a:xfrm>
            <a:off x="3069967" y="1988840"/>
            <a:ext cx="3230225" cy="4335022"/>
            <a:chOff x="1534706" y="332656"/>
            <a:chExt cx="3230225" cy="4335022"/>
          </a:xfrm>
        </p:grpSpPr>
        <p:sp>
          <p:nvSpPr>
            <p:cNvPr id="105" name="Freeform 104"/>
            <p:cNvSpPr/>
            <p:nvPr/>
          </p:nvSpPr>
          <p:spPr>
            <a:xfrm rot="17750302" flipH="1">
              <a:off x="3915264" y="1450443"/>
              <a:ext cx="743624" cy="95571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" name="Group 37"/>
            <p:cNvGrpSpPr/>
            <p:nvPr/>
          </p:nvGrpSpPr>
          <p:grpSpPr>
            <a:xfrm>
              <a:off x="1534706" y="332656"/>
              <a:ext cx="2657657" cy="4335022"/>
              <a:chOff x="3243171" y="1918743"/>
              <a:chExt cx="2657657" cy="4335022"/>
            </a:xfrm>
          </p:grpSpPr>
          <p:sp>
            <p:nvSpPr>
              <p:cNvPr id="108" name="Chord 107"/>
              <p:cNvSpPr/>
              <p:nvPr/>
            </p:nvSpPr>
            <p:spPr>
              <a:xfrm>
                <a:off x="3243171" y="2420888"/>
                <a:ext cx="2657657" cy="3832877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2" name="Group 24"/>
              <p:cNvGrpSpPr/>
              <p:nvPr/>
            </p:nvGrpSpPr>
            <p:grpSpPr>
              <a:xfrm>
                <a:off x="3928328" y="1918743"/>
                <a:ext cx="1287340" cy="1145866"/>
                <a:chOff x="-1009262" y="1732638"/>
                <a:chExt cx="1033010" cy="831187"/>
              </a:xfrm>
              <a:solidFill>
                <a:srgbClr val="FF3300"/>
              </a:solidFill>
            </p:grpSpPr>
            <p:sp>
              <p:nvSpPr>
                <p:cNvPr id="114" name="Freeform 10"/>
                <p:cNvSpPr/>
                <p:nvPr/>
              </p:nvSpPr>
              <p:spPr>
                <a:xfrm>
                  <a:off x="-1009262" y="2036176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5" name="Chord 11"/>
                <p:cNvSpPr/>
                <p:nvPr/>
              </p:nvSpPr>
              <p:spPr>
                <a:xfrm>
                  <a:off x="-779704" y="1732638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3" name="Group 158"/>
              <p:cNvGrpSpPr/>
              <p:nvPr/>
            </p:nvGrpSpPr>
            <p:grpSpPr>
              <a:xfrm>
                <a:off x="4191304" y="2906132"/>
                <a:ext cx="714588" cy="275943"/>
                <a:chOff x="5132512" y="2335237"/>
                <a:chExt cx="544272" cy="189915"/>
              </a:xfrm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5132512" y="2335239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5579916" y="2335237"/>
                  <a:ext cx="96868" cy="18991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1" name="Moon 110"/>
              <p:cNvSpPr/>
              <p:nvPr/>
            </p:nvSpPr>
            <p:spPr>
              <a:xfrm rot="16200000">
                <a:off x="4023624" y="3034869"/>
                <a:ext cx="1080120" cy="1728191"/>
              </a:xfrm>
              <a:prstGeom prst="moon">
                <a:avLst>
                  <a:gd name="adj" fmla="val 7066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7" name="Freeform 106"/>
            <p:cNvSpPr/>
            <p:nvPr/>
          </p:nvSpPr>
          <p:spPr>
            <a:xfrm rot="19511755" flipH="1">
              <a:off x="1738957" y="1728151"/>
              <a:ext cx="743624" cy="95571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-396552" y="2708920"/>
            <a:ext cx="2664296" cy="3096344"/>
            <a:chOff x="-396552" y="2708920"/>
            <a:chExt cx="2664296" cy="3096344"/>
          </a:xfrm>
          <a:solidFill>
            <a:srgbClr val="CC9900"/>
          </a:solidFill>
        </p:grpSpPr>
        <p:sp>
          <p:nvSpPr>
            <p:cNvPr id="86" name="Freeform 85"/>
            <p:cNvSpPr/>
            <p:nvPr/>
          </p:nvSpPr>
          <p:spPr>
            <a:xfrm>
              <a:off x="-396552" y="2708920"/>
              <a:ext cx="2664296" cy="1368152"/>
            </a:xfrm>
            <a:custGeom>
              <a:avLst/>
              <a:gdLst>
                <a:gd name="connsiteX0" fmla="*/ 58058 w 1683658"/>
                <a:gd name="connsiteY0" fmla="*/ 0 h 1349828"/>
                <a:gd name="connsiteX1" fmla="*/ 1683658 w 1683658"/>
                <a:gd name="connsiteY1" fmla="*/ 14514 h 1349828"/>
                <a:gd name="connsiteX2" fmla="*/ 667658 w 1683658"/>
                <a:gd name="connsiteY2" fmla="*/ 1335314 h 1349828"/>
                <a:gd name="connsiteX3" fmla="*/ 0 w 1683658"/>
                <a:gd name="connsiteY3" fmla="*/ 1349828 h 1349828"/>
                <a:gd name="connsiteX4" fmla="*/ 58058 w 1683658"/>
                <a:gd name="connsiteY4" fmla="*/ 0 h 1349828"/>
                <a:gd name="connsiteX0" fmla="*/ 58058 w 1683658"/>
                <a:gd name="connsiteY0" fmla="*/ 0 h 1368152"/>
                <a:gd name="connsiteX1" fmla="*/ 1683658 w 1683658"/>
                <a:gd name="connsiteY1" fmla="*/ 14514 h 1368152"/>
                <a:gd name="connsiteX2" fmla="*/ 832487 w 1683658"/>
                <a:gd name="connsiteY2" fmla="*/ 1368152 h 1368152"/>
                <a:gd name="connsiteX3" fmla="*/ 0 w 1683658"/>
                <a:gd name="connsiteY3" fmla="*/ 1349828 h 1368152"/>
                <a:gd name="connsiteX4" fmla="*/ 58058 w 1683658"/>
                <a:gd name="connsiteY4" fmla="*/ 0 h 1368152"/>
                <a:gd name="connsiteX0" fmla="*/ 58058 w 1713944"/>
                <a:gd name="connsiteY0" fmla="*/ 0 h 1368152"/>
                <a:gd name="connsiteX1" fmla="*/ 1713944 w 1713944"/>
                <a:gd name="connsiteY1" fmla="*/ 0 h 1368152"/>
                <a:gd name="connsiteX2" fmla="*/ 832487 w 1713944"/>
                <a:gd name="connsiteY2" fmla="*/ 1368152 h 1368152"/>
                <a:gd name="connsiteX3" fmla="*/ 0 w 1713944"/>
                <a:gd name="connsiteY3" fmla="*/ 1349828 h 1368152"/>
                <a:gd name="connsiteX4" fmla="*/ 58058 w 1713944"/>
                <a:gd name="connsiteY4" fmla="*/ 0 h 1368152"/>
                <a:gd name="connsiteX0" fmla="*/ 0 w 1762914"/>
                <a:gd name="connsiteY0" fmla="*/ 0 h 1368152"/>
                <a:gd name="connsiteX1" fmla="*/ 1762914 w 1762914"/>
                <a:gd name="connsiteY1" fmla="*/ 0 h 1368152"/>
                <a:gd name="connsiteX2" fmla="*/ 881457 w 1762914"/>
                <a:gd name="connsiteY2" fmla="*/ 1368152 h 1368152"/>
                <a:gd name="connsiteX3" fmla="*/ 48970 w 1762914"/>
                <a:gd name="connsiteY3" fmla="*/ 1349828 h 1368152"/>
                <a:gd name="connsiteX4" fmla="*/ 0 w 1762914"/>
                <a:gd name="connsiteY4" fmla="*/ 0 h 1368152"/>
                <a:gd name="connsiteX0" fmla="*/ 4897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4897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88145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1884" h="1368152">
                  <a:moveTo>
                    <a:pt x="0" y="0"/>
                  </a:moveTo>
                  <a:lnTo>
                    <a:pt x="1811884" y="0"/>
                  </a:lnTo>
                  <a:lnTo>
                    <a:pt x="881457" y="1368152"/>
                  </a:lnTo>
                  <a:lnTo>
                    <a:pt x="0" y="13681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-396552" y="4077072"/>
              <a:ext cx="1296144" cy="216024"/>
            </a:xfrm>
            <a:custGeom>
              <a:avLst/>
              <a:gdLst>
                <a:gd name="connsiteX0" fmla="*/ 1335314 w 1349829"/>
                <a:gd name="connsiteY0" fmla="*/ 14515 h 174172"/>
                <a:gd name="connsiteX1" fmla="*/ 1349829 w 1349829"/>
                <a:gd name="connsiteY1" fmla="*/ 174172 h 174172"/>
                <a:gd name="connsiteX2" fmla="*/ 14514 w 1349829"/>
                <a:gd name="connsiteY2" fmla="*/ 174172 h 174172"/>
                <a:gd name="connsiteX3" fmla="*/ 0 w 1349829"/>
                <a:gd name="connsiteY3" fmla="*/ 0 h 174172"/>
                <a:gd name="connsiteX4" fmla="*/ 1335314 w 1349829"/>
                <a:gd name="connsiteY4" fmla="*/ 14515 h 174172"/>
                <a:gd name="connsiteX0" fmla="*/ 1335314 w 1335314"/>
                <a:gd name="connsiteY0" fmla="*/ 14515 h 215709"/>
                <a:gd name="connsiteX1" fmla="*/ 1276400 w 1335314"/>
                <a:gd name="connsiteY1" fmla="*/ 215709 h 215709"/>
                <a:gd name="connsiteX2" fmla="*/ 14514 w 1335314"/>
                <a:gd name="connsiteY2" fmla="*/ 174172 h 215709"/>
                <a:gd name="connsiteX3" fmla="*/ 0 w 1335314"/>
                <a:gd name="connsiteY3" fmla="*/ 0 h 215709"/>
                <a:gd name="connsiteX4" fmla="*/ 1335314 w 1335314"/>
                <a:gd name="connsiteY4" fmla="*/ 14515 h 215709"/>
                <a:gd name="connsiteX0" fmla="*/ 1276400 w 1276400"/>
                <a:gd name="connsiteY0" fmla="*/ 0 h 216024"/>
                <a:gd name="connsiteX1" fmla="*/ 1276400 w 1276400"/>
                <a:gd name="connsiteY1" fmla="*/ 216024 h 216024"/>
                <a:gd name="connsiteX2" fmla="*/ 14514 w 1276400"/>
                <a:gd name="connsiteY2" fmla="*/ 174487 h 216024"/>
                <a:gd name="connsiteX3" fmla="*/ 0 w 1276400"/>
                <a:gd name="connsiteY3" fmla="*/ 315 h 216024"/>
                <a:gd name="connsiteX4" fmla="*/ 1276400 w 1276400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19744 w 1296144"/>
                <a:gd name="connsiteY3" fmla="*/ 315 h 216024"/>
                <a:gd name="connsiteX4" fmla="*/ 1296144 w 1296144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0 w 1296144"/>
                <a:gd name="connsiteY3" fmla="*/ 0 h 216024"/>
                <a:gd name="connsiteX4" fmla="*/ 1296144 w 1296144"/>
                <a:gd name="connsiteY4" fmla="*/ 0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216024">
                  <a:moveTo>
                    <a:pt x="1296144" y="0"/>
                  </a:moveTo>
                  <a:lnTo>
                    <a:pt x="1296144" y="216024"/>
                  </a:lnTo>
                  <a:lnTo>
                    <a:pt x="0" y="216024"/>
                  </a:lnTo>
                  <a:lnTo>
                    <a:pt x="0" y="0"/>
                  </a:lnTo>
                  <a:lnTo>
                    <a:pt x="129614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99591" y="2708920"/>
              <a:ext cx="1368153" cy="1584176"/>
            </a:xfrm>
            <a:custGeom>
              <a:avLst/>
              <a:gdLst>
                <a:gd name="connsiteX0" fmla="*/ 0 w 1371600"/>
                <a:gd name="connsiteY0" fmla="*/ 1357313 h 1576388"/>
                <a:gd name="connsiteX1" fmla="*/ 1371600 w 1371600"/>
                <a:gd name="connsiteY1" fmla="*/ 0 h 1576388"/>
                <a:gd name="connsiteX2" fmla="*/ 1366838 w 1371600"/>
                <a:gd name="connsiteY2" fmla="*/ 161925 h 1576388"/>
                <a:gd name="connsiteX3" fmla="*/ 9525 w 1371600"/>
                <a:gd name="connsiteY3" fmla="*/ 1576388 h 1576388"/>
                <a:gd name="connsiteX4" fmla="*/ 0 w 1371600"/>
                <a:gd name="connsiteY4" fmla="*/ 1357313 h 1576388"/>
                <a:gd name="connsiteX0" fmla="*/ 9475 w 1381075"/>
                <a:gd name="connsiteY0" fmla="*/ 1357313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9475 w 1381075"/>
                <a:gd name="connsiteY4" fmla="*/ 1357313 h 1577330"/>
                <a:gd name="connsiteX0" fmla="*/ 1 w 1381075"/>
                <a:gd name="connsiteY0" fmla="*/ 1361306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1 w 1381075"/>
                <a:gd name="connsiteY4" fmla="*/ 1361306 h 1577330"/>
                <a:gd name="connsiteX0" fmla="*/ 1 w 1376313"/>
                <a:gd name="connsiteY0" fmla="*/ 1368152 h 1584176"/>
                <a:gd name="connsiteX1" fmla="*/ 1368153 w 1376313"/>
                <a:gd name="connsiteY1" fmla="*/ 0 h 1584176"/>
                <a:gd name="connsiteX2" fmla="*/ 1376313 w 1376313"/>
                <a:gd name="connsiteY2" fmla="*/ 168771 h 1584176"/>
                <a:gd name="connsiteX3" fmla="*/ 0 w 1376313"/>
                <a:gd name="connsiteY3" fmla="*/ 1584176 h 1584176"/>
                <a:gd name="connsiteX4" fmla="*/ 1 w 1376313"/>
                <a:gd name="connsiteY4" fmla="*/ 1368152 h 1584176"/>
                <a:gd name="connsiteX0" fmla="*/ 1 w 1368153"/>
                <a:gd name="connsiteY0" fmla="*/ 1368152 h 1584176"/>
                <a:gd name="connsiteX1" fmla="*/ 1368153 w 1368153"/>
                <a:gd name="connsiteY1" fmla="*/ 0 h 1584176"/>
                <a:gd name="connsiteX2" fmla="*/ 1368153 w 1368153"/>
                <a:gd name="connsiteY2" fmla="*/ 144016 h 1584176"/>
                <a:gd name="connsiteX3" fmla="*/ 0 w 1368153"/>
                <a:gd name="connsiteY3" fmla="*/ 1584176 h 1584176"/>
                <a:gd name="connsiteX4" fmla="*/ 1 w 1368153"/>
                <a:gd name="connsiteY4" fmla="*/ 1368152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153" h="1584176">
                  <a:moveTo>
                    <a:pt x="1" y="1368152"/>
                  </a:moveTo>
                  <a:lnTo>
                    <a:pt x="1368153" y="0"/>
                  </a:lnTo>
                  <a:lnTo>
                    <a:pt x="1368153" y="144016"/>
                  </a:lnTo>
                  <a:lnTo>
                    <a:pt x="0" y="1584176"/>
                  </a:lnTo>
                  <a:cubicBezTo>
                    <a:pt x="0" y="1512168"/>
                    <a:pt x="1" y="1440160"/>
                    <a:pt x="1" y="136815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95536" y="4293096"/>
              <a:ext cx="360040" cy="1512168"/>
            </a:xfrm>
            <a:prstGeom prst="rect">
              <a:avLst/>
            </a:prstGeom>
            <a:solidFill>
              <a:srgbClr val="9966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1" name="Group 119"/>
          <p:cNvGrpSpPr/>
          <p:nvPr/>
        </p:nvGrpSpPr>
        <p:grpSpPr>
          <a:xfrm>
            <a:off x="-51079" y="2627342"/>
            <a:ext cx="1163593" cy="1080120"/>
            <a:chOff x="755576" y="3789040"/>
            <a:chExt cx="1163593" cy="1080120"/>
          </a:xfrm>
        </p:grpSpPr>
        <p:grpSp>
          <p:nvGrpSpPr>
            <p:cNvPr id="92" name="Group 93"/>
            <p:cNvGrpSpPr/>
            <p:nvPr/>
          </p:nvGrpSpPr>
          <p:grpSpPr>
            <a:xfrm>
              <a:off x="755576" y="3789040"/>
              <a:ext cx="1120378" cy="1080120"/>
              <a:chOff x="1147366" y="1844824"/>
              <a:chExt cx="1120378" cy="1080120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475656" y="1844824"/>
                <a:ext cx="792088" cy="1080120"/>
              </a:xfrm>
              <a:prstGeom prst="round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8" name="Group 90"/>
              <p:cNvGrpSpPr/>
              <p:nvPr/>
            </p:nvGrpSpPr>
            <p:grpSpPr>
              <a:xfrm>
                <a:off x="1619672" y="2060848"/>
                <a:ext cx="504056" cy="720080"/>
                <a:chOff x="1547664" y="2060848"/>
                <a:chExt cx="648072" cy="720080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1835696" y="2276872"/>
                  <a:ext cx="360040" cy="45719"/>
                </a:xfrm>
                <a:prstGeom prst="rect">
                  <a:avLst/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Trapezoid 108"/>
                <p:cNvSpPr/>
                <p:nvPr/>
              </p:nvSpPr>
              <p:spPr>
                <a:xfrm>
                  <a:off x="1547664" y="2204864"/>
                  <a:ext cx="432048" cy="576064"/>
                </a:xfrm>
                <a:prstGeom prst="trapezoid">
                  <a:avLst/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Chord 109"/>
                <p:cNvSpPr/>
                <p:nvPr/>
              </p:nvSpPr>
              <p:spPr>
                <a:xfrm>
                  <a:off x="1619672" y="2060848"/>
                  <a:ext cx="288032" cy="360040"/>
                </a:xfrm>
                <a:prstGeom prst="chord">
                  <a:avLst>
                    <a:gd name="adj1" fmla="val 10535898"/>
                    <a:gd name="adj2" fmla="val 235772"/>
                  </a:avLst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4" name="Block Arc 103"/>
              <p:cNvSpPr/>
              <p:nvPr/>
            </p:nvSpPr>
            <p:spPr>
              <a:xfrm>
                <a:off x="1147366" y="2057673"/>
                <a:ext cx="641722" cy="648072"/>
              </a:xfrm>
              <a:prstGeom prst="blockArc">
                <a:avLst>
                  <a:gd name="adj1" fmla="val 5444717"/>
                  <a:gd name="adj2" fmla="val 16176228"/>
                  <a:gd name="adj3" fmla="val 22914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1043608" y="3789040"/>
              <a:ext cx="8755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 smtClean="0"/>
                <a:t>EXTERMINATE</a:t>
              </a:r>
              <a:endParaRPr lang="en-GB" sz="900" b="1" dirty="0"/>
            </a:p>
          </p:txBody>
        </p:sp>
      </p:grpSp>
      <p:grpSp>
        <p:nvGrpSpPr>
          <p:cNvPr id="116" name="Group 129"/>
          <p:cNvGrpSpPr/>
          <p:nvPr/>
        </p:nvGrpSpPr>
        <p:grpSpPr>
          <a:xfrm rot="17574060">
            <a:off x="6139857" y="5043989"/>
            <a:ext cx="1021406" cy="641894"/>
            <a:chOff x="3355340" y="3538220"/>
            <a:chExt cx="2471420" cy="641894"/>
          </a:xfrm>
        </p:grpSpPr>
        <p:sp>
          <p:nvSpPr>
            <p:cNvPr id="117" name="Freeform 116"/>
            <p:cNvSpPr/>
            <p:nvPr/>
          </p:nvSpPr>
          <p:spPr>
            <a:xfrm>
              <a:off x="3923928" y="3573016"/>
              <a:ext cx="1296144" cy="607098"/>
            </a:xfrm>
            <a:custGeom>
              <a:avLst/>
              <a:gdLst>
                <a:gd name="connsiteX0" fmla="*/ 179010 w 1524001"/>
                <a:gd name="connsiteY0" fmla="*/ 74991 h 648306"/>
                <a:gd name="connsiteX1" fmla="*/ 91924 w 1524001"/>
                <a:gd name="connsiteY1" fmla="*/ 524934 h 648306"/>
                <a:gd name="connsiteX2" fmla="*/ 730553 w 1524001"/>
                <a:gd name="connsiteY2" fmla="*/ 641048 h 648306"/>
                <a:gd name="connsiteX3" fmla="*/ 1427239 w 1524001"/>
                <a:gd name="connsiteY3" fmla="*/ 553963 h 648306"/>
                <a:gd name="connsiteX4" fmla="*/ 1311124 w 1524001"/>
                <a:gd name="connsiteY4" fmla="*/ 74991 h 648306"/>
                <a:gd name="connsiteX5" fmla="*/ 730553 w 1524001"/>
                <a:gd name="connsiteY5" fmla="*/ 104020 h 648306"/>
                <a:gd name="connsiteX6" fmla="*/ 179010 w 1524001"/>
                <a:gd name="connsiteY6" fmla="*/ 74991 h 648306"/>
                <a:gd name="connsiteX0" fmla="*/ 158576 w 1528088"/>
                <a:gd name="connsiteY0" fmla="*/ 70152 h 684508"/>
                <a:gd name="connsiteX1" fmla="*/ 96011 w 1528088"/>
                <a:gd name="connsiteY1" fmla="*/ 561136 h 684508"/>
                <a:gd name="connsiteX2" fmla="*/ 734640 w 1528088"/>
                <a:gd name="connsiteY2" fmla="*/ 677250 h 684508"/>
                <a:gd name="connsiteX3" fmla="*/ 1431326 w 1528088"/>
                <a:gd name="connsiteY3" fmla="*/ 590165 h 684508"/>
                <a:gd name="connsiteX4" fmla="*/ 1315211 w 1528088"/>
                <a:gd name="connsiteY4" fmla="*/ 111193 h 684508"/>
                <a:gd name="connsiteX5" fmla="*/ 734640 w 1528088"/>
                <a:gd name="connsiteY5" fmla="*/ 140222 h 684508"/>
                <a:gd name="connsiteX6" fmla="*/ 158576 w 1528088"/>
                <a:gd name="connsiteY6" fmla="*/ 70152 h 684508"/>
                <a:gd name="connsiteX0" fmla="*/ 158576 w 1527337"/>
                <a:gd name="connsiteY0" fmla="*/ 74991 h 696187"/>
                <a:gd name="connsiteX1" fmla="*/ 96011 w 1527337"/>
                <a:gd name="connsiteY1" fmla="*/ 565975 h 696187"/>
                <a:gd name="connsiteX2" fmla="*/ 734640 w 1527337"/>
                <a:gd name="connsiteY2" fmla="*/ 682089 h 696187"/>
                <a:gd name="connsiteX3" fmla="*/ 1431326 w 1527337"/>
                <a:gd name="connsiteY3" fmla="*/ 595004 h 696187"/>
                <a:gd name="connsiteX4" fmla="*/ 1310704 w 1527337"/>
                <a:gd name="connsiteY4" fmla="*/ 74991 h 696187"/>
                <a:gd name="connsiteX5" fmla="*/ 734640 w 1527337"/>
                <a:gd name="connsiteY5" fmla="*/ 145061 h 696187"/>
                <a:gd name="connsiteX6" fmla="*/ 158576 w 1527337"/>
                <a:gd name="connsiteY6" fmla="*/ 74991 h 696187"/>
                <a:gd name="connsiteX0" fmla="*/ 168018 w 1536779"/>
                <a:gd name="connsiteY0" fmla="*/ 74991 h 696187"/>
                <a:gd name="connsiteX1" fmla="*/ 96011 w 1536779"/>
                <a:gd name="connsiteY1" fmla="*/ 579048 h 696187"/>
                <a:gd name="connsiteX2" fmla="*/ 744082 w 1536779"/>
                <a:gd name="connsiteY2" fmla="*/ 682089 h 696187"/>
                <a:gd name="connsiteX3" fmla="*/ 1440768 w 1536779"/>
                <a:gd name="connsiteY3" fmla="*/ 595004 h 696187"/>
                <a:gd name="connsiteX4" fmla="*/ 1320146 w 1536779"/>
                <a:gd name="connsiteY4" fmla="*/ 74991 h 696187"/>
                <a:gd name="connsiteX5" fmla="*/ 744082 w 1536779"/>
                <a:gd name="connsiteY5" fmla="*/ 145061 h 696187"/>
                <a:gd name="connsiteX6" fmla="*/ 168018 w 1536779"/>
                <a:gd name="connsiteY6" fmla="*/ 74991 h 696187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28158"/>
                <a:gd name="connsiteY0" fmla="*/ 72331 h 679429"/>
                <a:gd name="connsiteX1" fmla="*/ 96011 w 1428158"/>
                <a:gd name="connsiteY1" fmla="*/ 576388 h 679429"/>
                <a:gd name="connsiteX2" fmla="*/ 744082 w 1428158"/>
                <a:gd name="connsiteY2" fmla="*/ 679429 h 679429"/>
                <a:gd name="connsiteX3" fmla="*/ 1392155 w 1428158"/>
                <a:gd name="connsiteY3" fmla="*/ 576388 h 679429"/>
                <a:gd name="connsiteX4" fmla="*/ 1320146 w 1428158"/>
                <a:gd name="connsiteY4" fmla="*/ 72331 h 679429"/>
                <a:gd name="connsiteX5" fmla="*/ 744082 w 1428158"/>
                <a:gd name="connsiteY5" fmla="*/ 142401 h 679429"/>
                <a:gd name="connsiteX6" fmla="*/ 168018 w 1428158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0 h 607098"/>
                <a:gd name="connsiteX1" fmla="*/ 96011 w 1392155"/>
                <a:gd name="connsiteY1" fmla="*/ 504057 h 607098"/>
                <a:gd name="connsiteX2" fmla="*/ 744082 w 1392155"/>
                <a:gd name="connsiteY2" fmla="*/ 607098 h 607098"/>
                <a:gd name="connsiteX3" fmla="*/ 1392155 w 1392155"/>
                <a:gd name="connsiteY3" fmla="*/ 504057 h 607098"/>
                <a:gd name="connsiteX4" fmla="*/ 1320146 w 1392155"/>
                <a:gd name="connsiteY4" fmla="*/ 0 h 607098"/>
                <a:gd name="connsiteX5" fmla="*/ 744082 w 1392155"/>
                <a:gd name="connsiteY5" fmla="*/ 70070 h 607098"/>
                <a:gd name="connsiteX6" fmla="*/ 168018 w 1392155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4" h="607098">
                  <a:moveTo>
                    <a:pt x="72007" y="0"/>
                  </a:moveTo>
                  <a:cubicBezTo>
                    <a:pt x="17707" y="145867"/>
                    <a:pt x="33137" y="291630"/>
                    <a:pt x="0" y="504057"/>
                  </a:cubicBezTo>
                  <a:cubicBezTo>
                    <a:pt x="207255" y="593820"/>
                    <a:pt x="432047" y="607098"/>
                    <a:pt x="648071" y="607098"/>
                  </a:cubicBezTo>
                  <a:cubicBezTo>
                    <a:pt x="864095" y="607098"/>
                    <a:pt x="1081269" y="586200"/>
                    <a:pt x="1296144" y="504057"/>
                  </a:cubicBezTo>
                  <a:cubicBezTo>
                    <a:pt x="1285867" y="356018"/>
                    <a:pt x="1244527" y="191587"/>
                    <a:pt x="1224135" y="0"/>
                  </a:cubicBezTo>
                  <a:cubicBezTo>
                    <a:pt x="1148895" y="19109"/>
                    <a:pt x="840092" y="70070"/>
                    <a:pt x="648071" y="70070"/>
                  </a:cubicBezTo>
                  <a:cubicBezTo>
                    <a:pt x="456050" y="70070"/>
                    <a:pt x="219255" y="34349"/>
                    <a:pt x="72007" y="0"/>
                  </a:cubicBezTo>
                  <a:close/>
                </a:path>
              </a:pathLst>
            </a:custGeom>
            <a:solidFill>
              <a:srgbClr val="99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000500" y="3665220"/>
              <a:ext cx="1150620" cy="86360"/>
            </a:xfrm>
            <a:custGeom>
              <a:avLst/>
              <a:gdLst>
                <a:gd name="connsiteX0" fmla="*/ 0 w 1150620"/>
                <a:gd name="connsiteY0" fmla="*/ 15240 h 86360"/>
                <a:gd name="connsiteX1" fmla="*/ 579120 w 1150620"/>
                <a:gd name="connsiteY1" fmla="*/ 83820 h 86360"/>
                <a:gd name="connsiteX2" fmla="*/ 1150620 w 1150620"/>
                <a:gd name="connsiteY2" fmla="*/ 0 h 8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620" h="86360">
                  <a:moveTo>
                    <a:pt x="0" y="15240"/>
                  </a:moveTo>
                  <a:cubicBezTo>
                    <a:pt x="193675" y="50800"/>
                    <a:pt x="387350" y="86360"/>
                    <a:pt x="579120" y="83820"/>
                  </a:cubicBezTo>
                  <a:cubicBezTo>
                    <a:pt x="770890" y="81280"/>
                    <a:pt x="960755" y="40640"/>
                    <a:pt x="115062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947160" y="4015740"/>
              <a:ext cx="1272540" cy="100330"/>
            </a:xfrm>
            <a:custGeom>
              <a:avLst/>
              <a:gdLst>
                <a:gd name="connsiteX0" fmla="*/ 0 w 1272540"/>
                <a:gd name="connsiteY0" fmla="*/ 0 h 100330"/>
                <a:gd name="connsiteX1" fmla="*/ 624840 w 1272540"/>
                <a:gd name="connsiteY1" fmla="*/ 99060 h 100330"/>
                <a:gd name="connsiteX2" fmla="*/ 1272540 w 1272540"/>
                <a:gd name="connsiteY2" fmla="*/ 7620 h 10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2540" h="100330">
                  <a:moveTo>
                    <a:pt x="0" y="0"/>
                  </a:moveTo>
                  <a:cubicBezTo>
                    <a:pt x="206375" y="48895"/>
                    <a:pt x="412750" y="97790"/>
                    <a:pt x="624840" y="99060"/>
                  </a:cubicBezTo>
                  <a:cubicBezTo>
                    <a:pt x="836930" y="100330"/>
                    <a:pt x="1054735" y="53975"/>
                    <a:pt x="1272540" y="762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355340" y="3538220"/>
              <a:ext cx="614680" cy="454660"/>
            </a:xfrm>
            <a:custGeom>
              <a:avLst/>
              <a:gdLst>
                <a:gd name="connsiteX0" fmla="*/ 614680 w 614680"/>
                <a:gd name="connsiteY0" fmla="*/ 157480 h 454660"/>
                <a:gd name="connsiteX1" fmla="*/ 325120 w 614680"/>
                <a:gd name="connsiteY1" fmla="*/ 43180 h 454660"/>
                <a:gd name="connsiteX2" fmla="*/ 20320 w 614680"/>
                <a:gd name="connsiteY2" fmla="*/ 35560 h 454660"/>
                <a:gd name="connsiteX3" fmla="*/ 203200 w 614680"/>
                <a:gd name="connsiteY3" fmla="*/ 256540 h 454660"/>
                <a:gd name="connsiteX4" fmla="*/ 591820 w 614680"/>
                <a:gd name="connsiteY4" fmla="*/ 454660 h 45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680" h="454660">
                  <a:moveTo>
                    <a:pt x="614680" y="157480"/>
                  </a:moveTo>
                  <a:cubicBezTo>
                    <a:pt x="519430" y="110490"/>
                    <a:pt x="424180" y="63500"/>
                    <a:pt x="325120" y="43180"/>
                  </a:cubicBezTo>
                  <a:cubicBezTo>
                    <a:pt x="226060" y="22860"/>
                    <a:pt x="40640" y="0"/>
                    <a:pt x="20320" y="35560"/>
                  </a:cubicBezTo>
                  <a:cubicBezTo>
                    <a:pt x="0" y="71120"/>
                    <a:pt x="107950" y="186690"/>
                    <a:pt x="203200" y="256540"/>
                  </a:cubicBezTo>
                  <a:cubicBezTo>
                    <a:pt x="298450" y="326390"/>
                    <a:pt x="445135" y="390525"/>
                    <a:pt x="591820" y="45466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173980" y="3569970"/>
              <a:ext cx="652780" cy="415290"/>
            </a:xfrm>
            <a:custGeom>
              <a:avLst/>
              <a:gdLst>
                <a:gd name="connsiteX0" fmla="*/ 53340 w 652780"/>
                <a:gd name="connsiteY0" fmla="*/ 415290 h 415290"/>
                <a:gd name="connsiteX1" fmla="*/ 495300 w 652780"/>
                <a:gd name="connsiteY1" fmla="*/ 240030 h 415290"/>
                <a:gd name="connsiteX2" fmla="*/ 617220 w 652780"/>
                <a:gd name="connsiteY2" fmla="*/ 64770 h 415290"/>
                <a:gd name="connsiteX3" fmla="*/ 281940 w 652780"/>
                <a:gd name="connsiteY3" fmla="*/ 3810 h 415290"/>
                <a:gd name="connsiteX4" fmla="*/ 0 w 652780"/>
                <a:gd name="connsiteY4" fmla="*/ 87630 h 4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780" h="415290">
                  <a:moveTo>
                    <a:pt x="53340" y="415290"/>
                  </a:moveTo>
                  <a:cubicBezTo>
                    <a:pt x="227330" y="356870"/>
                    <a:pt x="401320" y="298450"/>
                    <a:pt x="495300" y="240030"/>
                  </a:cubicBezTo>
                  <a:cubicBezTo>
                    <a:pt x="589280" y="181610"/>
                    <a:pt x="652780" y="104140"/>
                    <a:pt x="617220" y="64770"/>
                  </a:cubicBezTo>
                  <a:cubicBezTo>
                    <a:pt x="581660" y="25400"/>
                    <a:pt x="384810" y="0"/>
                    <a:pt x="281940" y="3810"/>
                  </a:cubicBezTo>
                  <a:cubicBezTo>
                    <a:pt x="179070" y="7620"/>
                    <a:pt x="89535" y="47625"/>
                    <a:pt x="0" y="8763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540568" y="-1467544"/>
            <a:ext cx="10513168" cy="8640960"/>
            <a:chOff x="-324544" y="-891480"/>
            <a:chExt cx="10513168" cy="8640960"/>
          </a:xfrm>
        </p:grpSpPr>
        <p:sp>
          <p:nvSpPr>
            <p:cNvPr id="40" name="Rectangle 39"/>
            <p:cNvSpPr/>
            <p:nvPr/>
          </p:nvSpPr>
          <p:spPr>
            <a:xfrm>
              <a:off x="-324544" y="4005064"/>
              <a:ext cx="9793088" cy="3744416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-108520" y="4005064"/>
              <a:ext cx="97930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2" descr="https://www.wetterzentrale.de/maps/GFSOPEU18_0_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8144" y="-675456"/>
              <a:ext cx="4320480" cy="34689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-891480"/>
              <a:ext cx="3922192" cy="38971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84" name="Freeform 83"/>
          <p:cNvSpPr/>
          <p:nvPr/>
        </p:nvSpPr>
        <p:spPr>
          <a:xfrm rot="13062776" flipH="1">
            <a:off x="5349728" y="2239631"/>
            <a:ext cx="743624" cy="91331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4"/>
          <p:cNvGrpSpPr/>
          <p:nvPr/>
        </p:nvGrpSpPr>
        <p:grpSpPr>
          <a:xfrm>
            <a:off x="3620223" y="4501259"/>
            <a:ext cx="1815873" cy="939340"/>
            <a:chOff x="3620223" y="4501259"/>
            <a:chExt cx="1815873" cy="939340"/>
          </a:xfrm>
        </p:grpSpPr>
        <p:sp>
          <p:nvSpPr>
            <p:cNvPr id="23" name="Freeform 22"/>
            <p:cNvSpPr/>
            <p:nvPr/>
          </p:nvSpPr>
          <p:spPr>
            <a:xfrm flipH="1">
              <a:off x="4657114" y="4501259"/>
              <a:ext cx="778982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620223" y="4501259"/>
              <a:ext cx="728066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30"/>
          <p:cNvGrpSpPr/>
          <p:nvPr/>
        </p:nvGrpSpPr>
        <p:grpSpPr>
          <a:xfrm flipV="1">
            <a:off x="-1836712" y="1556792"/>
            <a:ext cx="914626" cy="72008"/>
            <a:chOff x="3347864" y="2492896"/>
            <a:chExt cx="665183" cy="14401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reeform 21"/>
          <p:cNvSpPr/>
          <p:nvPr/>
        </p:nvSpPr>
        <p:spPr>
          <a:xfrm rot="18473678" flipH="1" flipV="1">
            <a:off x="2970279" y="2239906"/>
            <a:ext cx="743624" cy="87304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7"/>
          <p:cNvGrpSpPr/>
          <p:nvPr/>
        </p:nvGrpSpPr>
        <p:grpSpPr>
          <a:xfrm>
            <a:off x="3262898" y="1916832"/>
            <a:ext cx="2657657" cy="4335022"/>
            <a:chOff x="3243171" y="1918743"/>
            <a:chExt cx="2657657" cy="4335022"/>
          </a:xfrm>
        </p:grpSpPr>
        <p:sp>
          <p:nvSpPr>
            <p:cNvPr id="49" name="Chord 48"/>
            <p:cNvSpPr/>
            <p:nvPr/>
          </p:nvSpPr>
          <p:spPr>
            <a:xfrm>
              <a:off x="3243171" y="2420888"/>
              <a:ext cx="2657657" cy="3832877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24"/>
            <p:cNvGrpSpPr/>
            <p:nvPr/>
          </p:nvGrpSpPr>
          <p:grpSpPr>
            <a:xfrm>
              <a:off x="3928328" y="1918743"/>
              <a:ext cx="1287340" cy="1145866"/>
              <a:chOff x="-1009262" y="1732638"/>
              <a:chExt cx="1033010" cy="831187"/>
            </a:xfrm>
            <a:solidFill>
              <a:srgbClr val="FF3300"/>
            </a:solidFill>
          </p:grpSpPr>
          <p:sp>
            <p:nvSpPr>
              <p:cNvPr id="55" name="Freeform 10"/>
              <p:cNvSpPr/>
              <p:nvPr/>
            </p:nvSpPr>
            <p:spPr>
              <a:xfrm>
                <a:off x="-1009262" y="2036176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6" name="Chord 11"/>
              <p:cNvSpPr/>
              <p:nvPr/>
            </p:nvSpPr>
            <p:spPr>
              <a:xfrm>
                <a:off x="-779704" y="1732638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158"/>
            <p:cNvGrpSpPr/>
            <p:nvPr/>
          </p:nvGrpSpPr>
          <p:grpSpPr>
            <a:xfrm>
              <a:off x="4191304" y="2906132"/>
              <a:ext cx="714588" cy="275943"/>
              <a:chOff x="5132512" y="2335237"/>
              <a:chExt cx="544272" cy="189915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5132512" y="2335239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579916" y="2335237"/>
                <a:ext cx="96868" cy="1899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Moon 51"/>
            <p:cNvSpPr/>
            <p:nvPr/>
          </p:nvSpPr>
          <p:spPr>
            <a:xfrm rot="16200000">
              <a:off x="4023624" y="3034869"/>
              <a:ext cx="1080120" cy="1728191"/>
            </a:xfrm>
            <a:prstGeom prst="moon">
              <a:avLst>
                <a:gd name="adj" fmla="val 7066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84"/>
          <p:cNvGrpSpPr/>
          <p:nvPr/>
        </p:nvGrpSpPr>
        <p:grpSpPr>
          <a:xfrm>
            <a:off x="-396552" y="2708920"/>
            <a:ext cx="2664296" cy="3096344"/>
            <a:chOff x="-396552" y="2708920"/>
            <a:chExt cx="2664296" cy="3096344"/>
          </a:xfrm>
          <a:solidFill>
            <a:srgbClr val="CC9900"/>
          </a:solidFill>
        </p:grpSpPr>
        <p:sp>
          <p:nvSpPr>
            <p:cNvPr id="86" name="Freeform 85"/>
            <p:cNvSpPr/>
            <p:nvPr/>
          </p:nvSpPr>
          <p:spPr>
            <a:xfrm>
              <a:off x="-396552" y="2708920"/>
              <a:ext cx="2664296" cy="1368152"/>
            </a:xfrm>
            <a:custGeom>
              <a:avLst/>
              <a:gdLst>
                <a:gd name="connsiteX0" fmla="*/ 58058 w 1683658"/>
                <a:gd name="connsiteY0" fmla="*/ 0 h 1349828"/>
                <a:gd name="connsiteX1" fmla="*/ 1683658 w 1683658"/>
                <a:gd name="connsiteY1" fmla="*/ 14514 h 1349828"/>
                <a:gd name="connsiteX2" fmla="*/ 667658 w 1683658"/>
                <a:gd name="connsiteY2" fmla="*/ 1335314 h 1349828"/>
                <a:gd name="connsiteX3" fmla="*/ 0 w 1683658"/>
                <a:gd name="connsiteY3" fmla="*/ 1349828 h 1349828"/>
                <a:gd name="connsiteX4" fmla="*/ 58058 w 1683658"/>
                <a:gd name="connsiteY4" fmla="*/ 0 h 1349828"/>
                <a:gd name="connsiteX0" fmla="*/ 58058 w 1683658"/>
                <a:gd name="connsiteY0" fmla="*/ 0 h 1368152"/>
                <a:gd name="connsiteX1" fmla="*/ 1683658 w 1683658"/>
                <a:gd name="connsiteY1" fmla="*/ 14514 h 1368152"/>
                <a:gd name="connsiteX2" fmla="*/ 832487 w 1683658"/>
                <a:gd name="connsiteY2" fmla="*/ 1368152 h 1368152"/>
                <a:gd name="connsiteX3" fmla="*/ 0 w 1683658"/>
                <a:gd name="connsiteY3" fmla="*/ 1349828 h 1368152"/>
                <a:gd name="connsiteX4" fmla="*/ 58058 w 1683658"/>
                <a:gd name="connsiteY4" fmla="*/ 0 h 1368152"/>
                <a:gd name="connsiteX0" fmla="*/ 58058 w 1713944"/>
                <a:gd name="connsiteY0" fmla="*/ 0 h 1368152"/>
                <a:gd name="connsiteX1" fmla="*/ 1713944 w 1713944"/>
                <a:gd name="connsiteY1" fmla="*/ 0 h 1368152"/>
                <a:gd name="connsiteX2" fmla="*/ 832487 w 1713944"/>
                <a:gd name="connsiteY2" fmla="*/ 1368152 h 1368152"/>
                <a:gd name="connsiteX3" fmla="*/ 0 w 1713944"/>
                <a:gd name="connsiteY3" fmla="*/ 1349828 h 1368152"/>
                <a:gd name="connsiteX4" fmla="*/ 58058 w 1713944"/>
                <a:gd name="connsiteY4" fmla="*/ 0 h 1368152"/>
                <a:gd name="connsiteX0" fmla="*/ 0 w 1762914"/>
                <a:gd name="connsiteY0" fmla="*/ 0 h 1368152"/>
                <a:gd name="connsiteX1" fmla="*/ 1762914 w 1762914"/>
                <a:gd name="connsiteY1" fmla="*/ 0 h 1368152"/>
                <a:gd name="connsiteX2" fmla="*/ 881457 w 1762914"/>
                <a:gd name="connsiteY2" fmla="*/ 1368152 h 1368152"/>
                <a:gd name="connsiteX3" fmla="*/ 48970 w 1762914"/>
                <a:gd name="connsiteY3" fmla="*/ 1349828 h 1368152"/>
                <a:gd name="connsiteX4" fmla="*/ 0 w 1762914"/>
                <a:gd name="connsiteY4" fmla="*/ 0 h 1368152"/>
                <a:gd name="connsiteX0" fmla="*/ 4897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4897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88145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1884" h="1368152">
                  <a:moveTo>
                    <a:pt x="0" y="0"/>
                  </a:moveTo>
                  <a:lnTo>
                    <a:pt x="1811884" y="0"/>
                  </a:lnTo>
                  <a:lnTo>
                    <a:pt x="881457" y="1368152"/>
                  </a:lnTo>
                  <a:lnTo>
                    <a:pt x="0" y="13681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-396552" y="4077072"/>
              <a:ext cx="1296144" cy="216024"/>
            </a:xfrm>
            <a:custGeom>
              <a:avLst/>
              <a:gdLst>
                <a:gd name="connsiteX0" fmla="*/ 1335314 w 1349829"/>
                <a:gd name="connsiteY0" fmla="*/ 14515 h 174172"/>
                <a:gd name="connsiteX1" fmla="*/ 1349829 w 1349829"/>
                <a:gd name="connsiteY1" fmla="*/ 174172 h 174172"/>
                <a:gd name="connsiteX2" fmla="*/ 14514 w 1349829"/>
                <a:gd name="connsiteY2" fmla="*/ 174172 h 174172"/>
                <a:gd name="connsiteX3" fmla="*/ 0 w 1349829"/>
                <a:gd name="connsiteY3" fmla="*/ 0 h 174172"/>
                <a:gd name="connsiteX4" fmla="*/ 1335314 w 1349829"/>
                <a:gd name="connsiteY4" fmla="*/ 14515 h 174172"/>
                <a:gd name="connsiteX0" fmla="*/ 1335314 w 1335314"/>
                <a:gd name="connsiteY0" fmla="*/ 14515 h 215709"/>
                <a:gd name="connsiteX1" fmla="*/ 1276400 w 1335314"/>
                <a:gd name="connsiteY1" fmla="*/ 215709 h 215709"/>
                <a:gd name="connsiteX2" fmla="*/ 14514 w 1335314"/>
                <a:gd name="connsiteY2" fmla="*/ 174172 h 215709"/>
                <a:gd name="connsiteX3" fmla="*/ 0 w 1335314"/>
                <a:gd name="connsiteY3" fmla="*/ 0 h 215709"/>
                <a:gd name="connsiteX4" fmla="*/ 1335314 w 1335314"/>
                <a:gd name="connsiteY4" fmla="*/ 14515 h 215709"/>
                <a:gd name="connsiteX0" fmla="*/ 1276400 w 1276400"/>
                <a:gd name="connsiteY0" fmla="*/ 0 h 216024"/>
                <a:gd name="connsiteX1" fmla="*/ 1276400 w 1276400"/>
                <a:gd name="connsiteY1" fmla="*/ 216024 h 216024"/>
                <a:gd name="connsiteX2" fmla="*/ 14514 w 1276400"/>
                <a:gd name="connsiteY2" fmla="*/ 174487 h 216024"/>
                <a:gd name="connsiteX3" fmla="*/ 0 w 1276400"/>
                <a:gd name="connsiteY3" fmla="*/ 315 h 216024"/>
                <a:gd name="connsiteX4" fmla="*/ 1276400 w 1276400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19744 w 1296144"/>
                <a:gd name="connsiteY3" fmla="*/ 315 h 216024"/>
                <a:gd name="connsiteX4" fmla="*/ 1296144 w 1296144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0 w 1296144"/>
                <a:gd name="connsiteY3" fmla="*/ 0 h 216024"/>
                <a:gd name="connsiteX4" fmla="*/ 1296144 w 1296144"/>
                <a:gd name="connsiteY4" fmla="*/ 0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216024">
                  <a:moveTo>
                    <a:pt x="1296144" y="0"/>
                  </a:moveTo>
                  <a:lnTo>
                    <a:pt x="1296144" y="216024"/>
                  </a:lnTo>
                  <a:lnTo>
                    <a:pt x="0" y="216024"/>
                  </a:lnTo>
                  <a:lnTo>
                    <a:pt x="0" y="0"/>
                  </a:lnTo>
                  <a:lnTo>
                    <a:pt x="129614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99591" y="2708920"/>
              <a:ext cx="1368153" cy="1584176"/>
            </a:xfrm>
            <a:custGeom>
              <a:avLst/>
              <a:gdLst>
                <a:gd name="connsiteX0" fmla="*/ 0 w 1371600"/>
                <a:gd name="connsiteY0" fmla="*/ 1357313 h 1576388"/>
                <a:gd name="connsiteX1" fmla="*/ 1371600 w 1371600"/>
                <a:gd name="connsiteY1" fmla="*/ 0 h 1576388"/>
                <a:gd name="connsiteX2" fmla="*/ 1366838 w 1371600"/>
                <a:gd name="connsiteY2" fmla="*/ 161925 h 1576388"/>
                <a:gd name="connsiteX3" fmla="*/ 9525 w 1371600"/>
                <a:gd name="connsiteY3" fmla="*/ 1576388 h 1576388"/>
                <a:gd name="connsiteX4" fmla="*/ 0 w 1371600"/>
                <a:gd name="connsiteY4" fmla="*/ 1357313 h 1576388"/>
                <a:gd name="connsiteX0" fmla="*/ 9475 w 1381075"/>
                <a:gd name="connsiteY0" fmla="*/ 1357313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9475 w 1381075"/>
                <a:gd name="connsiteY4" fmla="*/ 1357313 h 1577330"/>
                <a:gd name="connsiteX0" fmla="*/ 1 w 1381075"/>
                <a:gd name="connsiteY0" fmla="*/ 1361306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1 w 1381075"/>
                <a:gd name="connsiteY4" fmla="*/ 1361306 h 1577330"/>
                <a:gd name="connsiteX0" fmla="*/ 1 w 1376313"/>
                <a:gd name="connsiteY0" fmla="*/ 1368152 h 1584176"/>
                <a:gd name="connsiteX1" fmla="*/ 1368153 w 1376313"/>
                <a:gd name="connsiteY1" fmla="*/ 0 h 1584176"/>
                <a:gd name="connsiteX2" fmla="*/ 1376313 w 1376313"/>
                <a:gd name="connsiteY2" fmla="*/ 168771 h 1584176"/>
                <a:gd name="connsiteX3" fmla="*/ 0 w 1376313"/>
                <a:gd name="connsiteY3" fmla="*/ 1584176 h 1584176"/>
                <a:gd name="connsiteX4" fmla="*/ 1 w 1376313"/>
                <a:gd name="connsiteY4" fmla="*/ 1368152 h 1584176"/>
                <a:gd name="connsiteX0" fmla="*/ 1 w 1368153"/>
                <a:gd name="connsiteY0" fmla="*/ 1368152 h 1584176"/>
                <a:gd name="connsiteX1" fmla="*/ 1368153 w 1368153"/>
                <a:gd name="connsiteY1" fmla="*/ 0 h 1584176"/>
                <a:gd name="connsiteX2" fmla="*/ 1368153 w 1368153"/>
                <a:gd name="connsiteY2" fmla="*/ 144016 h 1584176"/>
                <a:gd name="connsiteX3" fmla="*/ 0 w 1368153"/>
                <a:gd name="connsiteY3" fmla="*/ 1584176 h 1584176"/>
                <a:gd name="connsiteX4" fmla="*/ 1 w 1368153"/>
                <a:gd name="connsiteY4" fmla="*/ 1368152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153" h="1584176">
                  <a:moveTo>
                    <a:pt x="1" y="1368152"/>
                  </a:moveTo>
                  <a:lnTo>
                    <a:pt x="1368153" y="0"/>
                  </a:lnTo>
                  <a:lnTo>
                    <a:pt x="1368153" y="144016"/>
                  </a:lnTo>
                  <a:lnTo>
                    <a:pt x="0" y="1584176"/>
                  </a:lnTo>
                  <a:cubicBezTo>
                    <a:pt x="0" y="1512168"/>
                    <a:pt x="1" y="1440160"/>
                    <a:pt x="1" y="136815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95536" y="4293096"/>
              <a:ext cx="360040" cy="1512168"/>
            </a:xfrm>
            <a:prstGeom prst="rect">
              <a:avLst/>
            </a:prstGeom>
            <a:solidFill>
              <a:srgbClr val="9966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119"/>
          <p:cNvGrpSpPr/>
          <p:nvPr/>
        </p:nvGrpSpPr>
        <p:grpSpPr>
          <a:xfrm>
            <a:off x="-51079" y="2627342"/>
            <a:ext cx="1163593" cy="1080120"/>
            <a:chOff x="755576" y="3789040"/>
            <a:chExt cx="1163593" cy="1080120"/>
          </a:xfrm>
        </p:grpSpPr>
        <p:grpSp>
          <p:nvGrpSpPr>
            <p:cNvPr id="46" name="Group 93"/>
            <p:cNvGrpSpPr/>
            <p:nvPr/>
          </p:nvGrpSpPr>
          <p:grpSpPr>
            <a:xfrm>
              <a:off x="755576" y="3789040"/>
              <a:ext cx="1120378" cy="1080120"/>
              <a:chOff x="1147366" y="1844824"/>
              <a:chExt cx="1120378" cy="1080120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475656" y="1844824"/>
                <a:ext cx="792088" cy="1080120"/>
              </a:xfrm>
              <a:prstGeom prst="round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7" name="Group 90"/>
              <p:cNvGrpSpPr/>
              <p:nvPr/>
            </p:nvGrpSpPr>
            <p:grpSpPr>
              <a:xfrm>
                <a:off x="1619672" y="2060848"/>
                <a:ext cx="504056" cy="720080"/>
                <a:chOff x="1547664" y="2060848"/>
                <a:chExt cx="648072" cy="720080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1835696" y="2276872"/>
                  <a:ext cx="360040" cy="45719"/>
                </a:xfrm>
                <a:prstGeom prst="rect">
                  <a:avLst/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Trapezoid 108"/>
                <p:cNvSpPr/>
                <p:nvPr/>
              </p:nvSpPr>
              <p:spPr>
                <a:xfrm>
                  <a:off x="1547664" y="2204864"/>
                  <a:ext cx="432048" cy="576064"/>
                </a:xfrm>
                <a:prstGeom prst="trapezoid">
                  <a:avLst/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Chord 109"/>
                <p:cNvSpPr/>
                <p:nvPr/>
              </p:nvSpPr>
              <p:spPr>
                <a:xfrm>
                  <a:off x="1619672" y="2060848"/>
                  <a:ext cx="288032" cy="360040"/>
                </a:xfrm>
                <a:prstGeom prst="chord">
                  <a:avLst>
                    <a:gd name="adj1" fmla="val 10535898"/>
                    <a:gd name="adj2" fmla="val 235772"/>
                  </a:avLst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4" name="Block Arc 103"/>
              <p:cNvSpPr/>
              <p:nvPr/>
            </p:nvSpPr>
            <p:spPr>
              <a:xfrm>
                <a:off x="1147366" y="2057673"/>
                <a:ext cx="641722" cy="648072"/>
              </a:xfrm>
              <a:prstGeom prst="blockArc">
                <a:avLst>
                  <a:gd name="adj1" fmla="val 5444717"/>
                  <a:gd name="adj2" fmla="val 16176228"/>
                  <a:gd name="adj3" fmla="val 22914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1043608" y="3789040"/>
              <a:ext cx="8755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 smtClean="0"/>
                <a:t>EXTERMINATE</a:t>
              </a:r>
              <a:endParaRPr lang="en-GB" sz="900" b="1" dirty="0"/>
            </a:p>
          </p:txBody>
        </p:sp>
      </p:grpSp>
      <p:grpSp>
        <p:nvGrpSpPr>
          <p:cNvPr id="48" name="Group 129"/>
          <p:cNvGrpSpPr/>
          <p:nvPr/>
        </p:nvGrpSpPr>
        <p:grpSpPr>
          <a:xfrm rot="17574060">
            <a:off x="6139857" y="4999539"/>
            <a:ext cx="1021406" cy="641894"/>
            <a:chOff x="3355340" y="3538220"/>
            <a:chExt cx="2471420" cy="641894"/>
          </a:xfrm>
        </p:grpSpPr>
        <p:sp>
          <p:nvSpPr>
            <p:cNvPr id="117" name="Freeform 116"/>
            <p:cNvSpPr/>
            <p:nvPr/>
          </p:nvSpPr>
          <p:spPr>
            <a:xfrm>
              <a:off x="3923928" y="3573016"/>
              <a:ext cx="1296144" cy="607098"/>
            </a:xfrm>
            <a:custGeom>
              <a:avLst/>
              <a:gdLst>
                <a:gd name="connsiteX0" fmla="*/ 179010 w 1524001"/>
                <a:gd name="connsiteY0" fmla="*/ 74991 h 648306"/>
                <a:gd name="connsiteX1" fmla="*/ 91924 w 1524001"/>
                <a:gd name="connsiteY1" fmla="*/ 524934 h 648306"/>
                <a:gd name="connsiteX2" fmla="*/ 730553 w 1524001"/>
                <a:gd name="connsiteY2" fmla="*/ 641048 h 648306"/>
                <a:gd name="connsiteX3" fmla="*/ 1427239 w 1524001"/>
                <a:gd name="connsiteY3" fmla="*/ 553963 h 648306"/>
                <a:gd name="connsiteX4" fmla="*/ 1311124 w 1524001"/>
                <a:gd name="connsiteY4" fmla="*/ 74991 h 648306"/>
                <a:gd name="connsiteX5" fmla="*/ 730553 w 1524001"/>
                <a:gd name="connsiteY5" fmla="*/ 104020 h 648306"/>
                <a:gd name="connsiteX6" fmla="*/ 179010 w 1524001"/>
                <a:gd name="connsiteY6" fmla="*/ 74991 h 648306"/>
                <a:gd name="connsiteX0" fmla="*/ 158576 w 1528088"/>
                <a:gd name="connsiteY0" fmla="*/ 70152 h 684508"/>
                <a:gd name="connsiteX1" fmla="*/ 96011 w 1528088"/>
                <a:gd name="connsiteY1" fmla="*/ 561136 h 684508"/>
                <a:gd name="connsiteX2" fmla="*/ 734640 w 1528088"/>
                <a:gd name="connsiteY2" fmla="*/ 677250 h 684508"/>
                <a:gd name="connsiteX3" fmla="*/ 1431326 w 1528088"/>
                <a:gd name="connsiteY3" fmla="*/ 590165 h 684508"/>
                <a:gd name="connsiteX4" fmla="*/ 1315211 w 1528088"/>
                <a:gd name="connsiteY4" fmla="*/ 111193 h 684508"/>
                <a:gd name="connsiteX5" fmla="*/ 734640 w 1528088"/>
                <a:gd name="connsiteY5" fmla="*/ 140222 h 684508"/>
                <a:gd name="connsiteX6" fmla="*/ 158576 w 1528088"/>
                <a:gd name="connsiteY6" fmla="*/ 70152 h 684508"/>
                <a:gd name="connsiteX0" fmla="*/ 158576 w 1527337"/>
                <a:gd name="connsiteY0" fmla="*/ 74991 h 696187"/>
                <a:gd name="connsiteX1" fmla="*/ 96011 w 1527337"/>
                <a:gd name="connsiteY1" fmla="*/ 565975 h 696187"/>
                <a:gd name="connsiteX2" fmla="*/ 734640 w 1527337"/>
                <a:gd name="connsiteY2" fmla="*/ 682089 h 696187"/>
                <a:gd name="connsiteX3" fmla="*/ 1431326 w 1527337"/>
                <a:gd name="connsiteY3" fmla="*/ 595004 h 696187"/>
                <a:gd name="connsiteX4" fmla="*/ 1310704 w 1527337"/>
                <a:gd name="connsiteY4" fmla="*/ 74991 h 696187"/>
                <a:gd name="connsiteX5" fmla="*/ 734640 w 1527337"/>
                <a:gd name="connsiteY5" fmla="*/ 145061 h 696187"/>
                <a:gd name="connsiteX6" fmla="*/ 158576 w 1527337"/>
                <a:gd name="connsiteY6" fmla="*/ 74991 h 696187"/>
                <a:gd name="connsiteX0" fmla="*/ 168018 w 1536779"/>
                <a:gd name="connsiteY0" fmla="*/ 74991 h 696187"/>
                <a:gd name="connsiteX1" fmla="*/ 96011 w 1536779"/>
                <a:gd name="connsiteY1" fmla="*/ 579048 h 696187"/>
                <a:gd name="connsiteX2" fmla="*/ 744082 w 1536779"/>
                <a:gd name="connsiteY2" fmla="*/ 682089 h 696187"/>
                <a:gd name="connsiteX3" fmla="*/ 1440768 w 1536779"/>
                <a:gd name="connsiteY3" fmla="*/ 595004 h 696187"/>
                <a:gd name="connsiteX4" fmla="*/ 1320146 w 1536779"/>
                <a:gd name="connsiteY4" fmla="*/ 74991 h 696187"/>
                <a:gd name="connsiteX5" fmla="*/ 744082 w 1536779"/>
                <a:gd name="connsiteY5" fmla="*/ 145061 h 696187"/>
                <a:gd name="connsiteX6" fmla="*/ 168018 w 1536779"/>
                <a:gd name="connsiteY6" fmla="*/ 74991 h 696187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28158"/>
                <a:gd name="connsiteY0" fmla="*/ 72331 h 679429"/>
                <a:gd name="connsiteX1" fmla="*/ 96011 w 1428158"/>
                <a:gd name="connsiteY1" fmla="*/ 576388 h 679429"/>
                <a:gd name="connsiteX2" fmla="*/ 744082 w 1428158"/>
                <a:gd name="connsiteY2" fmla="*/ 679429 h 679429"/>
                <a:gd name="connsiteX3" fmla="*/ 1392155 w 1428158"/>
                <a:gd name="connsiteY3" fmla="*/ 576388 h 679429"/>
                <a:gd name="connsiteX4" fmla="*/ 1320146 w 1428158"/>
                <a:gd name="connsiteY4" fmla="*/ 72331 h 679429"/>
                <a:gd name="connsiteX5" fmla="*/ 744082 w 1428158"/>
                <a:gd name="connsiteY5" fmla="*/ 142401 h 679429"/>
                <a:gd name="connsiteX6" fmla="*/ 168018 w 1428158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0 h 607098"/>
                <a:gd name="connsiteX1" fmla="*/ 96011 w 1392155"/>
                <a:gd name="connsiteY1" fmla="*/ 504057 h 607098"/>
                <a:gd name="connsiteX2" fmla="*/ 744082 w 1392155"/>
                <a:gd name="connsiteY2" fmla="*/ 607098 h 607098"/>
                <a:gd name="connsiteX3" fmla="*/ 1392155 w 1392155"/>
                <a:gd name="connsiteY3" fmla="*/ 504057 h 607098"/>
                <a:gd name="connsiteX4" fmla="*/ 1320146 w 1392155"/>
                <a:gd name="connsiteY4" fmla="*/ 0 h 607098"/>
                <a:gd name="connsiteX5" fmla="*/ 744082 w 1392155"/>
                <a:gd name="connsiteY5" fmla="*/ 70070 h 607098"/>
                <a:gd name="connsiteX6" fmla="*/ 168018 w 1392155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4" h="607098">
                  <a:moveTo>
                    <a:pt x="72007" y="0"/>
                  </a:moveTo>
                  <a:cubicBezTo>
                    <a:pt x="17707" y="145867"/>
                    <a:pt x="33137" y="291630"/>
                    <a:pt x="0" y="504057"/>
                  </a:cubicBezTo>
                  <a:cubicBezTo>
                    <a:pt x="207255" y="593820"/>
                    <a:pt x="432047" y="607098"/>
                    <a:pt x="648071" y="607098"/>
                  </a:cubicBezTo>
                  <a:cubicBezTo>
                    <a:pt x="864095" y="607098"/>
                    <a:pt x="1081269" y="586200"/>
                    <a:pt x="1296144" y="504057"/>
                  </a:cubicBezTo>
                  <a:cubicBezTo>
                    <a:pt x="1285867" y="356018"/>
                    <a:pt x="1244527" y="191587"/>
                    <a:pt x="1224135" y="0"/>
                  </a:cubicBezTo>
                  <a:cubicBezTo>
                    <a:pt x="1148895" y="19109"/>
                    <a:pt x="840092" y="70070"/>
                    <a:pt x="648071" y="70070"/>
                  </a:cubicBezTo>
                  <a:cubicBezTo>
                    <a:pt x="456050" y="70070"/>
                    <a:pt x="219255" y="34349"/>
                    <a:pt x="72007" y="0"/>
                  </a:cubicBezTo>
                  <a:close/>
                </a:path>
              </a:pathLst>
            </a:custGeom>
            <a:solidFill>
              <a:srgbClr val="99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000500" y="3665220"/>
              <a:ext cx="1150620" cy="86360"/>
            </a:xfrm>
            <a:custGeom>
              <a:avLst/>
              <a:gdLst>
                <a:gd name="connsiteX0" fmla="*/ 0 w 1150620"/>
                <a:gd name="connsiteY0" fmla="*/ 15240 h 86360"/>
                <a:gd name="connsiteX1" fmla="*/ 579120 w 1150620"/>
                <a:gd name="connsiteY1" fmla="*/ 83820 h 86360"/>
                <a:gd name="connsiteX2" fmla="*/ 1150620 w 1150620"/>
                <a:gd name="connsiteY2" fmla="*/ 0 h 8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620" h="86360">
                  <a:moveTo>
                    <a:pt x="0" y="15240"/>
                  </a:moveTo>
                  <a:cubicBezTo>
                    <a:pt x="193675" y="50800"/>
                    <a:pt x="387350" y="86360"/>
                    <a:pt x="579120" y="83820"/>
                  </a:cubicBezTo>
                  <a:cubicBezTo>
                    <a:pt x="770890" y="81280"/>
                    <a:pt x="960755" y="40640"/>
                    <a:pt x="115062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947160" y="4015740"/>
              <a:ext cx="1272540" cy="100330"/>
            </a:xfrm>
            <a:custGeom>
              <a:avLst/>
              <a:gdLst>
                <a:gd name="connsiteX0" fmla="*/ 0 w 1272540"/>
                <a:gd name="connsiteY0" fmla="*/ 0 h 100330"/>
                <a:gd name="connsiteX1" fmla="*/ 624840 w 1272540"/>
                <a:gd name="connsiteY1" fmla="*/ 99060 h 100330"/>
                <a:gd name="connsiteX2" fmla="*/ 1272540 w 1272540"/>
                <a:gd name="connsiteY2" fmla="*/ 7620 h 10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2540" h="100330">
                  <a:moveTo>
                    <a:pt x="0" y="0"/>
                  </a:moveTo>
                  <a:cubicBezTo>
                    <a:pt x="206375" y="48895"/>
                    <a:pt x="412750" y="97790"/>
                    <a:pt x="624840" y="99060"/>
                  </a:cubicBezTo>
                  <a:cubicBezTo>
                    <a:pt x="836930" y="100330"/>
                    <a:pt x="1054735" y="53975"/>
                    <a:pt x="1272540" y="762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355340" y="3538220"/>
              <a:ext cx="614680" cy="454660"/>
            </a:xfrm>
            <a:custGeom>
              <a:avLst/>
              <a:gdLst>
                <a:gd name="connsiteX0" fmla="*/ 614680 w 614680"/>
                <a:gd name="connsiteY0" fmla="*/ 157480 h 454660"/>
                <a:gd name="connsiteX1" fmla="*/ 325120 w 614680"/>
                <a:gd name="connsiteY1" fmla="*/ 43180 h 454660"/>
                <a:gd name="connsiteX2" fmla="*/ 20320 w 614680"/>
                <a:gd name="connsiteY2" fmla="*/ 35560 h 454660"/>
                <a:gd name="connsiteX3" fmla="*/ 203200 w 614680"/>
                <a:gd name="connsiteY3" fmla="*/ 256540 h 454660"/>
                <a:gd name="connsiteX4" fmla="*/ 591820 w 614680"/>
                <a:gd name="connsiteY4" fmla="*/ 454660 h 45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680" h="454660">
                  <a:moveTo>
                    <a:pt x="614680" y="157480"/>
                  </a:moveTo>
                  <a:cubicBezTo>
                    <a:pt x="519430" y="110490"/>
                    <a:pt x="424180" y="63500"/>
                    <a:pt x="325120" y="43180"/>
                  </a:cubicBezTo>
                  <a:cubicBezTo>
                    <a:pt x="226060" y="22860"/>
                    <a:pt x="40640" y="0"/>
                    <a:pt x="20320" y="35560"/>
                  </a:cubicBezTo>
                  <a:cubicBezTo>
                    <a:pt x="0" y="71120"/>
                    <a:pt x="107950" y="186690"/>
                    <a:pt x="203200" y="256540"/>
                  </a:cubicBezTo>
                  <a:cubicBezTo>
                    <a:pt x="298450" y="326390"/>
                    <a:pt x="445135" y="390525"/>
                    <a:pt x="591820" y="45466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173980" y="3569970"/>
              <a:ext cx="652780" cy="415290"/>
            </a:xfrm>
            <a:custGeom>
              <a:avLst/>
              <a:gdLst>
                <a:gd name="connsiteX0" fmla="*/ 53340 w 652780"/>
                <a:gd name="connsiteY0" fmla="*/ 415290 h 415290"/>
                <a:gd name="connsiteX1" fmla="*/ 495300 w 652780"/>
                <a:gd name="connsiteY1" fmla="*/ 240030 h 415290"/>
                <a:gd name="connsiteX2" fmla="*/ 617220 w 652780"/>
                <a:gd name="connsiteY2" fmla="*/ 64770 h 415290"/>
                <a:gd name="connsiteX3" fmla="*/ 281940 w 652780"/>
                <a:gd name="connsiteY3" fmla="*/ 3810 h 415290"/>
                <a:gd name="connsiteX4" fmla="*/ 0 w 652780"/>
                <a:gd name="connsiteY4" fmla="*/ 87630 h 4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780" h="415290">
                  <a:moveTo>
                    <a:pt x="53340" y="415290"/>
                  </a:moveTo>
                  <a:cubicBezTo>
                    <a:pt x="227330" y="356870"/>
                    <a:pt x="401320" y="298450"/>
                    <a:pt x="495300" y="240030"/>
                  </a:cubicBezTo>
                  <a:cubicBezTo>
                    <a:pt x="589280" y="181610"/>
                    <a:pt x="652780" y="104140"/>
                    <a:pt x="617220" y="64770"/>
                  </a:cubicBezTo>
                  <a:cubicBezTo>
                    <a:pt x="581660" y="25400"/>
                    <a:pt x="384810" y="0"/>
                    <a:pt x="281940" y="3810"/>
                  </a:cubicBezTo>
                  <a:cubicBezTo>
                    <a:pt x="179070" y="7620"/>
                    <a:pt x="89535" y="47625"/>
                    <a:pt x="0" y="8763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-2844824" y="-1683567"/>
            <a:ext cx="13753020" cy="8784975"/>
            <a:chOff x="-2556792" y="-1926975"/>
            <a:chExt cx="13753020" cy="8784975"/>
          </a:xfrm>
        </p:grpSpPr>
        <p:sp>
          <p:nvSpPr>
            <p:cNvPr id="78" name="Rectangle 77"/>
            <p:cNvSpPr/>
            <p:nvPr/>
          </p:nvSpPr>
          <p:spPr>
            <a:xfrm>
              <a:off x="-468560" y="2969568"/>
              <a:ext cx="10513168" cy="3888432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9" name="Group 17"/>
            <p:cNvGrpSpPr/>
            <p:nvPr/>
          </p:nvGrpSpPr>
          <p:grpSpPr>
            <a:xfrm>
              <a:off x="-2556792" y="-414808"/>
              <a:ext cx="3672408" cy="2232248"/>
              <a:chOff x="4283968" y="-315416"/>
              <a:chExt cx="3672408" cy="2232248"/>
            </a:xfrm>
          </p:grpSpPr>
          <p:sp>
            <p:nvSpPr>
              <p:cNvPr id="111" name="Rounded Rectangle 8"/>
              <p:cNvSpPr/>
              <p:nvPr/>
            </p:nvSpPr>
            <p:spPr>
              <a:xfrm>
                <a:off x="4283968" y="-315416"/>
                <a:ext cx="3672408" cy="2232248"/>
              </a:xfrm>
              <a:prstGeom prst="roundRect">
                <a:avLst>
                  <a:gd name="adj" fmla="val 3504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>
                <a:off x="4355976" y="-243408"/>
                <a:ext cx="3491880" cy="2088232"/>
              </a:xfrm>
              <a:prstGeom prst="roundRect">
                <a:avLst>
                  <a:gd name="adj" fmla="val 7544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80" name="Straight Connector 79"/>
            <p:cNvCxnSpPr/>
            <p:nvPr/>
          </p:nvCxnSpPr>
          <p:spPr>
            <a:xfrm>
              <a:off x="35496" y="2969568"/>
              <a:ext cx="993710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 rot="20383529">
              <a:off x="-463582" y="1257345"/>
              <a:ext cx="1388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  <a:latin typeface="Bradley Hand ITC" pitchFamily="66" charset="0"/>
                </a:rPr>
                <a:t>Where is everyone?</a:t>
              </a:r>
              <a:endParaRPr lang="en-GB" sz="1200" b="1" dirty="0">
                <a:solidFill>
                  <a:srgbClr val="FF0000"/>
                </a:solidFill>
                <a:latin typeface="Bradley Hand ITC" pitchFamily="66" charset="0"/>
              </a:endParaRPr>
            </a:p>
          </p:txBody>
        </p:sp>
        <p:grpSp>
          <p:nvGrpSpPr>
            <p:cNvPr id="94" name="Group 63"/>
            <p:cNvGrpSpPr/>
            <p:nvPr/>
          </p:nvGrpSpPr>
          <p:grpSpPr>
            <a:xfrm rot="16200000">
              <a:off x="2159733" y="-1962979"/>
              <a:ext cx="4104456" cy="4176463"/>
              <a:chOff x="5868144" y="-603448"/>
              <a:chExt cx="3600400" cy="3024336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7020272" y="-1251520"/>
              <a:ext cx="4175956" cy="2952328"/>
              <a:chOff x="4782260" y="238667"/>
              <a:chExt cx="4542268" cy="3203114"/>
            </a:xfrm>
          </p:grpSpPr>
          <p:sp>
            <p:nvSpPr>
              <p:cNvPr id="114" name="Rounded Rectangle 113"/>
              <p:cNvSpPr/>
              <p:nvPr/>
            </p:nvSpPr>
            <p:spPr>
              <a:xfrm>
                <a:off x="4782260" y="238667"/>
                <a:ext cx="4542268" cy="3203114"/>
              </a:xfrm>
              <a:prstGeom prst="roundRect">
                <a:avLst>
                  <a:gd name="adj" fmla="val 3504"/>
                </a:avLst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5017234" y="452209"/>
                <a:ext cx="4178511" cy="2755198"/>
              </a:xfrm>
              <a:prstGeom prst="roundRect">
                <a:avLst>
                  <a:gd name="adj" fmla="val 3504"/>
                </a:avLst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6060430" y="1036493"/>
            <a:ext cx="1319882" cy="3112587"/>
            <a:chOff x="4404246" y="3197736"/>
            <a:chExt cx="1319882" cy="3112587"/>
          </a:xfrm>
        </p:grpSpPr>
        <p:sp>
          <p:nvSpPr>
            <p:cNvPr id="82" name="Rounded Rectangle 81"/>
            <p:cNvSpPr/>
            <p:nvPr/>
          </p:nvSpPr>
          <p:spPr>
            <a:xfrm>
              <a:off x="4572000" y="3429000"/>
              <a:ext cx="1152128" cy="2881323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Chord 7"/>
            <p:cNvSpPr/>
            <p:nvPr/>
          </p:nvSpPr>
          <p:spPr>
            <a:xfrm>
              <a:off x="4477315" y="4042516"/>
              <a:ext cx="261866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/>
            <p:cNvSpPr/>
            <p:nvPr/>
          </p:nvSpPr>
          <p:spPr>
            <a:xfrm>
              <a:off x="4737018" y="3826492"/>
              <a:ext cx="51006" cy="12865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4668653" y="3197736"/>
              <a:ext cx="983467" cy="328840"/>
              <a:chOff x="2508413" y="1304538"/>
              <a:chExt cx="1122145" cy="559812"/>
            </a:xfrm>
          </p:grpSpPr>
          <p:sp>
            <p:nvSpPr>
              <p:cNvPr id="88" name="Freeform 87"/>
              <p:cNvSpPr/>
              <p:nvPr/>
            </p:nvSpPr>
            <p:spPr>
              <a:xfrm>
                <a:off x="2771800" y="1304538"/>
                <a:ext cx="584643" cy="537121"/>
              </a:xfrm>
              <a:custGeom>
                <a:avLst/>
                <a:gdLst>
                  <a:gd name="connsiteX0" fmla="*/ 12492 w 687049"/>
                  <a:gd name="connsiteY0" fmla="*/ 484682 h 484682"/>
                  <a:gd name="connsiteX1" fmla="*/ 57462 w 687049"/>
                  <a:gd name="connsiteY1" fmla="*/ 34977 h 484682"/>
                  <a:gd name="connsiteX2" fmla="*/ 357265 w 687049"/>
                  <a:gd name="connsiteY2" fmla="*/ 274820 h 484682"/>
                  <a:gd name="connsiteX3" fmla="*/ 582118 w 687049"/>
                  <a:gd name="connsiteY3" fmla="*/ 49968 h 484682"/>
                  <a:gd name="connsiteX4" fmla="*/ 687049 w 687049"/>
                  <a:gd name="connsiteY4" fmla="*/ 424722 h 484682"/>
                  <a:gd name="connsiteX0" fmla="*/ 12492 w 687049"/>
                  <a:gd name="connsiteY0" fmla="*/ 560929 h 560929"/>
                  <a:gd name="connsiteX1" fmla="*/ 57462 w 687049"/>
                  <a:gd name="connsiteY1" fmla="*/ 111224 h 560929"/>
                  <a:gd name="connsiteX2" fmla="*/ 357265 w 687049"/>
                  <a:gd name="connsiteY2" fmla="*/ 351067 h 560929"/>
                  <a:gd name="connsiteX3" fmla="*/ 607223 w 687049"/>
                  <a:gd name="connsiteY3" fmla="*/ 24984 h 560929"/>
                  <a:gd name="connsiteX4" fmla="*/ 687049 w 687049"/>
                  <a:gd name="connsiteY4" fmla="*/ 500969 h 560929"/>
                  <a:gd name="connsiteX0" fmla="*/ 6246 w 680803"/>
                  <a:gd name="connsiteY0" fmla="*/ 570921 h 570921"/>
                  <a:gd name="connsiteX1" fmla="*/ 96921 w 680803"/>
                  <a:gd name="connsiteY1" fmla="*/ 34977 h 570921"/>
                  <a:gd name="connsiteX2" fmla="*/ 351019 w 680803"/>
                  <a:gd name="connsiteY2" fmla="*/ 361059 h 570921"/>
                  <a:gd name="connsiteX3" fmla="*/ 600977 w 680803"/>
                  <a:gd name="connsiteY3" fmla="*/ 34976 h 570921"/>
                  <a:gd name="connsiteX4" fmla="*/ 680803 w 680803"/>
                  <a:gd name="connsiteY4" fmla="*/ 510961 h 570921"/>
                  <a:gd name="connsiteX0" fmla="*/ 6246 w 680803"/>
                  <a:gd name="connsiteY0" fmla="*/ 589264 h 589264"/>
                  <a:gd name="connsiteX1" fmla="*/ 96921 w 680803"/>
                  <a:gd name="connsiteY1" fmla="*/ 53320 h 589264"/>
                  <a:gd name="connsiteX2" fmla="*/ 384953 w 680803"/>
                  <a:gd name="connsiteY2" fmla="*/ 269344 h 589264"/>
                  <a:gd name="connsiteX3" fmla="*/ 600977 w 680803"/>
                  <a:gd name="connsiteY3" fmla="*/ 53319 h 589264"/>
                  <a:gd name="connsiteX4" fmla="*/ 680803 w 680803"/>
                  <a:gd name="connsiteY4" fmla="*/ 529304 h 589264"/>
                  <a:gd name="connsiteX0" fmla="*/ 6246 w 722293"/>
                  <a:gd name="connsiteY0" fmla="*/ 589264 h 589264"/>
                  <a:gd name="connsiteX1" fmla="*/ 96921 w 722293"/>
                  <a:gd name="connsiteY1" fmla="*/ 53320 h 589264"/>
                  <a:gd name="connsiteX2" fmla="*/ 384953 w 722293"/>
                  <a:gd name="connsiteY2" fmla="*/ 269344 h 589264"/>
                  <a:gd name="connsiteX3" fmla="*/ 672985 w 722293"/>
                  <a:gd name="connsiteY3" fmla="*/ 53320 h 589264"/>
                  <a:gd name="connsiteX4" fmla="*/ 680803 w 722293"/>
                  <a:gd name="connsiteY4" fmla="*/ 529304 h 589264"/>
                  <a:gd name="connsiteX0" fmla="*/ 6246 w 817001"/>
                  <a:gd name="connsiteY0" fmla="*/ 589264 h 589264"/>
                  <a:gd name="connsiteX1" fmla="*/ 96921 w 817001"/>
                  <a:gd name="connsiteY1" fmla="*/ 53320 h 589264"/>
                  <a:gd name="connsiteX2" fmla="*/ 384953 w 817001"/>
                  <a:gd name="connsiteY2" fmla="*/ 269344 h 589264"/>
                  <a:gd name="connsiteX3" fmla="*/ 672985 w 817001"/>
                  <a:gd name="connsiteY3" fmla="*/ 53320 h 589264"/>
                  <a:gd name="connsiteX4" fmla="*/ 817001 w 817001"/>
                  <a:gd name="connsiteY4" fmla="*/ 485368 h 589264"/>
                  <a:gd name="connsiteX0" fmla="*/ 6246 w 744993"/>
                  <a:gd name="connsiteY0" fmla="*/ 595951 h 636071"/>
                  <a:gd name="connsiteX1" fmla="*/ 96921 w 744993"/>
                  <a:gd name="connsiteY1" fmla="*/ 60007 h 636071"/>
                  <a:gd name="connsiteX2" fmla="*/ 384953 w 744993"/>
                  <a:gd name="connsiteY2" fmla="*/ 276031 h 636071"/>
                  <a:gd name="connsiteX3" fmla="*/ 672985 w 744993"/>
                  <a:gd name="connsiteY3" fmla="*/ 60007 h 636071"/>
                  <a:gd name="connsiteX4" fmla="*/ 744993 w 744993"/>
                  <a:gd name="connsiteY4" fmla="*/ 636071 h 636071"/>
                  <a:gd name="connsiteX0" fmla="*/ 6246 w 726326"/>
                  <a:gd name="connsiteY0" fmla="*/ 636072 h 636072"/>
                  <a:gd name="connsiteX1" fmla="*/ 78254 w 726326"/>
                  <a:gd name="connsiteY1" fmla="*/ 60007 h 636072"/>
                  <a:gd name="connsiteX2" fmla="*/ 366286 w 726326"/>
                  <a:gd name="connsiteY2" fmla="*/ 276031 h 636072"/>
                  <a:gd name="connsiteX3" fmla="*/ 654318 w 726326"/>
                  <a:gd name="connsiteY3" fmla="*/ 60007 h 636072"/>
                  <a:gd name="connsiteX4" fmla="*/ 726326 w 726326"/>
                  <a:gd name="connsiteY4" fmla="*/ 636071 h 636072"/>
                  <a:gd name="connsiteX0" fmla="*/ 6246 w 726326"/>
                  <a:gd name="connsiteY0" fmla="*/ 682078 h 682078"/>
                  <a:gd name="connsiteX1" fmla="*/ 78254 w 726326"/>
                  <a:gd name="connsiteY1" fmla="*/ 106013 h 682078"/>
                  <a:gd name="connsiteX2" fmla="*/ 352359 w 726326"/>
                  <a:gd name="connsiteY2" fmla="*/ 46006 h 682078"/>
                  <a:gd name="connsiteX3" fmla="*/ 654318 w 726326"/>
                  <a:gd name="connsiteY3" fmla="*/ 106013 h 682078"/>
                  <a:gd name="connsiteX4" fmla="*/ 726326 w 726326"/>
                  <a:gd name="connsiteY4" fmla="*/ 682077 h 68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326" h="682078">
                    <a:moveTo>
                      <a:pt x="6246" y="682078"/>
                    </a:moveTo>
                    <a:cubicBezTo>
                      <a:pt x="0" y="474714"/>
                      <a:pt x="20569" y="212025"/>
                      <a:pt x="78254" y="106013"/>
                    </a:cubicBezTo>
                    <a:cubicBezTo>
                      <a:pt x="135939" y="1"/>
                      <a:pt x="256348" y="46006"/>
                      <a:pt x="352359" y="46006"/>
                    </a:cubicBezTo>
                    <a:cubicBezTo>
                      <a:pt x="448370" y="46006"/>
                      <a:pt x="591990" y="1"/>
                      <a:pt x="654318" y="106013"/>
                    </a:cubicBezTo>
                    <a:cubicBezTo>
                      <a:pt x="716646" y="212025"/>
                      <a:pt x="701342" y="507192"/>
                      <a:pt x="726326" y="682077"/>
                    </a:cubicBezTo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2508413" y="1671545"/>
                <a:ext cx="1122145" cy="192805"/>
              </a:xfrm>
              <a:custGeom>
                <a:avLst/>
                <a:gdLst>
                  <a:gd name="connsiteX0" fmla="*/ 0 w 1394086"/>
                  <a:gd name="connsiteY0" fmla="*/ 0 h 244839"/>
                  <a:gd name="connsiteX1" fmla="*/ 344774 w 1394086"/>
                  <a:gd name="connsiteY1" fmla="*/ 209862 h 244839"/>
                  <a:gd name="connsiteX2" fmla="*/ 1079292 w 1394086"/>
                  <a:gd name="connsiteY2" fmla="*/ 209862 h 244839"/>
                  <a:gd name="connsiteX3" fmla="*/ 1394086 w 1394086"/>
                  <a:gd name="connsiteY3" fmla="*/ 0 h 24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086" h="244839">
                    <a:moveTo>
                      <a:pt x="0" y="0"/>
                    </a:moveTo>
                    <a:cubicBezTo>
                      <a:pt x="82446" y="87442"/>
                      <a:pt x="164892" y="174885"/>
                      <a:pt x="344774" y="209862"/>
                    </a:cubicBezTo>
                    <a:cubicBezTo>
                      <a:pt x="524656" y="244839"/>
                      <a:pt x="904407" y="244839"/>
                      <a:pt x="1079292" y="209862"/>
                    </a:cubicBezTo>
                    <a:cubicBezTo>
                      <a:pt x="1254177" y="174885"/>
                      <a:pt x="1324131" y="87442"/>
                      <a:pt x="1394086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4404246" y="4155400"/>
              <a:ext cx="1319882" cy="641296"/>
              <a:chOff x="7513267" y="2193200"/>
              <a:chExt cx="1319882" cy="641296"/>
            </a:xfrm>
          </p:grpSpPr>
          <p:sp>
            <p:nvSpPr>
              <p:cNvPr id="91" name="Freeform 90"/>
              <p:cNvSpPr/>
              <p:nvPr/>
            </p:nvSpPr>
            <p:spPr>
              <a:xfrm>
                <a:off x="7513267" y="2193200"/>
                <a:ext cx="669402" cy="641296"/>
              </a:xfrm>
              <a:custGeom>
                <a:avLst/>
                <a:gdLst>
                  <a:gd name="connsiteX0" fmla="*/ 76994 w 1008856"/>
                  <a:gd name="connsiteY0" fmla="*/ 169068 h 831850"/>
                  <a:gd name="connsiteX1" fmla="*/ 486569 w 1008856"/>
                  <a:gd name="connsiteY1" fmla="*/ 2381 h 831850"/>
                  <a:gd name="connsiteX2" fmla="*/ 924719 w 1008856"/>
                  <a:gd name="connsiteY2" fmla="*/ 154781 h 831850"/>
                  <a:gd name="connsiteX3" fmla="*/ 939006 w 1008856"/>
                  <a:gd name="connsiteY3" fmla="*/ 640556 h 831850"/>
                  <a:gd name="connsiteX4" fmla="*/ 505619 w 1008856"/>
                  <a:gd name="connsiteY4" fmla="*/ 831056 h 831850"/>
                  <a:gd name="connsiteX5" fmla="*/ 72231 w 1008856"/>
                  <a:gd name="connsiteY5" fmla="*/ 635793 h 831850"/>
                  <a:gd name="connsiteX6" fmla="*/ 76994 w 1008856"/>
                  <a:gd name="connsiteY6" fmla="*/ 169068 h 831850"/>
                  <a:gd name="connsiteX0" fmla="*/ 374705 w 948362"/>
                  <a:gd name="connsiteY0" fmla="*/ 276853 h 847248"/>
                  <a:gd name="connsiteX1" fmla="*/ 426075 w 948362"/>
                  <a:gd name="connsiteY1" fmla="*/ 17779 h 847248"/>
                  <a:gd name="connsiteX2" fmla="*/ 864225 w 948362"/>
                  <a:gd name="connsiteY2" fmla="*/ 170179 h 847248"/>
                  <a:gd name="connsiteX3" fmla="*/ 878512 w 948362"/>
                  <a:gd name="connsiteY3" fmla="*/ 655954 h 847248"/>
                  <a:gd name="connsiteX4" fmla="*/ 445125 w 948362"/>
                  <a:gd name="connsiteY4" fmla="*/ 846454 h 847248"/>
                  <a:gd name="connsiteX5" fmla="*/ 11737 w 948362"/>
                  <a:gd name="connsiteY5" fmla="*/ 651191 h 847248"/>
                  <a:gd name="connsiteX6" fmla="*/ 374705 w 948362"/>
                  <a:gd name="connsiteY6" fmla="*/ 276853 h 847248"/>
                  <a:gd name="connsiteX0" fmla="*/ 30217 w 603874"/>
                  <a:gd name="connsiteY0" fmla="*/ 276853 h 846649"/>
                  <a:gd name="connsiteX1" fmla="*/ 81587 w 603874"/>
                  <a:gd name="connsiteY1" fmla="*/ 17779 h 846649"/>
                  <a:gd name="connsiteX2" fmla="*/ 519737 w 603874"/>
                  <a:gd name="connsiteY2" fmla="*/ 170179 h 846649"/>
                  <a:gd name="connsiteX3" fmla="*/ 534024 w 603874"/>
                  <a:gd name="connsiteY3" fmla="*/ 655954 h 846649"/>
                  <a:gd name="connsiteX4" fmla="*/ 100637 w 603874"/>
                  <a:gd name="connsiteY4" fmla="*/ 846454 h 846649"/>
                  <a:gd name="connsiteX5" fmla="*/ 30217 w 603874"/>
                  <a:gd name="connsiteY5" fmla="*/ 657118 h 846649"/>
                  <a:gd name="connsiteX6" fmla="*/ 30217 w 603874"/>
                  <a:gd name="connsiteY6" fmla="*/ 276853 h 846649"/>
                  <a:gd name="connsiteX0" fmla="*/ 8562 w 654227"/>
                  <a:gd name="connsiteY0" fmla="*/ 276854 h 846648"/>
                  <a:gd name="connsiteX1" fmla="*/ 131940 w 654227"/>
                  <a:gd name="connsiteY1" fmla="*/ 17779 h 846648"/>
                  <a:gd name="connsiteX2" fmla="*/ 570090 w 654227"/>
                  <a:gd name="connsiteY2" fmla="*/ 170179 h 846648"/>
                  <a:gd name="connsiteX3" fmla="*/ 584377 w 654227"/>
                  <a:gd name="connsiteY3" fmla="*/ 655954 h 846648"/>
                  <a:gd name="connsiteX4" fmla="*/ 150990 w 654227"/>
                  <a:gd name="connsiteY4" fmla="*/ 846454 h 846648"/>
                  <a:gd name="connsiteX5" fmla="*/ 80570 w 654227"/>
                  <a:gd name="connsiteY5" fmla="*/ 657118 h 846648"/>
                  <a:gd name="connsiteX6" fmla="*/ 8562 w 654227"/>
                  <a:gd name="connsiteY6" fmla="*/ 276854 h 846648"/>
                  <a:gd name="connsiteX0" fmla="*/ 23737 w 669402"/>
                  <a:gd name="connsiteY0" fmla="*/ 276854 h 846648"/>
                  <a:gd name="connsiteX1" fmla="*/ 147115 w 669402"/>
                  <a:gd name="connsiteY1" fmla="*/ 17779 h 846648"/>
                  <a:gd name="connsiteX2" fmla="*/ 585265 w 669402"/>
                  <a:gd name="connsiteY2" fmla="*/ 170179 h 846648"/>
                  <a:gd name="connsiteX3" fmla="*/ 599552 w 669402"/>
                  <a:gd name="connsiteY3" fmla="*/ 655954 h 846648"/>
                  <a:gd name="connsiteX4" fmla="*/ 166165 w 669402"/>
                  <a:gd name="connsiteY4" fmla="*/ 846454 h 846648"/>
                  <a:gd name="connsiteX5" fmla="*/ 23738 w 669402"/>
                  <a:gd name="connsiteY5" fmla="*/ 657118 h 846648"/>
                  <a:gd name="connsiteX6" fmla="*/ 23737 w 669402"/>
                  <a:gd name="connsiteY6" fmla="*/ 276854 h 846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9402" h="846648">
                    <a:moveTo>
                      <a:pt x="23737" y="276854"/>
                    </a:moveTo>
                    <a:cubicBezTo>
                      <a:pt x="44300" y="170297"/>
                      <a:pt x="53527" y="35558"/>
                      <a:pt x="147115" y="17779"/>
                    </a:cubicBezTo>
                    <a:cubicBezTo>
                      <a:pt x="240703" y="0"/>
                      <a:pt x="509859" y="63817"/>
                      <a:pt x="585265" y="170179"/>
                    </a:cubicBezTo>
                    <a:cubicBezTo>
                      <a:pt x="660671" y="276542"/>
                      <a:pt x="669402" y="543242"/>
                      <a:pt x="599552" y="655954"/>
                    </a:cubicBezTo>
                    <a:cubicBezTo>
                      <a:pt x="529702" y="768666"/>
                      <a:pt x="262134" y="846260"/>
                      <a:pt x="166165" y="846454"/>
                    </a:cubicBezTo>
                    <a:cubicBezTo>
                      <a:pt x="70196" y="846648"/>
                      <a:pt x="47476" y="752051"/>
                      <a:pt x="23738" y="657118"/>
                    </a:cubicBezTo>
                    <a:cubicBezTo>
                      <a:pt x="0" y="562185"/>
                      <a:pt x="3174" y="383411"/>
                      <a:pt x="23737" y="276854"/>
                    </a:cubicBezTo>
                    <a:close/>
                  </a:path>
                </a:pathLst>
              </a:custGeom>
              <a:solidFill>
                <a:srgbClr val="99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 flipH="1">
                <a:off x="8134351" y="2258888"/>
                <a:ext cx="698798" cy="11283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 flipV="1">
                <a:off x="8167689" y="2586039"/>
                <a:ext cx="665460" cy="328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Oval 95"/>
              <p:cNvSpPr/>
              <p:nvPr/>
            </p:nvSpPr>
            <p:spPr>
              <a:xfrm>
                <a:off x="7740352" y="2492896"/>
                <a:ext cx="216024" cy="216024"/>
              </a:xfrm>
              <a:prstGeom prst="ellipse">
                <a:avLst/>
              </a:prstGeom>
              <a:solidFill>
                <a:srgbClr val="3333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9" name="Freeform 98"/>
            <p:cNvSpPr/>
            <p:nvPr/>
          </p:nvSpPr>
          <p:spPr>
            <a:xfrm rot="347112">
              <a:off x="4830056" y="4897017"/>
              <a:ext cx="596386" cy="86409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9011 w 777479"/>
                <a:gd name="connsiteY0" fmla="*/ 33271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9011" y="33271"/>
                  </a:moveTo>
                  <a:cubicBezTo>
                    <a:pt x="263100" y="78912"/>
                    <a:pt x="267456" y="307229"/>
                    <a:pt x="239713" y="381071"/>
                  </a:cubicBezTo>
                  <a:cubicBezTo>
                    <a:pt x="211970" y="454913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87625" y="4869161"/>
            <a:ext cx="1584176" cy="864095"/>
            <a:chOff x="1619672" y="4221089"/>
            <a:chExt cx="1584176" cy="864095"/>
          </a:xfrm>
        </p:grpSpPr>
        <p:sp>
          <p:nvSpPr>
            <p:cNvPr id="3" name="Freeform 2"/>
            <p:cNvSpPr/>
            <p:nvPr/>
          </p:nvSpPr>
          <p:spPr>
            <a:xfrm>
              <a:off x="1619672" y="4246822"/>
              <a:ext cx="669997" cy="83836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2555774" y="4221089"/>
              <a:ext cx="648074" cy="86409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Freeform 4"/>
          <p:cNvSpPr/>
          <p:nvPr/>
        </p:nvSpPr>
        <p:spPr>
          <a:xfrm rot="7360404">
            <a:off x="366127" y="2924062"/>
            <a:ext cx="720080" cy="10081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rot="14327133" flipH="1">
            <a:off x="2885418" y="2990030"/>
            <a:ext cx="720080" cy="10081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 flipH="1">
            <a:off x="2789135" y="3429000"/>
            <a:ext cx="5587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611561" y="3429000"/>
            <a:ext cx="5766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10"/>
          <p:cNvSpPr/>
          <p:nvPr/>
        </p:nvSpPr>
        <p:spPr>
          <a:xfrm>
            <a:off x="971601" y="2780928"/>
            <a:ext cx="2016224" cy="2282120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1403649" y="2132856"/>
            <a:ext cx="1152128" cy="1008112"/>
            <a:chOff x="6156176" y="2132856"/>
            <a:chExt cx="1152128" cy="1008112"/>
          </a:xfrm>
        </p:grpSpPr>
        <p:sp>
          <p:nvSpPr>
            <p:cNvPr id="16" name="Chord 15"/>
            <p:cNvSpPr/>
            <p:nvPr/>
          </p:nvSpPr>
          <p:spPr>
            <a:xfrm>
              <a:off x="6300192" y="2132856"/>
              <a:ext cx="864096" cy="1008112"/>
            </a:xfrm>
            <a:prstGeom prst="chord">
              <a:avLst>
                <a:gd name="adj1" fmla="val 8868550"/>
                <a:gd name="adj2" fmla="val 1928325"/>
              </a:avLst>
            </a:prstGeom>
            <a:solidFill>
              <a:srgbClr val="FF99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156176" y="2708920"/>
              <a:ext cx="1152128" cy="202691"/>
            </a:xfrm>
            <a:custGeom>
              <a:avLst/>
              <a:gdLst>
                <a:gd name="connsiteX0" fmla="*/ 0 w 1133475"/>
                <a:gd name="connsiteY0" fmla="*/ 0 h 109537"/>
                <a:gd name="connsiteX1" fmla="*/ 195263 w 1133475"/>
                <a:gd name="connsiteY1" fmla="*/ 92869 h 109537"/>
                <a:gd name="connsiteX2" fmla="*/ 964406 w 1133475"/>
                <a:gd name="connsiteY2" fmla="*/ 97631 h 109537"/>
                <a:gd name="connsiteX3" fmla="*/ 1133475 w 1133475"/>
                <a:gd name="connsiteY3" fmla="*/ 21431 h 109537"/>
                <a:gd name="connsiteX0" fmla="*/ 0 w 1133475"/>
                <a:gd name="connsiteY0" fmla="*/ 7874 h 122296"/>
                <a:gd name="connsiteX1" fmla="*/ 195263 w 1133475"/>
                <a:gd name="connsiteY1" fmla="*/ 100743 h 122296"/>
                <a:gd name="connsiteX2" fmla="*/ 964406 w 1133475"/>
                <a:gd name="connsiteY2" fmla="*/ 105505 h 122296"/>
                <a:gd name="connsiteX3" fmla="*/ 1133475 w 1133475"/>
                <a:gd name="connsiteY3" fmla="*/ 0 h 122296"/>
                <a:gd name="connsiteX0" fmla="*/ 0 w 1133475"/>
                <a:gd name="connsiteY0" fmla="*/ 0 h 122296"/>
                <a:gd name="connsiteX1" fmla="*/ 195263 w 1133475"/>
                <a:gd name="connsiteY1" fmla="*/ 100743 h 122296"/>
                <a:gd name="connsiteX2" fmla="*/ 964406 w 1133475"/>
                <a:gd name="connsiteY2" fmla="*/ 105505 h 122296"/>
                <a:gd name="connsiteX3" fmla="*/ 1133475 w 1133475"/>
                <a:gd name="connsiteY3" fmla="*/ 0 h 12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475" h="122296">
                  <a:moveTo>
                    <a:pt x="0" y="0"/>
                  </a:moveTo>
                  <a:cubicBezTo>
                    <a:pt x="17264" y="38298"/>
                    <a:pt x="34529" y="83159"/>
                    <a:pt x="195263" y="100743"/>
                  </a:cubicBezTo>
                  <a:cubicBezTo>
                    <a:pt x="355997" y="118327"/>
                    <a:pt x="808037" y="122296"/>
                    <a:pt x="964406" y="105505"/>
                  </a:cubicBezTo>
                  <a:cubicBezTo>
                    <a:pt x="1120775" y="88714"/>
                    <a:pt x="1127125" y="32147"/>
                    <a:pt x="1133475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Freeform 18"/>
          <p:cNvSpPr/>
          <p:nvPr/>
        </p:nvSpPr>
        <p:spPr>
          <a:xfrm>
            <a:off x="5796136" y="2133860"/>
            <a:ext cx="504056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 flipH="1">
            <a:off x="7236296" y="2133860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8" name="Group 107"/>
          <p:cNvGrpSpPr/>
          <p:nvPr/>
        </p:nvGrpSpPr>
        <p:grpSpPr>
          <a:xfrm>
            <a:off x="6156176" y="1013467"/>
            <a:ext cx="1275634" cy="3769324"/>
            <a:chOff x="7020272" y="1230495"/>
            <a:chExt cx="1275634" cy="3769324"/>
          </a:xfrm>
        </p:grpSpPr>
        <p:grpSp>
          <p:nvGrpSpPr>
            <p:cNvPr id="101" name="Group 100"/>
            <p:cNvGrpSpPr/>
            <p:nvPr/>
          </p:nvGrpSpPr>
          <p:grpSpPr>
            <a:xfrm>
              <a:off x="7020272" y="1230495"/>
              <a:ext cx="1275634" cy="3769324"/>
              <a:chOff x="7020272" y="1230495"/>
              <a:chExt cx="1275634" cy="3769324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7020272" y="4222092"/>
                <a:ext cx="533340" cy="77772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Freeform 21"/>
              <p:cNvSpPr/>
              <p:nvPr/>
            </p:nvSpPr>
            <p:spPr>
              <a:xfrm flipH="1">
                <a:off x="7740352" y="4222092"/>
                <a:ext cx="504056" cy="77772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7092280" y="1484784"/>
                <a:ext cx="1152128" cy="2881323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Chord 7"/>
              <p:cNvSpPr/>
              <p:nvPr/>
            </p:nvSpPr>
            <p:spPr>
              <a:xfrm>
                <a:off x="7550494" y="2098300"/>
                <a:ext cx="261866" cy="28821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5" name="Group 21"/>
              <p:cNvGrpSpPr/>
              <p:nvPr/>
            </p:nvGrpSpPr>
            <p:grpSpPr>
              <a:xfrm>
                <a:off x="7501163" y="1882276"/>
                <a:ext cx="360040" cy="128651"/>
                <a:chOff x="3275856" y="2564904"/>
                <a:chExt cx="360040" cy="216161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3275856" y="2564904"/>
                  <a:ext cx="51006" cy="2161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584890" y="2564904"/>
                  <a:ext cx="51006" cy="2161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 rot="574937">
                <a:off x="7312439" y="1230495"/>
                <a:ext cx="983467" cy="328840"/>
                <a:chOff x="2508413" y="1304538"/>
                <a:chExt cx="1122145" cy="559812"/>
              </a:xfrm>
            </p:grpSpPr>
            <p:sp>
              <p:nvSpPr>
                <p:cNvPr id="31" name="Freeform 30"/>
                <p:cNvSpPr/>
                <p:nvPr/>
              </p:nvSpPr>
              <p:spPr>
                <a:xfrm>
                  <a:off x="2771800" y="1304538"/>
                  <a:ext cx="584643" cy="537121"/>
                </a:xfrm>
                <a:custGeom>
                  <a:avLst/>
                  <a:gdLst>
                    <a:gd name="connsiteX0" fmla="*/ 12492 w 687049"/>
                    <a:gd name="connsiteY0" fmla="*/ 484682 h 484682"/>
                    <a:gd name="connsiteX1" fmla="*/ 57462 w 687049"/>
                    <a:gd name="connsiteY1" fmla="*/ 34977 h 484682"/>
                    <a:gd name="connsiteX2" fmla="*/ 357265 w 687049"/>
                    <a:gd name="connsiteY2" fmla="*/ 274820 h 484682"/>
                    <a:gd name="connsiteX3" fmla="*/ 582118 w 687049"/>
                    <a:gd name="connsiteY3" fmla="*/ 49968 h 484682"/>
                    <a:gd name="connsiteX4" fmla="*/ 687049 w 687049"/>
                    <a:gd name="connsiteY4" fmla="*/ 424722 h 484682"/>
                    <a:gd name="connsiteX0" fmla="*/ 12492 w 687049"/>
                    <a:gd name="connsiteY0" fmla="*/ 560929 h 560929"/>
                    <a:gd name="connsiteX1" fmla="*/ 57462 w 687049"/>
                    <a:gd name="connsiteY1" fmla="*/ 111224 h 560929"/>
                    <a:gd name="connsiteX2" fmla="*/ 357265 w 687049"/>
                    <a:gd name="connsiteY2" fmla="*/ 351067 h 560929"/>
                    <a:gd name="connsiteX3" fmla="*/ 607223 w 687049"/>
                    <a:gd name="connsiteY3" fmla="*/ 24984 h 560929"/>
                    <a:gd name="connsiteX4" fmla="*/ 687049 w 687049"/>
                    <a:gd name="connsiteY4" fmla="*/ 500969 h 560929"/>
                    <a:gd name="connsiteX0" fmla="*/ 6246 w 680803"/>
                    <a:gd name="connsiteY0" fmla="*/ 570921 h 570921"/>
                    <a:gd name="connsiteX1" fmla="*/ 96921 w 680803"/>
                    <a:gd name="connsiteY1" fmla="*/ 34977 h 570921"/>
                    <a:gd name="connsiteX2" fmla="*/ 351019 w 680803"/>
                    <a:gd name="connsiteY2" fmla="*/ 361059 h 570921"/>
                    <a:gd name="connsiteX3" fmla="*/ 600977 w 680803"/>
                    <a:gd name="connsiteY3" fmla="*/ 34976 h 570921"/>
                    <a:gd name="connsiteX4" fmla="*/ 680803 w 680803"/>
                    <a:gd name="connsiteY4" fmla="*/ 510961 h 570921"/>
                    <a:gd name="connsiteX0" fmla="*/ 6246 w 680803"/>
                    <a:gd name="connsiteY0" fmla="*/ 589264 h 589264"/>
                    <a:gd name="connsiteX1" fmla="*/ 96921 w 680803"/>
                    <a:gd name="connsiteY1" fmla="*/ 53320 h 589264"/>
                    <a:gd name="connsiteX2" fmla="*/ 384953 w 680803"/>
                    <a:gd name="connsiteY2" fmla="*/ 269344 h 589264"/>
                    <a:gd name="connsiteX3" fmla="*/ 600977 w 680803"/>
                    <a:gd name="connsiteY3" fmla="*/ 53319 h 589264"/>
                    <a:gd name="connsiteX4" fmla="*/ 680803 w 680803"/>
                    <a:gd name="connsiteY4" fmla="*/ 529304 h 589264"/>
                    <a:gd name="connsiteX0" fmla="*/ 6246 w 722293"/>
                    <a:gd name="connsiteY0" fmla="*/ 589264 h 589264"/>
                    <a:gd name="connsiteX1" fmla="*/ 96921 w 722293"/>
                    <a:gd name="connsiteY1" fmla="*/ 53320 h 589264"/>
                    <a:gd name="connsiteX2" fmla="*/ 384953 w 722293"/>
                    <a:gd name="connsiteY2" fmla="*/ 269344 h 589264"/>
                    <a:gd name="connsiteX3" fmla="*/ 672985 w 722293"/>
                    <a:gd name="connsiteY3" fmla="*/ 53320 h 589264"/>
                    <a:gd name="connsiteX4" fmla="*/ 680803 w 722293"/>
                    <a:gd name="connsiteY4" fmla="*/ 529304 h 589264"/>
                    <a:gd name="connsiteX0" fmla="*/ 6246 w 817001"/>
                    <a:gd name="connsiteY0" fmla="*/ 589264 h 589264"/>
                    <a:gd name="connsiteX1" fmla="*/ 96921 w 817001"/>
                    <a:gd name="connsiteY1" fmla="*/ 53320 h 589264"/>
                    <a:gd name="connsiteX2" fmla="*/ 384953 w 817001"/>
                    <a:gd name="connsiteY2" fmla="*/ 269344 h 589264"/>
                    <a:gd name="connsiteX3" fmla="*/ 672985 w 817001"/>
                    <a:gd name="connsiteY3" fmla="*/ 53320 h 589264"/>
                    <a:gd name="connsiteX4" fmla="*/ 817001 w 817001"/>
                    <a:gd name="connsiteY4" fmla="*/ 485368 h 589264"/>
                    <a:gd name="connsiteX0" fmla="*/ 6246 w 744993"/>
                    <a:gd name="connsiteY0" fmla="*/ 595951 h 636071"/>
                    <a:gd name="connsiteX1" fmla="*/ 96921 w 744993"/>
                    <a:gd name="connsiteY1" fmla="*/ 60007 h 636071"/>
                    <a:gd name="connsiteX2" fmla="*/ 384953 w 744993"/>
                    <a:gd name="connsiteY2" fmla="*/ 276031 h 636071"/>
                    <a:gd name="connsiteX3" fmla="*/ 672985 w 744993"/>
                    <a:gd name="connsiteY3" fmla="*/ 60007 h 636071"/>
                    <a:gd name="connsiteX4" fmla="*/ 744993 w 744993"/>
                    <a:gd name="connsiteY4" fmla="*/ 636071 h 636071"/>
                    <a:gd name="connsiteX0" fmla="*/ 6246 w 726326"/>
                    <a:gd name="connsiteY0" fmla="*/ 636072 h 636072"/>
                    <a:gd name="connsiteX1" fmla="*/ 78254 w 726326"/>
                    <a:gd name="connsiteY1" fmla="*/ 60007 h 636072"/>
                    <a:gd name="connsiteX2" fmla="*/ 366286 w 726326"/>
                    <a:gd name="connsiteY2" fmla="*/ 276031 h 636072"/>
                    <a:gd name="connsiteX3" fmla="*/ 654318 w 726326"/>
                    <a:gd name="connsiteY3" fmla="*/ 60007 h 636072"/>
                    <a:gd name="connsiteX4" fmla="*/ 726326 w 726326"/>
                    <a:gd name="connsiteY4" fmla="*/ 636071 h 636072"/>
                    <a:gd name="connsiteX0" fmla="*/ 6246 w 726326"/>
                    <a:gd name="connsiteY0" fmla="*/ 682078 h 682078"/>
                    <a:gd name="connsiteX1" fmla="*/ 78254 w 726326"/>
                    <a:gd name="connsiteY1" fmla="*/ 106013 h 682078"/>
                    <a:gd name="connsiteX2" fmla="*/ 352359 w 726326"/>
                    <a:gd name="connsiteY2" fmla="*/ 46006 h 682078"/>
                    <a:gd name="connsiteX3" fmla="*/ 654318 w 726326"/>
                    <a:gd name="connsiteY3" fmla="*/ 106013 h 682078"/>
                    <a:gd name="connsiteX4" fmla="*/ 726326 w 726326"/>
                    <a:gd name="connsiteY4" fmla="*/ 682077 h 68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6326" h="682078">
                      <a:moveTo>
                        <a:pt x="6246" y="682078"/>
                      </a:moveTo>
                      <a:cubicBezTo>
                        <a:pt x="0" y="474714"/>
                        <a:pt x="20569" y="212025"/>
                        <a:pt x="78254" y="106013"/>
                      </a:cubicBezTo>
                      <a:cubicBezTo>
                        <a:pt x="135939" y="1"/>
                        <a:pt x="256348" y="46006"/>
                        <a:pt x="352359" y="46006"/>
                      </a:cubicBezTo>
                      <a:cubicBezTo>
                        <a:pt x="448370" y="46006"/>
                        <a:pt x="591990" y="1"/>
                        <a:pt x="654318" y="106013"/>
                      </a:cubicBezTo>
                      <a:cubicBezTo>
                        <a:pt x="716646" y="212025"/>
                        <a:pt x="701342" y="507192"/>
                        <a:pt x="726326" y="682077"/>
                      </a:cubicBezTo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2508413" y="1671545"/>
                  <a:ext cx="1122145" cy="192805"/>
                </a:xfrm>
                <a:custGeom>
                  <a:avLst/>
                  <a:gdLst>
                    <a:gd name="connsiteX0" fmla="*/ 0 w 1394086"/>
                    <a:gd name="connsiteY0" fmla="*/ 0 h 244839"/>
                    <a:gd name="connsiteX1" fmla="*/ 344774 w 1394086"/>
                    <a:gd name="connsiteY1" fmla="*/ 209862 h 244839"/>
                    <a:gd name="connsiteX2" fmla="*/ 1079292 w 1394086"/>
                    <a:gd name="connsiteY2" fmla="*/ 209862 h 244839"/>
                    <a:gd name="connsiteX3" fmla="*/ 1394086 w 1394086"/>
                    <a:gd name="connsiteY3" fmla="*/ 0 h 24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086" h="244839">
                      <a:moveTo>
                        <a:pt x="0" y="0"/>
                      </a:moveTo>
                      <a:cubicBezTo>
                        <a:pt x="82446" y="87442"/>
                        <a:pt x="164892" y="174885"/>
                        <a:pt x="344774" y="209862"/>
                      </a:cubicBezTo>
                      <a:cubicBezTo>
                        <a:pt x="524656" y="244839"/>
                        <a:pt x="904407" y="244839"/>
                        <a:pt x="1079292" y="209862"/>
                      </a:cubicBezTo>
                      <a:cubicBezTo>
                        <a:pt x="1254177" y="174885"/>
                        <a:pt x="1324131" y="87442"/>
                        <a:pt x="1394086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73" name="Group 72"/>
            <p:cNvGrpSpPr/>
            <p:nvPr/>
          </p:nvGrpSpPr>
          <p:grpSpPr>
            <a:xfrm>
              <a:off x="7092281" y="2204864"/>
              <a:ext cx="1164804" cy="630088"/>
              <a:chOff x="7092281" y="2204864"/>
              <a:chExt cx="1164804" cy="630088"/>
            </a:xfrm>
          </p:grpSpPr>
          <p:sp>
            <p:nvSpPr>
              <p:cNvPr id="60" name="Freeform 59"/>
              <p:cNvSpPr/>
              <p:nvPr/>
            </p:nvSpPr>
            <p:spPr>
              <a:xfrm>
                <a:off x="7173814" y="2204864"/>
                <a:ext cx="1008856" cy="630088"/>
              </a:xfrm>
              <a:custGeom>
                <a:avLst/>
                <a:gdLst>
                  <a:gd name="connsiteX0" fmla="*/ 76994 w 1008856"/>
                  <a:gd name="connsiteY0" fmla="*/ 169068 h 831850"/>
                  <a:gd name="connsiteX1" fmla="*/ 486569 w 1008856"/>
                  <a:gd name="connsiteY1" fmla="*/ 2381 h 831850"/>
                  <a:gd name="connsiteX2" fmla="*/ 924719 w 1008856"/>
                  <a:gd name="connsiteY2" fmla="*/ 154781 h 831850"/>
                  <a:gd name="connsiteX3" fmla="*/ 939006 w 1008856"/>
                  <a:gd name="connsiteY3" fmla="*/ 640556 h 831850"/>
                  <a:gd name="connsiteX4" fmla="*/ 505619 w 1008856"/>
                  <a:gd name="connsiteY4" fmla="*/ 831056 h 831850"/>
                  <a:gd name="connsiteX5" fmla="*/ 72231 w 1008856"/>
                  <a:gd name="connsiteY5" fmla="*/ 635793 h 831850"/>
                  <a:gd name="connsiteX6" fmla="*/ 76994 w 1008856"/>
                  <a:gd name="connsiteY6" fmla="*/ 169068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8856" h="831850">
                    <a:moveTo>
                      <a:pt x="76994" y="169068"/>
                    </a:moveTo>
                    <a:cubicBezTo>
                      <a:pt x="146050" y="63499"/>
                      <a:pt x="345282" y="4762"/>
                      <a:pt x="486569" y="2381"/>
                    </a:cubicBezTo>
                    <a:cubicBezTo>
                      <a:pt x="627856" y="0"/>
                      <a:pt x="849313" y="48419"/>
                      <a:pt x="924719" y="154781"/>
                    </a:cubicBezTo>
                    <a:cubicBezTo>
                      <a:pt x="1000125" y="261144"/>
                      <a:pt x="1008856" y="527844"/>
                      <a:pt x="939006" y="640556"/>
                    </a:cubicBezTo>
                    <a:cubicBezTo>
                      <a:pt x="869156" y="753268"/>
                      <a:pt x="650081" y="831850"/>
                      <a:pt x="505619" y="831056"/>
                    </a:cubicBezTo>
                    <a:cubicBezTo>
                      <a:pt x="361157" y="830262"/>
                      <a:pt x="144462" y="746918"/>
                      <a:pt x="72231" y="635793"/>
                    </a:cubicBezTo>
                    <a:cubicBezTo>
                      <a:pt x="0" y="524668"/>
                      <a:pt x="7938" y="274637"/>
                      <a:pt x="76994" y="169068"/>
                    </a:cubicBezTo>
                    <a:close/>
                  </a:path>
                </a:pathLst>
              </a:custGeom>
              <a:solidFill>
                <a:srgbClr val="99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>
                <a:off x="8134350" y="2328863"/>
                <a:ext cx="104775" cy="428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8167688" y="2586038"/>
                <a:ext cx="89397" cy="121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7103990" y="2362574"/>
                <a:ext cx="111198" cy="2343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7092281" y="2633663"/>
                <a:ext cx="113382" cy="461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71"/>
              <p:cNvSpPr/>
              <p:nvPr/>
            </p:nvSpPr>
            <p:spPr>
              <a:xfrm>
                <a:off x="7740352" y="2492896"/>
                <a:ext cx="216024" cy="216024"/>
              </a:xfrm>
              <a:prstGeom prst="ellipse">
                <a:avLst/>
              </a:prstGeom>
              <a:solidFill>
                <a:srgbClr val="3333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5" name="Group 30"/>
          <p:cNvGrpSpPr/>
          <p:nvPr/>
        </p:nvGrpSpPr>
        <p:grpSpPr>
          <a:xfrm>
            <a:off x="6516216" y="1556792"/>
            <a:ext cx="576065" cy="45719"/>
            <a:chOff x="3347864" y="2492896"/>
            <a:chExt cx="665183" cy="144016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26"/>
          <p:cNvGrpSpPr/>
          <p:nvPr/>
        </p:nvGrpSpPr>
        <p:grpSpPr>
          <a:xfrm>
            <a:off x="1691680" y="3140968"/>
            <a:ext cx="576064" cy="792088"/>
            <a:chOff x="4289625" y="2780928"/>
            <a:chExt cx="576064" cy="792088"/>
          </a:xfrm>
        </p:grpSpPr>
        <p:grpSp>
          <p:nvGrpSpPr>
            <p:cNvPr id="71" name="Group 8"/>
            <p:cNvGrpSpPr/>
            <p:nvPr/>
          </p:nvGrpSpPr>
          <p:grpSpPr>
            <a:xfrm>
              <a:off x="4289625" y="2780928"/>
              <a:ext cx="576064" cy="288032"/>
              <a:chOff x="6739030" y="3610677"/>
              <a:chExt cx="451036" cy="248044"/>
            </a:xfrm>
          </p:grpSpPr>
          <p:sp>
            <p:nvSpPr>
              <p:cNvPr id="75" name="Oval 74"/>
              <p:cNvSpPr/>
              <p:nvPr/>
            </p:nvSpPr>
            <p:spPr>
              <a:xfrm rot="190219">
                <a:off x="7099070" y="3610677"/>
                <a:ext cx="90996" cy="248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/>
              <p:cNvSpPr/>
              <p:nvPr/>
            </p:nvSpPr>
            <p:spPr>
              <a:xfrm rot="190219">
                <a:off x="6739030" y="3610677"/>
                <a:ext cx="90996" cy="248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4" name="Chord 73"/>
            <p:cNvSpPr/>
            <p:nvPr/>
          </p:nvSpPr>
          <p:spPr>
            <a:xfrm>
              <a:off x="4289625" y="3068960"/>
              <a:ext cx="576064" cy="504056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76313" y="3356992"/>
            <a:ext cx="1995485" cy="1368152"/>
            <a:chOff x="976313" y="2708920"/>
            <a:chExt cx="1995485" cy="1368152"/>
          </a:xfrm>
        </p:grpSpPr>
        <p:cxnSp>
          <p:nvCxnSpPr>
            <p:cNvPr id="37" name="Straight Connector 36"/>
            <p:cNvCxnSpPr/>
            <p:nvPr/>
          </p:nvCxnSpPr>
          <p:spPr>
            <a:xfrm flipH="1" flipV="1">
              <a:off x="1023938" y="2971800"/>
              <a:ext cx="124446" cy="531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976313" y="3195639"/>
              <a:ext cx="161925" cy="619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819994" y="2995613"/>
              <a:ext cx="132754" cy="733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843211" y="3190875"/>
              <a:ext cx="128587" cy="6191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1106090" y="2708920"/>
              <a:ext cx="1800200" cy="1368152"/>
              <a:chOff x="1043608" y="2780928"/>
              <a:chExt cx="1872208" cy="1152128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043608" y="2780928"/>
                <a:ext cx="1872208" cy="1152128"/>
              </a:xfrm>
              <a:custGeom>
                <a:avLst/>
                <a:gdLst>
                  <a:gd name="connsiteX0" fmla="*/ 409575 w 2260600"/>
                  <a:gd name="connsiteY0" fmla="*/ 60325 h 1258887"/>
                  <a:gd name="connsiteX1" fmla="*/ 1114425 w 2260600"/>
                  <a:gd name="connsiteY1" fmla="*/ 260350 h 1258887"/>
                  <a:gd name="connsiteX2" fmla="*/ 2047875 w 2260600"/>
                  <a:gd name="connsiteY2" fmla="*/ 88900 h 1258887"/>
                  <a:gd name="connsiteX3" fmla="*/ 2105025 w 2260600"/>
                  <a:gd name="connsiteY3" fmla="*/ 774700 h 1258887"/>
                  <a:gd name="connsiteX4" fmla="*/ 1114425 w 2260600"/>
                  <a:gd name="connsiteY4" fmla="*/ 1231900 h 1258887"/>
                  <a:gd name="connsiteX5" fmla="*/ 152400 w 2260600"/>
                  <a:gd name="connsiteY5" fmla="*/ 612775 h 1258887"/>
                  <a:gd name="connsiteX6" fmla="*/ 200025 w 2260600"/>
                  <a:gd name="connsiteY6" fmla="*/ 88900 h 1258887"/>
                  <a:gd name="connsiteX7" fmla="*/ 409575 w 2260600"/>
                  <a:gd name="connsiteY7" fmla="*/ 60325 h 1258887"/>
                  <a:gd name="connsiteX0" fmla="*/ 200025 w 2260600"/>
                  <a:gd name="connsiteY0" fmla="*/ 85725 h 1255712"/>
                  <a:gd name="connsiteX1" fmla="*/ 1114425 w 2260600"/>
                  <a:gd name="connsiteY1" fmla="*/ 257175 h 1255712"/>
                  <a:gd name="connsiteX2" fmla="*/ 2047875 w 2260600"/>
                  <a:gd name="connsiteY2" fmla="*/ 85725 h 1255712"/>
                  <a:gd name="connsiteX3" fmla="*/ 2105025 w 2260600"/>
                  <a:gd name="connsiteY3" fmla="*/ 771525 h 1255712"/>
                  <a:gd name="connsiteX4" fmla="*/ 1114425 w 2260600"/>
                  <a:gd name="connsiteY4" fmla="*/ 1228725 h 1255712"/>
                  <a:gd name="connsiteX5" fmla="*/ 152400 w 2260600"/>
                  <a:gd name="connsiteY5" fmla="*/ 609600 h 1255712"/>
                  <a:gd name="connsiteX6" fmla="*/ 200025 w 2260600"/>
                  <a:gd name="connsiteY6" fmla="*/ 85725 h 1255712"/>
                  <a:gd name="connsiteX0" fmla="*/ 228217 w 2254961"/>
                  <a:gd name="connsiteY0" fmla="*/ 86493 h 1255712"/>
                  <a:gd name="connsiteX1" fmla="*/ 1108786 w 2254961"/>
                  <a:gd name="connsiteY1" fmla="*/ 257175 h 1255712"/>
                  <a:gd name="connsiteX2" fmla="*/ 2042236 w 2254961"/>
                  <a:gd name="connsiteY2" fmla="*/ 85725 h 1255712"/>
                  <a:gd name="connsiteX3" fmla="*/ 2099386 w 2254961"/>
                  <a:gd name="connsiteY3" fmla="*/ 771525 h 1255712"/>
                  <a:gd name="connsiteX4" fmla="*/ 1108786 w 2254961"/>
                  <a:gd name="connsiteY4" fmla="*/ 1228725 h 1255712"/>
                  <a:gd name="connsiteX5" fmla="*/ 146761 w 2254961"/>
                  <a:gd name="connsiteY5" fmla="*/ 609600 h 1255712"/>
                  <a:gd name="connsiteX6" fmla="*/ 228217 w 2254961"/>
                  <a:gd name="connsiteY6" fmla="*/ 86493 h 1255712"/>
                  <a:gd name="connsiteX0" fmla="*/ 146762 w 2173506"/>
                  <a:gd name="connsiteY0" fmla="*/ 86493 h 1234885"/>
                  <a:gd name="connsiteX1" fmla="*/ 1027331 w 2173506"/>
                  <a:gd name="connsiteY1" fmla="*/ 257175 h 1234885"/>
                  <a:gd name="connsiteX2" fmla="*/ 1960781 w 2173506"/>
                  <a:gd name="connsiteY2" fmla="*/ 85725 h 1234885"/>
                  <a:gd name="connsiteX3" fmla="*/ 2017931 w 2173506"/>
                  <a:gd name="connsiteY3" fmla="*/ 771525 h 1234885"/>
                  <a:gd name="connsiteX4" fmla="*/ 1027331 w 2173506"/>
                  <a:gd name="connsiteY4" fmla="*/ 1228725 h 1234885"/>
                  <a:gd name="connsiteX5" fmla="*/ 146761 w 2173506"/>
                  <a:gd name="connsiteY5" fmla="*/ 734565 h 1234885"/>
                  <a:gd name="connsiteX6" fmla="*/ 146762 w 2173506"/>
                  <a:gd name="connsiteY6" fmla="*/ 86493 h 1234885"/>
                  <a:gd name="connsiteX0" fmla="*/ 146762 w 2177356"/>
                  <a:gd name="connsiteY0" fmla="*/ 86493 h 1100766"/>
                  <a:gd name="connsiteX1" fmla="*/ 1027331 w 2177356"/>
                  <a:gd name="connsiteY1" fmla="*/ 257175 h 1100766"/>
                  <a:gd name="connsiteX2" fmla="*/ 1960781 w 2177356"/>
                  <a:gd name="connsiteY2" fmla="*/ 85725 h 1100766"/>
                  <a:gd name="connsiteX3" fmla="*/ 2017931 w 2177356"/>
                  <a:gd name="connsiteY3" fmla="*/ 771525 h 1100766"/>
                  <a:gd name="connsiteX4" fmla="*/ 1004230 w 2177356"/>
                  <a:gd name="connsiteY4" fmla="*/ 1094606 h 1100766"/>
                  <a:gd name="connsiteX5" fmla="*/ 146761 w 2177356"/>
                  <a:gd name="connsiteY5" fmla="*/ 734565 h 1100766"/>
                  <a:gd name="connsiteX6" fmla="*/ 146762 w 2177356"/>
                  <a:gd name="connsiteY6" fmla="*/ 86493 h 1100766"/>
                  <a:gd name="connsiteX0" fmla="*/ 146762 w 2112834"/>
                  <a:gd name="connsiteY0" fmla="*/ 92334 h 1112448"/>
                  <a:gd name="connsiteX1" fmla="*/ 1027331 w 2112834"/>
                  <a:gd name="connsiteY1" fmla="*/ 263016 h 1112448"/>
                  <a:gd name="connsiteX2" fmla="*/ 1960781 w 2112834"/>
                  <a:gd name="connsiteY2" fmla="*/ 91566 h 1112448"/>
                  <a:gd name="connsiteX3" fmla="*/ 1939650 w 2112834"/>
                  <a:gd name="connsiteY3" fmla="*/ 812415 h 1112448"/>
                  <a:gd name="connsiteX4" fmla="*/ 1004230 w 2112834"/>
                  <a:gd name="connsiteY4" fmla="*/ 1100447 h 1112448"/>
                  <a:gd name="connsiteX5" fmla="*/ 146761 w 2112834"/>
                  <a:gd name="connsiteY5" fmla="*/ 740406 h 1112448"/>
                  <a:gd name="connsiteX6" fmla="*/ 146762 w 2112834"/>
                  <a:gd name="connsiteY6" fmla="*/ 92334 h 1112448"/>
                  <a:gd name="connsiteX0" fmla="*/ 146762 w 2169654"/>
                  <a:gd name="connsiteY0" fmla="*/ 91565 h 1111679"/>
                  <a:gd name="connsiteX1" fmla="*/ 1027331 w 2169654"/>
                  <a:gd name="connsiteY1" fmla="*/ 262247 h 1111679"/>
                  <a:gd name="connsiteX2" fmla="*/ 2017602 w 2169654"/>
                  <a:gd name="connsiteY2" fmla="*/ 91566 h 1111679"/>
                  <a:gd name="connsiteX3" fmla="*/ 1939650 w 2169654"/>
                  <a:gd name="connsiteY3" fmla="*/ 811646 h 1111679"/>
                  <a:gd name="connsiteX4" fmla="*/ 1004230 w 2169654"/>
                  <a:gd name="connsiteY4" fmla="*/ 1099678 h 1111679"/>
                  <a:gd name="connsiteX5" fmla="*/ 146761 w 2169654"/>
                  <a:gd name="connsiteY5" fmla="*/ 739637 h 1111679"/>
                  <a:gd name="connsiteX6" fmla="*/ 146762 w 2169654"/>
                  <a:gd name="connsiteY6" fmla="*/ 91565 h 111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9654" h="1111679">
                    <a:moveTo>
                      <a:pt x="146762" y="91565"/>
                    </a:moveTo>
                    <a:cubicBezTo>
                      <a:pt x="293524" y="12000"/>
                      <a:pt x="715524" y="262247"/>
                      <a:pt x="1027331" y="262247"/>
                    </a:cubicBezTo>
                    <a:cubicBezTo>
                      <a:pt x="1339138" y="262247"/>
                      <a:pt x="1865549" y="0"/>
                      <a:pt x="2017602" y="91566"/>
                    </a:cubicBezTo>
                    <a:cubicBezTo>
                      <a:pt x="2169655" y="183132"/>
                      <a:pt x="2108545" y="643627"/>
                      <a:pt x="1939650" y="811646"/>
                    </a:cubicBezTo>
                    <a:cubicBezTo>
                      <a:pt x="1770755" y="979665"/>
                      <a:pt x="1303045" y="1111679"/>
                      <a:pt x="1004230" y="1099678"/>
                    </a:cubicBezTo>
                    <a:cubicBezTo>
                      <a:pt x="705415" y="1087677"/>
                      <a:pt x="289672" y="907656"/>
                      <a:pt x="146761" y="739637"/>
                    </a:cubicBezTo>
                    <a:cubicBezTo>
                      <a:pt x="3850" y="571618"/>
                      <a:pt x="0" y="171130"/>
                      <a:pt x="146762" y="91565"/>
                    </a:cubicBezTo>
                    <a:close/>
                  </a:path>
                </a:pathLst>
              </a:custGeom>
              <a:solidFill>
                <a:srgbClr val="66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115617" y="2924943"/>
                <a:ext cx="1728192" cy="288033"/>
              </a:xfrm>
              <a:custGeom>
                <a:avLst/>
                <a:gdLst>
                  <a:gd name="connsiteX0" fmla="*/ 0 w 1724025"/>
                  <a:gd name="connsiteY0" fmla="*/ 9525 h 287337"/>
                  <a:gd name="connsiteX1" fmla="*/ 800100 w 1724025"/>
                  <a:gd name="connsiteY1" fmla="*/ 285750 h 287337"/>
                  <a:gd name="connsiteX2" fmla="*/ 1724025 w 1724025"/>
                  <a:gd name="connsiteY2" fmla="*/ 0 h 287337"/>
                  <a:gd name="connsiteX0" fmla="*/ 0 w 1713309"/>
                  <a:gd name="connsiteY0" fmla="*/ 0 h 351528"/>
                  <a:gd name="connsiteX1" fmla="*/ 789384 w 1713309"/>
                  <a:gd name="connsiteY1" fmla="*/ 342131 h 351528"/>
                  <a:gd name="connsiteX2" fmla="*/ 1713309 w 1713309"/>
                  <a:gd name="connsiteY2" fmla="*/ 56381 h 351528"/>
                  <a:gd name="connsiteX0" fmla="*/ 0 w 1728192"/>
                  <a:gd name="connsiteY0" fmla="*/ 0 h 342131"/>
                  <a:gd name="connsiteX1" fmla="*/ 789384 w 1728192"/>
                  <a:gd name="connsiteY1" fmla="*/ 342131 h 342131"/>
                  <a:gd name="connsiteX2" fmla="*/ 1728192 w 1728192"/>
                  <a:gd name="connsiteY2" fmla="*/ 0 h 342131"/>
                  <a:gd name="connsiteX0" fmla="*/ 0 w 1728192"/>
                  <a:gd name="connsiteY0" fmla="*/ 0 h 288033"/>
                  <a:gd name="connsiteX1" fmla="*/ 792087 w 1728192"/>
                  <a:gd name="connsiteY1" fmla="*/ 288033 h 288033"/>
                  <a:gd name="connsiteX2" fmla="*/ 1728192 w 1728192"/>
                  <a:gd name="connsiteY2" fmla="*/ 0 h 28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28192" h="288033">
                    <a:moveTo>
                      <a:pt x="0" y="0"/>
                    </a:moveTo>
                    <a:cubicBezTo>
                      <a:pt x="256381" y="138906"/>
                      <a:pt x="504055" y="288033"/>
                      <a:pt x="792087" y="288033"/>
                    </a:cubicBezTo>
                    <a:cubicBezTo>
                      <a:pt x="1080119" y="288033"/>
                      <a:pt x="1409898" y="142081"/>
                      <a:pt x="17281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115616" y="3438525"/>
                <a:ext cx="1656184" cy="360929"/>
              </a:xfrm>
              <a:custGeom>
                <a:avLst/>
                <a:gdLst>
                  <a:gd name="connsiteX0" fmla="*/ 0 w 1752600"/>
                  <a:gd name="connsiteY0" fmla="*/ 9525 h 268288"/>
                  <a:gd name="connsiteX1" fmla="*/ 809625 w 1752600"/>
                  <a:gd name="connsiteY1" fmla="*/ 266700 h 268288"/>
                  <a:gd name="connsiteX2" fmla="*/ 1752600 w 1752600"/>
                  <a:gd name="connsiteY2" fmla="*/ 0 h 268288"/>
                  <a:gd name="connsiteX0" fmla="*/ 0 w 1752600"/>
                  <a:gd name="connsiteY0" fmla="*/ 0 h 267589"/>
                  <a:gd name="connsiteX1" fmla="*/ 809625 w 1752600"/>
                  <a:gd name="connsiteY1" fmla="*/ 257175 h 267589"/>
                  <a:gd name="connsiteX2" fmla="*/ 1752600 w 1752600"/>
                  <a:gd name="connsiteY2" fmla="*/ 62483 h 267589"/>
                  <a:gd name="connsiteX0" fmla="*/ 0 w 1752600"/>
                  <a:gd name="connsiteY0" fmla="*/ 0 h 360929"/>
                  <a:gd name="connsiteX1" fmla="*/ 838200 w 1752600"/>
                  <a:gd name="connsiteY1" fmla="*/ 350515 h 360929"/>
                  <a:gd name="connsiteX2" fmla="*/ 1752600 w 1752600"/>
                  <a:gd name="connsiteY2" fmla="*/ 62483 h 36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2600" h="360929">
                    <a:moveTo>
                      <a:pt x="0" y="0"/>
                    </a:moveTo>
                    <a:cubicBezTo>
                      <a:pt x="258762" y="129381"/>
                      <a:pt x="546100" y="340101"/>
                      <a:pt x="838200" y="350515"/>
                    </a:cubicBezTo>
                    <a:cubicBezTo>
                      <a:pt x="1130300" y="360929"/>
                      <a:pt x="1427162" y="195039"/>
                      <a:pt x="1752600" y="6248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00781 2.59259E-6 L -0.0158 2.59259E-6 L 0.00781 2.59259E-6 L -0.0158 2.59259E-6 L 8.33333E-7 2.59259E-6 Z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-540568" y="-1467544"/>
            <a:ext cx="10513168" cy="8640960"/>
            <a:chOff x="-324544" y="-891480"/>
            <a:chExt cx="10513168" cy="8640960"/>
          </a:xfrm>
        </p:grpSpPr>
        <p:sp>
          <p:nvSpPr>
            <p:cNvPr id="73" name="Rectangle 72"/>
            <p:cNvSpPr/>
            <p:nvPr/>
          </p:nvSpPr>
          <p:spPr>
            <a:xfrm>
              <a:off x="-324544" y="4005064"/>
              <a:ext cx="9793088" cy="3744416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-108520" y="4005064"/>
              <a:ext cx="97930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Picture 2" descr="https://www.wetterzentrale.de/maps/GFSOPEU18_0_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8144" y="-675456"/>
              <a:ext cx="4320480" cy="34689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-891480"/>
              <a:ext cx="3922192" cy="38971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9" name="Freeform 38"/>
          <p:cNvSpPr/>
          <p:nvPr/>
        </p:nvSpPr>
        <p:spPr>
          <a:xfrm rot="1040418">
            <a:off x="3027063" y="3030970"/>
            <a:ext cx="42562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 39"/>
          <p:cNvSpPr/>
          <p:nvPr/>
        </p:nvSpPr>
        <p:spPr>
          <a:xfrm rot="20934843" flipH="1">
            <a:off x="5628276" y="3100777"/>
            <a:ext cx="45654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eform 83"/>
          <p:cNvSpPr/>
          <p:nvPr/>
        </p:nvSpPr>
        <p:spPr>
          <a:xfrm rot="13062776" flipH="1">
            <a:off x="5349728" y="2239631"/>
            <a:ext cx="743624" cy="91331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0"/>
          <p:cNvGrpSpPr/>
          <p:nvPr/>
        </p:nvGrpSpPr>
        <p:grpSpPr>
          <a:xfrm flipV="1">
            <a:off x="-1836712" y="1556792"/>
            <a:ext cx="914626" cy="72008"/>
            <a:chOff x="3347864" y="2492896"/>
            <a:chExt cx="665183" cy="14401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reeform 21"/>
          <p:cNvSpPr/>
          <p:nvPr/>
        </p:nvSpPr>
        <p:spPr>
          <a:xfrm rot="18473678" flipH="1" flipV="1">
            <a:off x="2970279" y="2239906"/>
            <a:ext cx="743624" cy="87304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40"/>
          <p:cNvGrpSpPr/>
          <p:nvPr/>
        </p:nvGrpSpPr>
        <p:grpSpPr>
          <a:xfrm>
            <a:off x="3262898" y="1916832"/>
            <a:ext cx="2657657" cy="4335022"/>
            <a:chOff x="3262898" y="1916832"/>
            <a:chExt cx="2657657" cy="4335022"/>
          </a:xfrm>
        </p:grpSpPr>
        <p:grpSp>
          <p:nvGrpSpPr>
            <p:cNvPr id="2" name="Group 34"/>
            <p:cNvGrpSpPr/>
            <p:nvPr/>
          </p:nvGrpSpPr>
          <p:grpSpPr>
            <a:xfrm>
              <a:off x="3620223" y="4501259"/>
              <a:ext cx="1815873" cy="939340"/>
              <a:chOff x="3620223" y="4501259"/>
              <a:chExt cx="1815873" cy="939340"/>
            </a:xfrm>
          </p:grpSpPr>
          <p:sp>
            <p:nvSpPr>
              <p:cNvPr id="23" name="Freeform 22"/>
              <p:cNvSpPr/>
              <p:nvPr/>
            </p:nvSpPr>
            <p:spPr>
              <a:xfrm flipH="1">
                <a:off x="4657114" y="4501259"/>
                <a:ext cx="778982" cy="93934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3620223" y="4501259"/>
                <a:ext cx="728066" cy="93934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9" name="Chord 48"/>
            <p:cNvSpPr/>
            <p:nvPr/>
          </p:nvSpPr>
          <p:spPr>
            <a:xfrm>
              <a:off x="3262898" y="2418977"/>
              <a:ext cx="2657657" cy="3832877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24"/>
            <p:cNvGrpSpPr/>
            <p:nvPr/>
          </p:nvGrpSpPr>
          <p:grpSpPr>
            <a:xfrm>
              <a:off x="3948055" y="1916832"/>
              <a:ext cx="1287340" cy="1145866"/>
              <a:chOff x="-1009262" y="1732638"/>
              <a:chExt cx="1033010" cy="831187"/>
            </a:xfrm>
            <a:solidFill>
              <a:srgbClr val="FF3300"/>
            </a:solidFill>
          </p:grpSpPr>
          <p:sp>
            <p:nvSpPr>
              <p:cNvPr id="55" name="Freeform 10"/>
              <p:cNvSpPr/>
              <p:nvPr/>
            </p:nvSpPr>
            <p:spPr>
              <a:xfrm>
                <a:off x="-1009262" y="2036176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6" name="Chord 11"/>
              <p:cNvSpPr/>
              <p:nvPr/>
            </p:nvSpPr>
            <p:spPr>
              <a:xfrm>
                <a:off x="-779704" y="1732638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" name="Group 158"/>
          <p:cNvGrpSpPr/>
          <p:nvPr/>
        </p:nvGrpSpPr>
        <p:grpSpPr>
          <a:xfrm>
            <a:off x="4211031" y="2904221"/>
            <a:ext cx="714588" cy="275943"/>
            <a:chOff x="5132512" y="2335237"/>
            <a:chExt cx="544272" cy="189915"/>
          </a:xfrm>
        </p:grpSpPr>
        <p:sp>
          <p:nvSpPr>
            <p:cNvPr id="53" name="Oval 52"/>
            <p:cNvSpPr/>
            <p:nvPr/>
          </p:nvSpPr>
          <p:spPr>
            <a:xfrm>
              <a:off x="5132512" y="2335239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5579916" y="2335237"/>
              <a:ext cx="96868" cy="1899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Moon 51"/>
          <p:cNvSpPr/>
          <p:nvPr/>
        </p:nvSpPr>
        <p:spPr>
          <a:xfrm rot="16200000">
            <a:off x="4043351" y="3032958"/>
            <a:ext cx="1080120" cy="1728191"/>
          </a:xfrm>
          <a:prstGeom prst="moon">
            <a:avLst>
              <a:gd name="adj" fmla="val 7066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84"/>
          <p:cNvGrpSpPr/>
          <p:nvPr/>
        </p:nvGrpSpPr>
        <p:grpSpPr>
          <a:xfrm>
            <a:off x="-396552" y="2708920"/>
            <a:ext cx="2664296" cy="3096344"/>
            <a:chOff x="-396552" y="2708920"/>
            <a:chExt cx="2664296" cy="3096344"/>
          </a:xfrm>
          <a:solidFill>
            <a:srgbClr val="CC9900"/>
          </a:solidFill>
        </p:grpSpPr>
        <p:sp>
          <p:nvSpPr>
            <p:cNvPr id="86" name="Freeform 85"/>
            <p:cNvSpPr/>
            <p:nvPr/>
          </p:nvSpPr>
          <p:spPr>
            <a:xfrm>
              <a:off x="-396552" y="2708920"/>
              <a:ext cx="2664296" cy="1368152"/>
            </a:xfrm>
            <a:custGeom>
              <a:avLst/>
              <a:gdLst>
                <a:gd name="connsiteX0" fmla="*/ 58058 w 1683658"/>
                <a:gd name="connsiteY0" fmla="*/ 0 h 1349828"/>
                <a:gd name="connsiteX1" fmla="*/ 1683658 w 1683658"/>
                <a:gd name="connsiteY1" fmla="*/ 14514 h 1349828"/>
                <a:gd name="connsiteX2" fmla="*/ 667658 w 1683658"/>
                <a:gd name="connsiteY2" fmla="*/ 1335314 h 1349828"/>
                <a:gd name="connsiteX3" fmla="*/ 0 w 1683658"/>
                <a:gd name="connsiteY3" fmla="*/ 1349828 h 1349828"/>
                <a:gd name="connsiteX4" fmla="*/ 58058 w 1683658"/>
                <a:gd name="connsiteY4" fmla="*/ 0 h 1349828"/>
                <a:gd name="connsiteX0" fmla="*/ 58058 w 1683658"/>
                <a:gd name="connsiteY0" fmla="*/ 0 h 1368152"/>
                <a:gd name="connsiteX1" fmla="*/ 1683658 w 1683658"/>
                <a:gd name="connsiteY1" fmla="*/ 14514 h 1368152"/>
                <a:gd name="connsiteX2" fmla="*/ 832487 w 1683658"/>
                <a:gd name="connsiteY2" fmla="*/ 1368152 h 1368152"/>
                <a:gd name="connsiteX3" fmla="*/ 0 w 1683658"/>
                <a:gd name="connsiteY3" fmla="*/ 1349828 h 1368152"/>
                <a:gd name="connsiteX4" fmla="*/ 58058 w 1683658"/>
                <a:gd name="connsiteY4" fmla="*/ 0 h 1368152"/>
                <a:gd name="connsiteX0" fmla="*/ 58058 w 1713944"/>
                <a:gd name="connsiteY0" fmla="*/ 0 h 1368152"/>
                <a:gd name="connsiteX1" fmla="*/ 1713944 w 1713944"/>
                <a:gd name="connsiteY1" fmla="*/ 0 h 1368152"/>
                <a:gd name="connsiteX2" fmla="*/ 832487 w 1713944"/>
                <a:gd name="connsiteY2" fmla="*/ 1368152 h 1368152"/>
                <a:gd name="connsiteX3" fmla="*/ 0 w 1713944"/>
                <a:gd name="connsiteY3" fmla="*/ 1349828 h 1368152"/>
                <a:gd name="connsiteX4" fmla="*/ 58058 w 1713944"/>
                <a:gd name="connsiteY4" fmla="*/ 0 h 1368152"/>
                <a:gd name="connsiteX0" fmla="*/ 0 w 1762914"/>
                <a:gd name="connsiteY0" fmla="*/ 0 h 1368152"/>
                <a:gd name="connsiteX1" fmla="*/ 1762914 w 1762914"/>
                <a:gd name="connsiteY1" fmla="*/ 0 h 1368152"/>
                <a:gd name="connsiteX2" fmla="*/ 881457 w 1762914"/>
                <a:gd name="connsiteY2" fmla="*/ 1368152 h 1368152"/>
                <a:gd name="connsiteX3" fmla="*/ 48970 w 1762914"/>
                <a:gd name="connsiteY3" fmla="*/ 1349828 h 1368152"/>
                <a:gd name="connsiteX4" fmla="*/ 0 w 1762914"/>
                <a:gd name="connsiteY4" fmla="*/ 0 h 1368152"/>
                <a:gd name="connsiteX0" fmla="*/ 4897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4897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88145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1884" h="1368152">
                  <a:moveTo>
                    <a:pt x="0" y="0"/>
                  </a:moveTo>
                  <a:lnTo>
                    <a:pt x="1811884" y="0"/>
                  </a:lnTo>
                  <a:lnTo>
                    <a:pt x="881457" y="1368152"/>
                  </a:lnTo>
                  <a:lnTo>
                    <a:pt x="0" y="13681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-396552" y="4077072"/>
              <a:ext cx="1296144" cy="216024"/>
            </a:xfrm>
            <a:custGeom>
              <a:avLst/>
              <a:gdLst>
                <a:gd name="connsiteX0" fmla="*/ 1335314 w 1349829"/>
                <a:gd name="connsiteY0" fmla="*/ 14515 h 174172"/>
                <a:gd name="connsiteX1" fmla="*/ 1349829 w 1349829"/>
                <a:gd name="connsiteY1" fmla="*/ 174172 h 174172"/>
                <a:gd name="connsiteX2" fmla="*/ 14514 w 1349829"/>
                <a:gd name="connsiteY2" fmla="*/ 174172 h 174172"/>
                <a:gd name="connsiteX3" fmla="*/ 0 w 1349829"/>
                <a:gd name="connsiteY3" fmla="*/ 0 h 174172"/>
                <a:gd name="connsiteX4" fmla="*/ 1335314 w 1349829"/>
                <a:gd name="connsiteY4" fmla="*/ 14515 h 174172"/>
                <a:gd name="connsiteX0" fmla="*/ 1335314 w 1335314"/>
                <a:gd name="connsiteY0" fmla="*/ 14515 h 215709"/>
                <a:gd name="connsiteX1" fmla="*/ 1276400 w 1335314"/>
                <a:gd name="connsiteY1" fmla="*/ 215709 h 215709"/>
                <a:gd name="connsiteX2" fmla="*/ 14514 w 1335314"/>
                <a:gd name="connsiteY2" fmla="*/ 174172 h 215709"/>
                <a:gd name="connsiteX3" fmla="*/ 0 w 1335314"/>
                <a:gd name="connsiteY3" fmla="*/ 0 h 215709"/>
                <a:gd name="connsiteX4" fmla="*/ 1335314 w 1335314"/>
                <a:gd name="connsiteY4" fmla="*/ 14515 h 215709"/>
                <a:gd name="connsiteX0" fmla="*/ 1276400 w 1276400"/>
                <a:gd name="connsiteY0" fmla="*/ 0 h 216024"/>
                <a:gd name="connsiteX1" fmla="*/ 1276400 w 1276400"/>
                <a:gd name="connsiteY1" fmla="*/ 216024 h 216024"/>
                <a:gd name="connsiteX2" fmla="*/ 14514 w 1276400"/>
                <a:gd name="connsiteY2" fmla="*/ 174487 h 216024"/>
                <a:gd name="connsiteX3" fmla="*/ 0 w 1276400"/>
                <a:gd name="connsiteY3" fmla="*/ 315 h 216024"/>
                <a:gd name="connsiteX4" fmla="*/ 1276400 w 1276400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19744 w 1296144"/>
                <a:gd name="connsiteY3" fmla="*/ 315 h 216024"/>
                <a:gd name="connsiteX4" fmla="*/ 1296144 w 1296144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0 w 1296144"/>
                <a:gd name="connsiteY3" fmla="*/ 0 h 216024"/>
                <a:gd name="connsiteX4" fmla="*/ 1296144 w 1296144"/>
                <a:gd name="connsiteY4" fmla="*/ 0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216024">
                  <a:moveTo>
                    <a:pt x="1296144" y="0"/>
                  </a:moveTo>
                  <a:lnTo>
                    <a:pt x="1296144" y="216024"/>
                  </a:lnTo>
                  <a:lnTo>
                    <a:pt x="0" y="216024"/>
                  </a:lnTo>
                  <a:lnTo>
                    <a:pt x="0" y="0"/>
                  </a:lnTo>
                  <a:lnTo>
                    <a:pt x="129614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99591" y="2708920"/>
              <a:ext cx="1368153" cy="1584176"/>
            </a:xfrm>
            <a:custGeom>
              <a:avLst/>
              <a:gdLst>
                <a:gd name="connsiteX0" fmla="*/ 0 w 1371600"/>
                <a:gd name="connsiteY0" fmla="*/ 1357313 h 1576388"/>
                <a:gd name="connsiteX1" fmla="*/ 1371600 w 1371600"/>
                <a:gd name="connsiteY1" fmla="*/ 0 h 1576388"/>
                <a:gd name="connsiteX2" fmla="*/ 1366838 w 1371600"/>
                <a:gd name="connsiteY2" fmla="*/ 161925 h 1576388"/>
                <a:gd name="connsiteX3" fmla="*/ 9525 w 1371600"/>
                <a:gd name="connsiteY3" fmla="*/ 1576388 h 1576388"/>
                <a:gd name="connsiteX4" fmla="*/ 0 w 1371600"/>
                <a:gd name="connsiteY4" fmla="*/ 1357313 h 1576388"/>
                <a:gd name="connsiteX0" fmla="*/ 9475 w 1381075"/>
                <a:gd name="connsiteY0" fmla="*/ 1357313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9475 w 1381075"/>
                <a:gd name="connsiteY4" fmla="*/ 1357313 h 1577330"/>
                <a:gd name="connsiteX0" fmla="*/ 1 w 1381075"/>
                <a:gd name="connsiteY0" fmla="*/ 1361306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1 w 1381075"/>
                <a:gd name="connsiteY4" fmla="*/ 1361306 h 1577330"/>
                <a:gd name="connsiteX0" fmla="*/ 1 w 1376313"/>
                <a:gd name="connsiteY0" fmla="*/ 1368152 h 1584176"/>
                <a:gd name="connsiteX1" fmla="*/ 1368153 w 1376313"/>
                <a:gd name="connsiteY1" fmla="*/ 0 h 1584176"/>
                <a:gd name="connsiteX2" fmla="*/ 1376313 w 1376313"/>
                <a:gd name="connsiteY2" fmla="*/ 168771 h 1584176"/>
                <a:gd name="connsiteX3" fmla="*/ 0 w 1376313"/>
                <a:gd name="connsiteY3" fmla="*/ 1584176 h 1584176"/>
                <a:gd name="connsiteX4" fmla="*/ 1 w 1376313"/>
                <a:gd name="connsiteY4" fmla="*/ 1368152 h 1584176"/>
                <a:gd name="connsiteX0" fmla="*/ 1 w 1368153"/>
                <a:gd name="connsiteY0" fmla="*/ 1368152 h 1584176"/>
                <a:gd name="connsiteX1" fmla="*/ 1368153 w 1368153"/>
                <a:gd name="connsiteY1" fmla="*/ 0 h 1584176"/>
                <a:gd name="connsiteX2" fmla="*/ 1368153 w 1368153"/>
                <a:gd name="connsiteY2" fmla="*/ 144016 h 1584176"/>
                <a:gd name="connsiteX3" fmla="*/ 0 w 1368153"/>
                <a:gd name="connsiteY3" fmla="*/ 1584176 h 1584176"/>
                <a:gd name="connsiteX4" fmla="*/ 1 w 1368153"/>
                <a:gd name="connsiteY4" fmla="*/ 1368152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153" h="1584176">
                  <a:moveTo>
                    <a:pt x="1" y="1368152"/>
                  </a:moveTo>
                  <a:lnTo>
                    <a:pt x="1368153" y="0"/>
                  </a:lnTo>
                  <a:lnTo>
                    <a:pt x="1368153" y="144016"/>
                  </a:lnTo>
                  <a:lnTo>
                    <a:pt x="0" y="1584176"/>
                  </a:lnTo>
                  <a:cubicBezTo>
                    <a:pt x="0" y="1512168"/>
                    <a:pt x="1" y="1440160"/>
                    <a:pt x="1" y="136815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95536" y="4293096"/>
              <a:ext cx="360040" cy="1512168"/>
            </a:xfrm>
            <a:prstGeom prst="rect">
              <a:avLst/>
            </a:prstGeom>
            <a:solidFill>
              <a:srgbClr val="9966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119"/>
          <p:cNvGrpSpPr/>
          <p:nvPr/>
        </p:nvGrpSpPr>
        <p:grpSpPr>
          <a:xfrm>
            <a:off x="-51079" y="2627342"/>
            <a:ext cx="1163593" cy="1080120"/>
            <a:chOff x="755576" y="3789040"/>
            <a:chExt cx="1163593" cy="1080120"/>
          </a:xfrm>
        </p:grpSpPr>
        <p:grpSp>
          <p:nvGrpSpPr>
            <p:cNvPr id="9" name="Group 93"/>
            <p:cNvGrpSpPr/>
            <p:nvPr/>
          </p:nvGrpSpPr>
          <p:grpSpPr>
            <a:xfrm>
              <a:off x="755576" y="3789040"/>
              <a:ext cx="1120378" cy="1080120"/>
              <a:chOff x="1147366" y="1844824"/>
              <a:chExt cx="1120378" cy="1080120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475656" y="1844824"/>
                <a:ext cx="792088" cy="1080120"/>
              </a:xfrm>
              <a:prstGeom prst="round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0"/>
              <p:cNvGrpSpPr/>
              <p:nvPr/>
            </p:nvGrpSpPr>
            <p:grpSpPr>
              <a:xfrm>
                <a:off x="1619672" y="2060848"/>
                <a:ext cx="504056" cy="720080"/>
                <a:chOff x="1547664" y="2060848"/>
                <a:chExt cx="648072" cy="720080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1835696" y="2276872"/>
                  <a:ext cx="360040" cy="45719"/>
                </a:xfrm>
                <a:prstGeom prst="rect">
                  <a:avLst/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Trapezoid 108"/>
                <p:cNvSpPr/>
                <p:nvPr/>
              </p:nvSpPr>
              <p:spPr>
                <a:xfrm>
                  <a:off x="1547664" y="2204864"/>
                  <a:ext cx="432048" cy="576064"/>
                </a:xfrm>
                <a:prstGeom prst="trapezoid">
                  <a:avLst/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Chord 109"/>
                <p:cNvSpPr/>
                <p:nvPr/>
              </p:nvSpPr>
              <p:spPr>
                <a:xfrm>
                  <a:off x="1619672" y="2060848"/>
                  <a:ext cx="288032" cy="360040"/>
                </a:xfrm>
                <a:prstGeom prst="chord">
                  <a:avLst>
                    <a:gd name="adj1" fmla="val 10535898"/>
                    <a:gd name="adj2" fmla="val 235772"/>
                  </a:avLst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4" name="Block Arc 103"/>
              <p:cNvSpPr/>
              <p:nvPr/>
            </p:nvSpPr>
            <p:spPr>
              <a:xfrm>
                <a:off x="1147366" y="2057673"/>
                <a:ext cx="641722" cy="648072"/>
              </a:xfrm>
              <a:prstGeom prst="blockArc">
                <a:avLst>
                  <a:gd name="adj1" fmla="val 5444717"/>
                  <a:gd name="adj2" fmla="val 16176228"/>
                  <a:gd name="adj3" fmla="val 22914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1043608" y="3789040"/>
              <a:ext cx="8755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 smtClean="0"/>
                <a:t>EXTERMINATE</a:t>
              </a:r>
              <a:endParaRPr lang="en-GB" sz="900" b="1" dirty="0"/>
            </a:p>
          </p:txBody>
        </p:sp>
      </p:grpSp>
      <p:grpSp>
        <p:nvGrpSpPr>
          <p:cNvPr id="11" name="Group 129"/>
          <p:cNvGrpSpPr/>
          <p:nvPr/>
        </p:nvGrpSpPr>
        <p:grpSpPr>
          <a:xfrm rot="17574060">
            <a:off x="6139857" y="4999539"/>
            <a:ext cx="1021406" cy="641894"/>
            <a:chOff x="3355340" y="3538220"/>
            <a:chExt cx="2471420" cy="641894"/>
          </a:xfrm>
        </p:grpSpPr>
        <p:sp>
          <p:nvSpPr>
            <p:cNvPr id="117" name="Freeform 116"/>
            <p:cNvSpPr/>
            <p:nvPr/>
          </p:nvSpPr>
          <p:spPr>
            <a:xfrm>
              <a:off x="3923928" y="3573016"/>
              <a:ext cx="1296144" cy="607098"/>
            </a:xfrm>
            <a:custGeom>
              <a:avLst/>
              <a:gdLst>
                <a:gd name="connsiteX0" fmla="*/ 179010 w 1524001"/>
                <a:gd name="connsiteY0" fmla="*/ 74991 h 648306"/>
                <a:gd name="connsiteX1" fmla="*/ 91924 w 1524001"/>
                <a:gd name="connsiteY1" fmla="*/ 524934 h 648306"/>
                <a:gd name="connsiteX2" fmla="*/ 730553 w 1524001"/>
                <a:gd name="connsiteY2" fmla="*/ 641048 h 648306"/>
                <a:gd name="connsiteX3" fmla="*/ 1427239 w 1524001"/>
                <a:gd name="connsiteY3" fmla="*/ 553963 h 648306"/>
                <a:gd name="connsiteX4" fmla="*/ 1311124 w 1524001"/>
                <a:gd name="connsiteY4" fmla="*/ 74991 h 648306"/>
                <a:gd name="connsiteX5" fmla="*/ 730553 w 1524001"/>
                <a:gd name="connsiteY5" fmla="*/ 104020 h 648306"/>
                <a:gd name="connsiteX6" fmla="*/ 179010 w 1524001"/>
                <a:gd name="connsiteY6" fmla="*/ 74991 h 648306"/>
                <a:gd name="connsiteX0" fmla="*/ 158576 w 1528088"/>
                <a:gd name="connsiteY0" fmla="*/ 70152 h 684508"/>
                <a:gd name="connsiteX1" fmla="*/ 96011 w 1528088"/>
                <a:gd name="connsiteY1" fmla="*/ 561136 h 684508"/>
                <a:gd name="connsiteX2" fmla="*/ 734640 w 1528088"/>
                <a:gd name="connsiteY2" fmla="*/ 677250 h 684508"/>
                <a:gd name="connsiteX3" fmla="*/ 1431326 w 1528088"/>
                <a:gd name="connsiteY3" fmla="*/ 590165 h 684508"/>
                <a:gd name="connsiteX4" fmla="*/ 1315211 w 1528088"/>
                <a:gd name="connsiteY4" fmla="*/ 111193 h 684508"/>
                <a:gd name="connsiteX5" fmla="*/ 734640 w 1528088"/>
                <a:gd name="connsiteY5" fmla="*/ 140222 h 684508"/>
                <a:gd name="connsiteX6" fmla="*/ 158576 w 1528088"/>
                <a:gd name="connsiteY6" fmla="*/ 70152 h 684508"/>
                <a:gd name="connsiteX0" fmla="*/ 158576 w 1527337"/>
                <a:gd name="connsiteY0" fmla="*/ 74991 h 696187"/>
                <a:gd name="connsiteX1" fmla="*/ 96011 w 1527337"/>
                <a:gd name="connsiteY1" fmla="*/ 565975 h 696187"/>
                <a:gd name="connsiteX2" fmla="*/ 734640 w 1527337"/>
                <a:gd name="connsiteY2" fmla="*/ 682089 h 696187"/>
                <a:gd name="connsiteX3" fmla="*/ 1431326 w 1527337"/>
                <a:gd name="connsiteY3" fmla="*/ 595004 h 696187"/>
                <a:gd name="connsiteX4" fmla="*/ 1310704 w 1527337"/>
                <a:gd name="connsiteY4" fmla="*/ 74991 h 696187"/>
                <a:gd name="connsiteX5" fmla="*/ 734640 w 1527337"/>
                <a:gd name="connsiteY5" fmla="*/ 145061 h 696187"/>
                <a:gd name="connsiteX6" fmla="*/ 158576 w 1527337"/>
                <a:gd name="connsiteY6" fmla="*/ 74991 h 696187"/>
                <a:gd name="connsiteX0" fmla="*/ 168018 w 1536779"/>
                <a:gd name="connsiteY0" fmla="*/ 74991 h 696187"/>
                <a:gd name="connsiteX1" fmla="*/ 96011 w 1536779"/>
                <a:gd name="connsiteY1" fmla="*/ 579048 h 696187"/>
                <a:gd name="connsiteX2" fmla="*/ 744082 w 1536779"/>
                <a:gd name="connsiteY2" fmla="*/ 682089 h 696187"/>
                <a:gd name="connsiteX3" fmla="*/ 1440768 w 1536779"/>
                <a:gd name="connsiteY3" fmla="*/ 595004 h 696187"/>
                <a:gd name="connsiteX4" fmla="*/ 1320146 w 1536779"/>
                <a:gd name="connsiteY4" fmla="*/ 74991 h 696187"/>
                <a:gd name="connsiteX5" fmla="*/ 744082 w 1536779"/>
                <a:gd name="connsiteY5" fmla="*/ 145061 h 696187"/>
                <a:gd name="connsiteX6" fmla="*/ 168018 w 1536779"/>
                <a:gd name="connsiteY6" fmla="*/ 74991 h 696187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28158"/>
                <a:gd name="connsiteY0" fmla="*/ 72331 h 679429"/>
                <a:gd name="connsiteX1" fmla="*/ 96011 w 1428158"/>
                <a:gd name="connsiteY1" fmla="*/ 576388 h 679429"/>
                <a:gd name="connsiteX2" fmla="*/ 744082 w 1428158"/>
                <a:gd name="connsiteY2" fmla="*/ 679429 h 679429"/>
                <a:gd name="connsiteX3" fmla="*/ 1392155 w 1428158"/>
                <a:gd name="connsiteY3" fmla="*/ 576388 h 679429"/>
                <a:gd name="connsiteX4" fmla="*/ 1320146 w 1428158"/>
                <a:gd name="connsiteY4" fmla="*/ 72331 h 679429"/>
                <a:gd name="connsiteX5" fmla="*/ 744082 w 1428158"/>
                <a:gd name="connsiteY5" fmla="*/ 142401 h 679429"/>
                <a:gd name="connsiteX6" fmla="*/ 168018 w 1428158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0 h 607098"/>
                <a:gd name="connsiteX1" fmla="*/ 96011 w 1392155"/>
                <a:gd name="connsiteY1" fmla="*/ 504057 h 607098"/>
                <a:gd name="connsiteX2" fmla="*/ 744082 w 1392155"/>
                <a:gd name="connsiteY2" fmla="*/ 607098 h 607098"/>
                <a:gd name="connsiteX3" fmla="*/ 1392155 w 1392155"/>
                <a:gd name="connsiteY3" fmla="*/ 504057 h 607098"/>
                <a:gd name="connsiteX4" fmla="*/ 1320146 w 1392155"/>
                <a:gd name="connsiteY4" fmla="*/ 0 h 607098"/>
                <a:gd name="connsiteX5" fmla="*/ 744082 w 1392155"/>
                <a:gd name="connsiteY5" fmla="*/ 70070 h 607098"/>
                <a:gd name="connsiteX6" fmla="*/ 168018 w 1392155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4" h="607098">
                  <a:moveTo>
                    <a:pt x="72007" y="0"/>
                  </a:moveTo>
                  <a:cubicBezTo>
                    <a:pt x="17707" y="145867"/>
                    <a:pt x="33137" y="291630"/>
                    <a:pt x="0" y="504057"/>
                  </a:cubicBezTo>
                  <a:cubicBezTo>
                    <a:pt x="207255" y="593820"/>
                    <a:pt x="432047" y="607098"/>
                    <a:pt x="648071" y="607098"/>
                  </a:cubicBezTo>
                  <a:cubicBezTo>
                    <a:pt x="864095" y="607098"/>
                    <a:pt x="1081269" y="586200"/>
                    <a:pt x="1296144" y="504057"/>
                  </a:cubicBezTo>
                  <a:cubicBezTo>
                    <a:pt x="1285867" y="356018"/>
                    <a:pt x="1244527" y="191587"/>
                    <a:pt x="1224135" y="0"/>
                  </a:cubicBezTo>
                  <a:cubicBezTo>
                    <a:pt x="1148895" y="19109"/>
                    <a:pt x="840092" y="70070"/>
                    <a:pt x="648071" y="70070"/>
                  </a:cubicBezTo>
                  <a:cubicBezTo>
                    <a:pt x="456050" y="70070"/>
                    <a:pt x="219255" y="34349"/>
                    <a:pt x="72007" y="0"/>
                  </a:cubicBezTo>
                  <a:close/>
                </a:path>
              </a:pathLst>
            </a:custGeom>
            <a:solidFill>
              <a:srgbClr val="99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000500" y="3665220"/>
              <a:ext cx="1150620" cy="86360"/>
            </a:xfrm>
            <a:custGeom>
              <a:avLst/>
              <a:gdLst>
                <a:gd name="connsiteX0" fmla="*/ 0 w 1150620"/>
                <a:gd name="connsiteY0" fmla="*/ 15240 h 86360"/>
                <a:gd name="connsiteX1" fmla="*/ 579120 w 1150620"/>
                <a:gd name="connsiteY1" fmla="*/ 83820 h 86360"/>
                <a:gd name="connsiteX2" fmla="*/ 1150620 w 1150620"/>
                <a:gd name="connsiteY2" fmla="*/ 0 h 8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620" h="86360">
                  <a:moveTo>
                    <a:pt x="0" y="15240"/>
                  </a:moveTo>
                  <a:cubicBezTo>
                    <a:pt x="193675" y="50800"/>
                    <a:pt x="387350" y="86360"/>
                    <a:pt x="579120" y="83820"/>
                  </a:cubicBezTo>
                  <a:cubicBezTo>
                    <a:pt x="770890" y="81280"/>
                    <a:pt x="960755" y="40640"/>
                    <a:pt x="115062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947160" y="4015740"/>
              <a:ext cx="1272540" cy="100330"/>
            </a:xfrm>
            <a:custGeom>
              <a:avLst/>
              <a:gdLst>
                <a:gd name="connsiteX0" fmla="*/ 0 w 1272540"/>
                <a:gd name="connsiteY0" fmla="*/ 0 h 100330"/>
                <a:gd name="connsiteX1" fmla="*/ 624840 w 1272540"/>
                <a:gd name="connsiteY1" fmla="*/ 99060 h 100330"/>
                <a:gd name="connsiteX2" fmla="*/ 1272540 w 1272540"/>
                <a:gd name="connsiteY2" fmla="*/ 7620 h 10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2540" h="100330">
                  <a:moveTo>
                    <a:pt x="0" y="0"/>
                  </a:moveTo>
                  <a:cubicBezTo>
                    <a:pt x="206375" y="48895"/>
                    <a:pt x="412750" y="97790"/>
                    <a:pt x="624840" y="99060"/>
                  </a:cubicBezTo>
                  <a:cubicBezTo>
                    <a:pt x="836930" y="100330"/>
                    <a:pt x="1054735" y="53975"/>
                    <a:pt x="1272540" y="762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355340" y="3538220"/>
              <a:ext cx="614680" cy="454660"/>
            </a:xfrm>
            <a:custGeom>
              <a:avLst/>
              <a:gdLst>
                <a:gd name="connsiteX0" fmla="*/ 614680 w 614680"/>
                <a:gd name="connsiteY0" fmla="*/ 157480 h 454660"/>
                <a:gd name="connsiteX1" fmla="*/ 325120 w 614680"/>
                <a:gd name="connsiteY1" fmla="*/ 43180 h 454660"/>
                <a:gd name="connsiteX2" fmla="*/ 20320 w 614680"/>
                <a:gd name="connsiteY2" fmla="*/ 35560 h 454660"/>
                <a:gd name="connsiteX3" fmla="*/ 203200 w 614680"/>
                <a:gd name="connsiteY3" fmla="*/ 256540 h 454660"/>
                <a:gd name="connsiteX4" fmla="*/ 591820 w 614680"/>
                <a:gd name="connsiteY4" fmla="*/ 454660 h 45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680" h="454660">
                  <a:moveTo>
                    <a:pt x="614680" y="157480"/>
                  </a:moveTo>
                  <a:cubicBezTo>
                    <a:pt x="519430" y="110490"/>
                    <a:pt x="424180" y="63500"/>
                    <a:pt x="325120" y="43180"/>
                  </a:cubicBezTo>
                  <a:cubicBezTo>
                    <a:pt x="226060" y="22860"/>
                    <a:pt x="40640" y="0"/>
                    <a:pt x="20320" y="35560"/>
                  </a:cubicBezTo>
                  <a:cubicBezTo>
                    <a:pt x="0" y="71120"/>
                    <a:pt x="107950" y="186690"/>
                    <a:pt x="203200" y="256540"/>
                  </a:cubicBezTo>
                  <a:cubicBezTo>
                    <a:pt x="298450" y="326390"/>
                    <a:pt x="445135" y="390525"/>
                    <a:pt x="591820" y="45466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173980" y="3569970"/>
              <a:ext cx="652780" cy="415290"/>
            </a:xfrm>
            <a:custGeom>
              <a:avLst/>
              <a:gdLst>
                <a:gd name="connsiteX0" fmla="*/ 53340 w 652780"/>
                <a:gd name="connsiteY0" fmla="*/ 415290 h 415290"/>
                <a:gd name="connsiteX1" fmla="*/ 495300 w 652780"/>
                <a:gd name="connsiteY1" fmla="*/ 240030 h 415290"/>
                <a:gd name="connsiteX2" fmla="*/ 617220 w 652780"/>
                <a:gd name="connsiteY2" fmla="*/ 64770 h 415290"/>
                <a:gd name="connsiteX3" fmla="*/ 281940 w 652780"/>
                <a:gd name="connsiteY3" fmla="*/ 3810 h 415290"/>
                <a:gd name="connsiteX4" fmla="*/ 0 w 652780"/>
                <a:gd name="connsiteY4" fmla="*/ 87630 h 4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780" h="415290">
                  <a:moveTo>
                    <a:pt x="53340" y="415290"/>
                  </a:moveTo>
                  <a:cubicBezTo>
                    <a:pt x="227330" y="356870"/>
                    <a:pt x="401320" y="298450"/>
                    <a:pt x="495300" y="240030"/>
                  </a:cubicBezTo>
                  <a:cubicBezTo>
                    <a:pt x="589280" y="181610"/>
                    <a:pt x="652780" y="104140"/>
                    <a:pt x="617220" y="64770"/>
                  </a:cubicBezTo>
                  <a:cubicBezTo>
                    <a:pt x="581660" y="25400"/>
                    <a:pt x="384810" y="0"/>
                    <a:pt x="281940" y="3810"/>
                  </a:cubicBezTo>
                  <a:cubicBezTo>
                    <a:pt x="179070" y="7620"/>
                    <a:pt x="89535" y="47625"/>
                    <a:pt x="0" y="8763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Oval 41"/>
          <p:cNvSpPr/>
          <p:nvPr/>
        </p:nvSpPr>
        <p:spPr>
          <a:xfrm>
            <a:off x="4467715" y="3717032"/>
            <a:ext cx="208569" cy="2759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1" name="Group 70"/>
          <p:cNvGrpSpPr/>
          <p:nvPr/>
        </p:nvGrpSpPr>
        <p:grpSpPr>
          <a:xfrm>
            <a:off x="7012527" y="906733"/>
            <a:ext cx="3247298" cy="4370354"/>
            <a:chOff x="7012527" y="906733"/>
            <a:chExt cx="3247298" cy="4370354"/>
          </a:xfrm>
        </p:grpSpPr>
        <p:grpSp>
          <p:nvGrpSpPr>
            <p:cNvPr id="62" name="Group 61"/>
            <p:cNvGrpSpPr/>
            <p:nvPr/>
          </p:nvGrpSpPr>
          <p:grpSpPr>
            <a:xfrm rot="19426330">
              <a:off x="7312345" y="906733"/>
              <a:ext cx="2478502" cy="3314375"/>
              <a:chOff x="4905525" y="1340768"/>
              <a:chExt cx="2478502" cy="3314375"/>
            </a:xfrm>
          </p:grpSpPr>
          <p:sp>
            <p:nvSpPr>
              <p:cNvPr id="63" name="Freeform 62"/>
              <p:cNvSpPr/>
              <p:nvPr/>
            </p:nvSpPr>
            <p:spPr>
              <a:xfrm rot="3850961" flipV="1">
                <a:off x="6601117" y="1878723"/>
                <a:ext cx="649764" cy="91605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49011 w 777479"/>
                  <a:gd name="connsiteY0" fmla="*/ 33271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9011" y="33271"/>
                    </a:moveTo>
                    <a:cubicBezTo>
                      <a:pt x="263100" y="78912"/>
                      <a:pt x="267456" y="307229"/>
                      <a:pt x="239713" y="381071"/>
                    </a:cubicBezTo>
                    <a:cubicBezTo>
                      <a:pt x="211970" y="454913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Freeform 63"/>
              <p:cNvSpPr/>
              <p:nvPr/>
            </p:nvSpPr>
            <p:spPr>
              <a:xfrm rot="7330235">
                <a:off x="5018777" y="1916237"/>
                <a:ext cx="656440" cy="882944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49011 w 777479"/>
                  <a:gd name="connsiteY0" fmla="*/ 33271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9011" y="33271"/>
                    </a:moveTo>
                    <a:cubicBezTo>
                      <a:pt x="263100" y="78912"/>
                      <a:pt x="267456" y="307229"/>
                      <a:pt x="239713" y="381071"/>
                    </a:cubicBezTo>
                    <a:cubicBezTo>
                      <a:pt x="211970" y="454913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580112" y="1340768"/>
                <a:ext cx="1080120" cy="3314375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Chord 7"/>
              <p:cNvSpPr/>
              <p:nvPr/>
            </p:nvSpPr>
            <p:spPr>
              <a:xfrm>
                <a:off x="5930144" y="2215868"/>
                <a:ext cx="357039" cy="28821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012160" y="2636912"/>
                <a:ext cx="207640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8" name="Group 30"/>
              <p:cNvGrpSpPr/>
              <p:nvPr/>
            </p:nvGrpSpPr>
            <p:grpSpPr>
              <a:xfrm flipV="1">
                <a:off x="5868144" y="1988840"/>
                <a:ext cx="504056" cy="72008"/>
                <a:chOff x="3347864" y="2492896"/>
                <a:chExt cx="665183" cy="144016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>
                  <a:off x="3347864" y="2492896"/>
                  <a:ext cx="216024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3797023" y="2492896"/>
                  <a:ext cx="216024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Group 42"/>
            <p:cNvGrpSpPr/>
            <p:nvPr/>
          </p:nvGrpSpPr>
          <p:grpSpPr>
            <a:xfrm rot="19426330">
              <a:off x="7012527" y="2778943"/>
              <a:ext cx="3247298" cy="2498144"/>
              <a:chOff x="861292" y="1916832"/>
              <a:chExt cx="3247298" cy="2498144"/>
            </a:xfrm>
          </p:grpSpPr>
          <p:sp>
            <p:nvSpPr>
              <p:cNvPr id="44" name="Freeform 43"/>
              <p:cNvSpPr/>
              <p:nvPr/>
            </p:nvSpPr>
            <p:spPr>
              <a:xfrm rot="7688560">
                <a:off x="1019917" y="2139781"/>
                <a:ext cx="690862" cy="1008112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44525 w 777479"/>
                  <a:gd name="connsiteY27" fmla="*/ 176166 h 909988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14486 w 777479"/>
                  <a:gd name="connsiteY27" fmla="*/ 68283 h 90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09988">
                    <a:moveTo>
                      <a:pt x="237180" y="0"/>
                    </a:moveTo>
                    <a:cubicBezTo>
                      <a:pt x="251269" y="45641"/>
                      <a:pt x="265485" y="248008"/>
                      <a:pt x="239713" y="316660"/>
                    </a:cubicBezTo>
                    <a:cubicBezTo>
                      <a:pt x="213941" y="385312"/>
                      <a:pt x="121841" y="373016"/>
                      <a:pt x="82550" y="411910"/>
                    </a:cubicBezTo>
                    <a:cubicBezTo>
                      <a:pt x="43259" y="450804"/>
                      <a:pt x="0" y="524622"/>
                      <a:pt x="3969" y="550022"/>
                    </a:cubicBezTo>
                    <a:cubicBezTo>
                      <a:pt x="7938" y="575422"/>
                      <a:pt x="64691" y="578994"/>
                      <a:pt x="106363" y="564310"/>
                    </a:cubicBezTo>
                    <a:cubicBezTo>
                      <a:pt x="148035" y="549626"/>
                      <a:pt x="228203" y="476997"/>
                      <a:pt x="254000" y="461916"/>
                    </a:cubicBezTo>
                    <a:cubicBezTo>
                      <a:pt x="279797" y="446835"/>
                      <a:pt x="266303" y="449216"/>
                      <a:pt x="261144" y="473822"/>
                    </a:cubicBezTo>
                    <a:cubicBezTo>
                      <a:pt x="255985" y="498428"/>
                      <a:pt x="233429" y="565897"/>
                      <a:pt x="223044" y="609553"/>
                    </a:cubicBezTo>
                    <a:cubicBezTo>
                      <a:pt x="212659" y="653209"/>
                      <a:pt x="194650" y="699706"/>
                      <a:pt x="198834" y="735760"/>
                    </a:cubicBezTo>
                    <a:cubicBezTo>
                      <a:pt x="203018" y="771814"/>
                      <a:pt x="225339" y="834478"/>
                      <a:pt x="248147" y="825875"/>
                    </a:cubicBezTo>
                    <a:cubicBezTo>
                      <a:pt x="270955" y="817272"/>
                      <a:pt x="315657" y="727735"/>
                      <a:pt x="335682" y="684141"/>
                    </a:cubicBezTo>
                    <a:cubicBezTo>
                      <a:pt x="355707" y="640547"/>
                      <a:pt x="361673" y="573168"/>
                      <a:pt x="368300" y="564309"/>
                    </a:cubicBezTo>
                    <a:cubicBezTo>
                      <a:pt x="374927" y="555450"/>
                      <a:pt x="369888" y="584551"/>
                      <a:pt x="375444" y="630985"/>
                    </a:cubicBezTo>
                    <a:cubicBezTo>
                      <a:pt x="381000" y="677420"/>
                      <a:pt x="388938" y="796482"/>
                      <a:pt x="401638" y="842916"/>
                    </a:cubicBezTo>
                    <a:cubicBezTo>
                      <a:pt x="414338" y="889350"/>
                      <a:pt x="434578" y="909194"/>
                      <a:pt x="451644" y="909591"/>
                    </a:cubicBezTo>
                    <a:cubicBezTo>
                      <a:pt x="468710" y="909988"/>
                      <a:pt x="495301" y="896097"/>
                      <a:pt x="504032" y="845297"/>
                    </a:cubicBezTo>
                    <a:cubicBezTo>
                      <a:pt x="512763" y="794497"/>
                      <a:pt x="500063" y="625824"/>
                      <a:pt x="504032" y="604790"/>
                    </a:cubicBezTo>
                    <a:cubicBezTo>
                      <a:pt x="508001" y="583756"/>
                      <a:pt x="516335" y="683769"/>
                      <a:pt x="527844" y="719091"/>
                    </a:cubicBezTo>
                    <a:cubicBezTo>
                      <a:pt x="539353" y="754413"/>
                      <a:pt x="556816" y="796878"/>
                      <a:pt x="573088" y="816722"/>
                    </a:cubicBezTo>
                    <a:cubicBezTo>
                      <a:pt x="589360" y="836566"/>
                      <a:pt x="610654" y="844073"/>
                      <a:pt x="625475" y="838153"/>
                    </a:cubicBezTo>
                    <a:cubicBezTo>
                      <a:pt x="640296" y="832233"/>
                      <a:pt x="658838" y="810968"/>
                      <a:pt x="662013" y="781202"/>
                    </a:cubicBezTo>
                    <a:cubicBezTo>
                      <a:pt x="665188" y="751436"/>
                      <a:pt x="649424" y="692534"/>
                      <a:pt x="644525" y="659560"/>
                    </a:cubicBezTo>
                    <a:cubicBezTo>
                      <a:pt x="639626" y="626586"/>
                      <a:pt x="620316" y="571057"/>
                      <a:pt x="632619" y="583360"/>
                    </a:cubicBezTo>
                    <a:cubicBezTo>
                      <a:pt x="644922" y="595663"/>
                      <a:pt x="695325" y="711947"/>
                      <a:pt x="718344" y="733378"/>
                    </a:cubicBezTo>
                    <a:cubicBezTo>
                      <a:pt x="741363" y="754809"/>
                      <a:pt x="763985" y="738935"/>
                      <a:pt x="770732" y="711947"/>
                    </a:cubicBezTo>
                    <a:cubicBezTo>
                      <a:pt x="777479" y="684960"/>
                      <a:pt x="775891" y="623444"/>
                      <a:pt x="758825" y="571453"/>
                    </a:cubicBezTo>
                    <a:cubicBezTo>
                      <a:pt x="741759" y="519462"/>
                      <a:pt x="692395" y="483865"/>
                      <a:pt x="668338" y="400003"/>
                    </a:cubicBezTo>
                    <a:cubicBezTo>
                      <a:pt x="644281" y="316141"/>
                      <a:pt x="616867" y="147261"/>
                      <a:pt x="614486" y="68283"/>
                    </a:cubicBezTo>
                  </a:path>
                </a:pathLst>
              </a:cu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Freeform 44"/>
              <p:cNvSpPr/>
              <p:nvPr/>
            </p:nvSpPr>
            <p:spPr>
              <a:xfrm rot="13906973" flipH="1">
                <a:off x="3247806" y="2148895"/>
                <a:ext cx="713456" cy="1008112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44525 w 777479"/>
                  <a:gd name="connsiteY27" fmla="*/ 176166 h 909988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14486 w 777479"/>
                  <a:gd name="connsiteY27" fmla="*/ 68283 h 90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09988">
                    <a:moveTo>
                      <a:pt x="237180" y="0"/>
                    </a:moveTo>
                    <a:cubicBezTo>
                      <a:pt x="251269" y="45641"/>
                      <a:pt x="265485" y="248008"/>
                      <a:pt x="239713" y="316660"/>
                    </a:cubicBezTo>
                    <a:cubicBezTo>
                      <a:pt x="213941" y="385312"/>
                      <a:pt x="121841" y="373016"/>
                      <a:pt x="82550" y="411910"/>
                    </a:cubicBezTo>
                    <a:cubicBezTo>
                      <a:pt x="43259" y="450804"/>
                      <a:pt x="0" y="524622"/>
                      <a:pt x="3969" y="550022"/>
                    </a:cubicBezTo>
                    <a:cubicBezTo>
                      <a:pt x="7938" y="575422"/>
                      <a:pt x="64691" y="578994"/>
                      <a:pt x="106363" y="564310"/>
                    </a:cubicBezTo>
                    <a:cubicBezTo>
                      <a:pt x="148035" y="549626"/>
                      <a:pt x="228203" y="476997"/>
                      <a:pt x="254000" y="461916"/>
                    </a:cubicBezTo>
                    <a:cubicBezTo>
                      <a:pt x="279797" y="446835"/>
                      <a:pt x="266303" y="449216"/>
                      <a:pt x="261144" y="473822"/>
                    </a:cubicBezTo>
                    <a:cubicBezTo>
                      <a:pt x="255985" y="498428"/>
                      <a:pt x="233429" y="565897"/>
                      <a:pt x="223044" y="609553"/>
                    </a:cubicBezTo>
                    <a:cubicBezTo>
                      <a:pt x="212659" y="653209"/>
                      <a:pt x="194650" y="699706"/>
                      <a:pt x="198834" y="735760"/>
                    </a:cubicBezTo>
                    <a:cubicBezTo>
                      <a:pt x="203018" y="771814"/>
                      <a:pt x="225339" y="834478"/>
                      <a:pt x="248147" y="825875"/>
                    </a:cubicBezTo>
                    <a:cubicBezTo>
                      <a:pt x="270955" y="817272"/>
                      <a:pt x="315657" y="727735"/>
                      <a:pt x="335682" y="684141"/>
                    </a:cubicBezTo>
                    <a:cubicBezTo>
                      <a:pt x="355707" y="640547"/>
                      <a:pt x="361673" y="573168"/>
                      <a:pt x="368300" y="564309"/>
                    </a:cubicBezTo>
                    <a:cubicBezTo>
                      <a:pt x="374927" y="555450"/>
                      <a:pt x="369888" y="584551"/>
                      <a:pt x="375444" y="630985"/>
                    </a:cubicBezTo>
                    <a:cubicBezTo>
                      <a:pt x="381000" y="677420"/>
                      <a:pt x="388938" y="796482"/>
                      <a:pt x="401638" y="842916"/>
                    </a:cubicBezTo>
                    <a:cubicBezTo>
                      <a:pt x="414338" y="889350"/>
                      <a:pt x="434578" y="909194"/>
                      <a:pt x="451644" y="909591"/>
                    </a:cubicBezTo>
                    <a:cubicBezTo>
                      <a:pt x="468710" y="909988"/>
                      <a:pt x="495301" y="896097"/>
                      <a:pt x="504032" y="845297"/>
                    </a:cubicBezTo>
                    <a:cubicBezTo>
                      <a:pt x="512763" y="794497"/>
                      <a:pt x="500063" y="625824"/>
                      <a:pt x="504032" y="604790"/>
                    </a:cubicBezTo>
                    <a:cubicBezTo>
                      <a:pt x="508001" y="583756"/>
                      <a:pt x="516335" y="683769"/>
                      <a:pt x="527844" y="719091"/>
                    </a:cubicBezTo>
                    <a:cubicBezTo>
                      <a:pt x="539353" y="754413"/>
                      <a:pt x="556816" y="796878"/>
                      <a:pt x="573088" y="816722"/>
                    </a:cubicBezTo>
                    <a:cubicBezTo>
                      <a:pt x="589360" y="836566"/>
                      <a:pt x="610654" y="844073"/>
                      <a:pt x="625475" y="838153"/>
                    </a:cubicBezTo>
                    <a:cubicBezTo>
                      <a:pt x="640296" y="832233"/>
                      <a:pt x="658838" y="810968"/>
                      <a:pt x="662013" y="781202"/>
                    </a:cubicBezTo>
                    <a:cubicBezTo>
                      <a:pt x="665188" y="751436"/>
                      <a:pt x="649424" y="692534"/>
                      <a:pt x="644525" y="659560"/>
                    </a:cubicBezTo>
                    <a:cubicBezTo>
                      <a:pt x="639626" y="626586"/>
                      <a:pt x="620316" y="571057"/>
                      <a:pt x="632619" y="583360"/>
                    </a:cubicBezTo>
                    <a:cubicBezTo>
                      <a:pt x="644922" y="595663"/>
                      <a:pt x="695325" y="711947"/>
                      <a:pt x="718344" y="733378"/>
                    </a:cubicBezTo>
                    <a:cubicBezTo>
                      <a:pt x="741363" y="754809"/>
                      <a:pt x="763985" y="738935"/>
                      <a:pt x="770732" y="711947"/>
                    </a:cubicBezTo>
                    <a:cubicBezTo>
                      <a:pt x="777479" y="684960"/>
                      <a:pt x="775891" y="623444"/>
                      <a:pt x="758825" y="571453"/>
                    </a:cubicBezTo>
                    <a:cubicBezTo>
                      <a:pt x="741759" y="519462"/>
                      <a:pt x="692395" y="483865"/>
                      <a:pt x="668338" y="400003"/>
                    </a:cubicBezTo>
                    <a:cubicBezTo>
                      <a:pt x="644281" y="316141"/>
                      <a:pt x="616867" y="147261"/>
                      <a:pt x="614486" y="68283"/>
                    </a:cubicBezTo>
                  </a:path>
                </a:pathLst>
              </a:cu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6" name="Group 20"/>
              <p:cNvGrpSpPr/>
              <p:nvPr/>
            </p:nvGrpSpPr>
            <p:grpSpPr>
              <a:xfrm>
                <a:off x="1552264" y="1916832"/>
                <a:ext cx="1867608" cy="2498144"/>
                <a:chOff x="1475656" y="2564904"/>
                <a:chExt cx="2160240" cy="2808312"/>
              </a:xfrm>
            </p:grpSpPr>
            <p:sp>
              <p:nvSpPr>
                <p:cNvPr id="58" name="Oval 10"/>
                <p:cNvSpPr/>
                <p:nvPr/>
              </p:nvSpPr>
              <p:spPr>
                <a:xfrm>
                  <a:off x="1475656" y="2564904"/>
                  <a:ext cx="2160240" cy="2808312"/>
                </a:xfrm>
                <a:prstGeom prst="ellipse">
                  <a:avLst/>
                </a:prstGeom>
                <a:solidFill>
                  <a:srgbClr val="0033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Freeform 6"/>
                <p:cNvSpPr/>
                <p:nvPr/>
              </p:nvSpPr>
              <p:spPr>
                <a:xfrm>
                  <a:off x="1979712" y="2996952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Freeform 7"/>
                <p:cNvSpPr/>
                <p:nvPr/>
              </p:nvSpPr>
              <p:spPr>
                <a:xfrm>
                  <a:off x="1979712" y="2852936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Freeform 8"/>
                <p:cNvSpPr/>
                <p:nvPr/>
              </p:nvSpPr>
              <p:spPr>
                <a:xfrm>
                  <a:off x="1979712" y="2708920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7" name="Chord 46"/>
              <p:cNvSpPr/>
              <p:nvPr/>
            </p:nvSpPr>
            <p:spPr>
              <a:xfrm>
                <a:off x="2229644" y="2975927"/>
                <a:ext cx="487393" cy="33072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/>
              <p:cNvSpPr/>
              <p:nvPr/>
            </p:nvSpPr>
            <p:spPr>
              <a:xfrm rot="190219">
                <a:off x="2347827" y="3435011"/>
                <a:ext cx="225652" cy="29826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0" name="Group 30"/>
              <p:cNvGrpSpPr/>
              <p:nvPr/>
            </p:nvGrpSpPr>
            <p:grpSpPr>
              <a:xfrm flipV="1">
                <a:off x="2180746" y="2708919"/>
                <a:ext cx="591054" cy="72007"/>
                <a:chOff x="3347864" y="2492896"/>
                <a:chExt cx="665183" cy="144016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3347864" y="2492896"/>
                  <a:ext cx="216024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3797023" y="2492896"/>
                  <a:ext cx="216024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4" animBg="1"/>
      <p:bldP spid="84" grpId="0" animBg="1"/>
      <p:bldP spid="22" grpId="0" animBg="1"/>
      <p:bldP spid="52" grpId="0" animBg="1"/>
      <p:bldP spid="4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-2844824" y="-1683567"/>
            <a:ext cx="13753020" cy="8784975"/>
            <a:chOff x="-2556792" y="-1926975"/>
            <a:chExt cx="13753020" cy="8784975"/>
          </a:xfrm>
        </p:grpSpPr>
        <p:sp>
          <p:nvSpPr>
            <p:cNvPr id="85" name="Rectangle 84"/>
            <p:cNvSpPr/>
            <p:nvPr/>
          </p:nvSpPr>
          <p:spPr>
            <a:xfrm>
              <a:off x="-468560" y="2969568"/>
              <a:ext cx="10513168" cy="3888432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7" name="Group 17"/>
            <p:cNvGrpSpPr/>
            <p:nvPr/>
          </p:nvGrpSpPr>
          <p:grpSpPr>
            <a:xfrm>
              <a:off x="-2556792" y="-414808"/>
              <a:ext cx="3672408" cy="2232248"/>
              <a:chOff x="4283968" y="-315416"/>
              <a:chExt cx="3672408" cy="2232248"/>
            </a:xfrm>
          </p:grpSpPr>
          <p:sp>
            <p:nvSpPr>
              <p:cNvPr id="108" name="Rounded Rectangle 8"/>
              <p:cNvSpPr/>
              <p:nvPr/>
            </p:nvSpPr>
            <p:spPr>
              <a:xfrm>
                <a:off x="4283968" y="-315416"/>
                <a:ext cx="3672408" cy="2232248"/>
              </a:xfrm>
              <a:prstGeom prst="roundRect">
                <a:avLst>
                  <a:gd name="adj" fmla="val 3504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4355976" y="-243408"/>
                <a:ext cx="3491880" cy="2088232"/>
              </a:xfrm>
              <a:prstGeom prst="roundRect">
                <a:avLst>
                  <a:gd name="adj" fmla="val 7544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90" name="Straight Connector 89"/>
            <p:cNvCxnSpPr/>
            <p:nvPr/>
          </p:nvCxnSpPr>
          <p:spPr>
            <a:xfrm>
              <a:off x="35496" y="2969568"/>
              <a:ext cx="993710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 rot="20383529">
              <a:off x="-463582" y="1257345"/>
              <a:ext cx="1388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  <a:latin typeface="Bradley Hand ITC" pitchFamily="66" charset="0"/>
                </a:rPr>
                <a:t>Where is everyone?</a:t>
              </a:r>
              <a:endParaRPr lang="en-GB" sz="1200" b="1" dirty="0">
                <a:solidFill>
                  <a:srgbClr val="FF0000"/>
                </a:solidFill>
                <a:latin typeface="Bradley Hand ITC" pitchFamily="66" charset="0"/>
              </a:endParaRPr>
            </a:p>
          </p:txBody>
        </p:sp>
        <p:grpSp>
          <p:nvGrpSpPr>
            <p:cNvPr id="95" name="Group 63"/>
            <p:cNvGrpSpPr/>
            <p:nvPr/>
          </p:nvGrpSpPr>
          <p:grpSpPr>
            <a:xfrm rot="16200000">
              <a:off x="2159733" y="-1962979"/>
              <a:ext cx="4104456" cy="4176463"/>
              <a:chOff x="5868144" y="-603448"/>
              <a:chExt cx="3600400" cy="3024336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7" name="Group 112"/>
            <p:cNvGrpSpPr/>
            <p:nvPr/>
          </p:nvGrpSpPr>
          <p:grpSpPr>
            <a:xfrm>
              <a:off x="7020272" y="-1251520"/>
              <a:ext cx="4175956" cy="2952328"/>
              <a:chOff x="4782260" y="238667"/>
              <a:chExt cx="4542268" cy="3203114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4782260" y="238667"/>
                <a:ext cx="4542268" cy="3203114"/>
              </a:xfrm>
              <a:prstGeom prst="roundRect">
                <a:avLst>
                  <a:gd name="adj" fmla="val 3504"/>
                </a:avLst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5017234" y="452209"/>
                <a:ext cx="4178511" cy="2755198"/>
              </a:xfrm>
              <a:prstGeom prst="roundRect">
                <a:avLst>
                  <a:gd name="adj" fmla="val 3504"/>
                </a:avLst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8" name="Freeform 17"/>
          <p:cNvSpPr/>
          <p:nvPr/>
        </p:nvSpPr>
        <p:spPr>
          <a:xfrm rot="6938812">
            <a:off x="5656450" y="1724576"/>
            <a:ext cx="596386" cy="86409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 79"/>
          <p:cNvSpPr/>
          <p:nvPr/>
        </p:nvSpPr>
        <p:spPr>
          <a:xfrm rot="2411968">
            <a:off x="5716538" y="2151268"/>
            <a:ext cx="596386" cy="86409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 rot="3593645" flipV="1">
            <a:off x="7319011" y="1658174"/>
            <a:ext cx="596386" cy="86409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1" name="Group 32"/>
          <p:cNvGrpSpPr/>
          <p:nvPr/>
        </p:nvGrpSpPr>
        <p:grpSpPr>
          <a:xfrm flipH="1">
            <a:off x="7236296" y="1988840"/>
            <a:ext cx="1008112" cy="547530"/>
            <a:chOff x="1508173" y="3663838"/>
            <a:chExt cx="1128381" cy="720080"/>
          </a:xfrm>
          <a:solidFill>
            <a:srgbClr val="FF6600"/>
          </a:solidFill>
        </p:grpSpPr>
        <p:sp>
          <p:nvSpPr>
            <p:cNvPr id="73" name="Freeform 72"/>
            <p:cNvSpPr/>
            <p:nvPr/>
          </p:nvSpPr>
          <p:spPr>
            <a:xfrm rot="6131353">
              <a:off x="1712324" y="3459687"/>
              <a:ext cx="720080" cy="112838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 76"/>
            <p:cNvSpPr/>
            <p:nvPr/>
          </p:nvSpPr>
          <p:spPr>
            <a:xfrm rot="19970160" flipH="1">
              <a:off x="1819848" y="3915924"/>
              <a:ext cx="208702" cy="151037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 77"/>
            <p:cNvSpPr/>
            <p:nvPr/>
          </p:nvSpPr>
          <p:spPr>
            <a:xfrm rot="19970160" flipH="1">
              <a:off x="1758525" y="4031889"/>
              <a:ext cx="227584" cy="148186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Freeform 78"/>
            <p:cNvSpPr/>
            <p:nvPr/>
          </p:nvSpPr>
          <p:spPr>
            <a:xfrm rot="19970160" flipH="1">
              <a:off x="1786974" y="4158527"/>
              <a:ext cx="141121" cy="102589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1" name="Freeform 80"/>
          <p:cNvSpPr/>
          <p:nvPr/>
        </p:nvSpPr>
        <p:spPr>
          <a:xfrm rot="7887211" flipV="1">
            <a:off x="7315311" y="2138314"/>
            <a:ext cx="596386" cy="86409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"/>
          <p:cNvGrpSpPr/>
          <p:nvPr/>
        </p:nvGrpSpPr>
        <p:grpSpPr>
          <a:xfrm>
            <a:off x="1187625" y="4869161"/>
            <a:ext cx="1584176" cy="864095"/>
            <a:chOff x="1619672" y="4221089"/>
            <a:chExt cx="1584176" cy="864095"/>
          </a:xfrm>
        </p:grpSpPr>
        <p:sp>
          <p:nvSpPr>
            <p:cNvPr id="3" name="Freeform 2"/>
            <p:cNvSpPr/>
            <p:nvPr/>
          </p:nvSpPr>
          <p:spPr>
            <a:xfrm>
              <a:off x="1619672" y="4246822"/>
              <a:ext cx="669997" cy="83836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2555774" y="4221089"/>
              <a:ext cx="648074" cy="86409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Freeform 6"/>
          <p:cNvSpPr/>
          <p:nvPr/>
        </p:nvSpPr>
        <p:spPr>
          <a:xfrm flipH="1">
            <a:off x="2789135" y="3429000"/>
            <a:ext cx="5587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611561" y="3429000"/>
            <a:ext cx="576630" cy="115986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10"/>
          <p:cNvSpPr/>
          <p:nvPr/>
        </p:nvSpPr>
        <p:spPr>
          <a:xfrm>
            <a:off x="971601" y="2780928"/>
            <a:ext cx="2016224" cy="2282120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4"/>
          <p:cNvGrpSpPr/>
          <p:nvPr/>
        </p:nvGrpSpPr>
        <p:grpSpPr>
          <a:xfrm>
            <a:off x="1403649" y="2132856"/>
            <a:ext cx="1152128" cy="1008112"/>
            <a:chOff x="6156176" y="2132856"/>
            <a:chExt cx="1152128" cy="1008112"/>
          </a:xfrm>
        </p:grpSpPr>
        <p:sp>
          <p:nvSpPr>
            <p:cNvPr id="16" name="Chord 15"/>
            <p:cNvSpPr/>
            <p:nvPr/>
          </p:nvSpPr>
          <p:spPr>
            <a:xfrm>
              <a:off x="6300192" y="2132856"/>
              <a:ext cx="864096" cy="1008112"/>
            </a:xfrm>
            <a:prstGeom prst="chord">
              <a:avLst>
                <a:gd name="adj1" fmla="val 8868550"/>
                <a:gd name="adj2" fmla="val 1928325"/>
              </a:avLst>
            </a:prstGeom>
            <a:solidFill>
              <a:srgbClr val="FF99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156176" y="2708920"/>
              <a:ext cx="1152128" cy="202691"/>
            </a:xfrm>
            <a:custGeom>
              <a:avLst/>
              <a:gdLst>
                <a:gd name="connsiteX0" fmla="*/ 0 w 1133475"/>
                <a:gd name="connsiteY0" fmla="*/ 0 h 109537"/>
                <a:gd name="connsiteX1" fmla="*/ 195263 w 1133475"/>
                <a:gd name="connsiteY1" fmla="*/ 92869 h 109537"/>
                <a:gd name="connsiteX2" fmla="*/ 964406 w 1133475"/>
                <a:gd name="connsiteY2" fmla="*/ 97631 h 109537"/>
                <a:gd name="connsiteX3" fmla="*/ 1133475 w 1133475"/>
                <a:gd name="connsiteY3" fmla="*/ 21431 h 109537"/>
                <a:gd name="connsiteX0" fmla="*/ 0 w 1133475"/>
                <a:gd name="connsiteY0" fmla="*/ 7874 h 122296"/>
                <a:gd name="connsiteX1" fmla="*/ 195263 w 1133475"/>
                <a:gd name="connsiteY1" fmla="*/ 100743 h 122296"/>
                <a:gd name="connsiteX2" fmla="*/ 964406 w 1133475"/>
                <a:gd name="connsiteY2" fmla="*/ 105505 h 122296"/>
                <a:gd name="connsiteX3" fmla="*/ 1133475 w 1133475"/>
                <a:gd name="connsiteY3" fmla="*/ 0 h 122296"/>
                <a:gd name="connsiteX0" fmla="*/ 0 w 1133475"/>
                <a:gd name="connsiteY0" fmla="*/ 0 h 122296"/>
                <a:gd name="connsiteX1" fmla="*/ 195263 w 1133475"/>
                <a:gd name="connsiteY1" fmla="*/ 100743 h 122296"/>
                <a:gd name="connsiteX2" fmla="*/ 964406 w 1133475"/>
                <a:gd name="connsiteY2" fmla="*/ 105505 h 122296"/>
                <a:gd name="connsiteX3" fmla="*/ 1133475 w 1133475"/>
                <a:gd name="connsiteY3" fmla="*/ 0 h 12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475" h="122296">
                  <a:moveTo>
                    <a:pt x="0" y="0"/>
                  </a:moveTo>
                  <a:cubicBezTo>
                    <a:pt x="17264" y="38298"/>
                    <a:pt x="34529" y="83159"/>
                    <a:pt x="195263" y="100743"/>
                  </a:cubicBezTo>
                  <a:cubicBezTo>
                    <a:pt x="355997" y="118327"/>
                    <a:pt x="808037" y="122296"/>
                    <a:pt x="964406" y="105505"/>
                  </a:cubicBezTo>
                  <a:cubicBezTo>
                    <a:pt x="1120775" y="88714"/>
                    <a:pt x="1127125" y="32147"/>
                    <a:pt x="1133475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Freeform 18"/>
          <p:cNvSpPr/>
          <p:nvPr/>
        </p:nvSpPr>
        <p:spPr>
          <a:xfrm>
            <a:off x="5796136" y="2133860"/>
            <a:ext cx="504056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 flipH="1">
            <a:off x="7236296" y="2133860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07"/>
          <p:cNvGrpSpPr/>
          <p:nvPr/>
        </p:nvGrpSpPr>
        <p:grpSpPr>
          <a:xfrm>
            <a:off x="6156176" y="1013467"/>
            <a:ext cx="1275634" cy="3769324"/>
            <a:chOff x="7020272" y="1230495"/>
            <a:chExt cx="1275634" cy="3769324"/>
          </a:xfrm>
        </p:grpSpPr>
        <p:grpSp>
          <p:nvGrpSpPr>
            <p:cNvPr id="25" name="Group 100"/>
            <p:cNvGrpSpPr/>
            <p:nvPr/>
          </p:nvGrpSpPr>
          <p:grpSpPr>
            <a:xfrm>
              <a:off x="7020272" y="1230495"/>
              <a:ext cx="1275634" cy="3769324"/>
              <a:chOff x="7020272" y="1230495"/>
              <a:chExt cx="1275634" cy="3769324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7020272" y="4222092"/>
                <a:ext cx="533340" cy="77772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Freeform 21"/>
              <p:cNvSpPr/>
              <p:nvPr/>
            </p:nvSpPr>
            <p:spPr>
              <a:xfrm flipH="1">
                <a:off x="7740352" y="4222092"/>
                <a:ext cx="504056" cy="77772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7092280" y="1484784"/>
                <a:ext cx="1152128" cy="2881323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Chord 7"/>
              <p:cNvSpPr/>
              <p:nvPr/>
            </p:nvSpPr>
            <p:spPr>
              <a:xfrm>
                <a:off x="7550494" y="2098300"/>
                <a:ext cx="261866" cy="28821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8" name="Group 21"/>
              <p:cNvGrpSpPr/>
              <p:nvPr/>
            </p:nvGrpSpPr>
            <p:grpSpPr>
              <a:xfrm>
                <a:off x="7501163" y="1882276"/>
                <a:ext cx="360040" cy="128651"/>
                <a:chOff x="3275856" y="2564904"/>
                <a:chExt cx="360040" cy="216161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3275856" y="2564904"/>
                  <a:ext cx="51006" cy="2161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584890" y="2564904"/>
                  <a:ext cx="51006" cy="2161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 rot="574937">
                <a:off x="7312439" y="1230495"/>
                <a:ext cx="983467" cy="328840"/>
                <a:chOff x="2508413" y="1304538"/>
                <a:chExt cx="1122145" cy="559812"/>
              </a:xfrm>
            </p:grpSpPr>
            <p:sp>
              <p:nvSpPr>
                <p:cNvPr id="31" name="Freeform 30"/>
                <p:cNvSpPr/>
                <p:nvPr/>
              </p:nvSpPr>
              <p:spPr>
                <a:xfrm>
                  <a:off x="2771800" y="1304538"/>
                  <a:ext cx="584643" cy="537121"/>
                </a:xfrm>
                <a:custGeom>
                  <a:avLst/>
                  <a:gdLst>
                    <a:gd name="connsiteX0" fmla="*/ 12492 w 687049"/>
                    <a:gd name="connsiteY0" fmla="*/ 484682 h 484682"/>
                    <a:gd name="connsiteX1" fmla="*/ 57462 w 687049"/>
                    <a:gd name="connsiteY1" fmla="*/ 34977 h 484682"/>
                    <a:gd name="connsiteX2" fmla="*/ 357265 w 687049"/>
                    <a:gd name="connsiteY2" fmla="*/ 274820 h 484682"/>
                    <a:gd name="connsiteX3" fmla="*/ 582118 w 687049"/>
                    <a:gd name="connsiteY3" fmla="*/ 49968 h 484682"/>
                    <a:gd name="connsiteX4" fmla="*/ 687049 w 687049"/>
                    <a:gd name="connsiteY4" fmla="*/ 424722 h 484682"/>
                    <a:gd name="connsiteX0" fmla="*/ 12492 w 687049"/>
                    <a:gd name="connsiteY0" fmla="*/ 560929 h 560929"/>
                    <a:gd name="connsiteX1" fmla="*/ 57462 w 687049"/>
                    <a:gd name="connsiteY1" fmla="*/ 111224 h 560929"/>
                    <a:gd name="connsiteX2" fmla="*/ 357265 w 687049"/>
                    <a:gd name="connsiteY2" fmla="*/ 351067 h 560929"/>
                    <a:gd name="connsiteX3" fmla="*/ 607223 w 687049"/>
                    <a:gd name="connsiteY3" fmla="*/ 24984 h 560929"/>
                    <a:gd name="connsiteX4" fmla="*/ 687049 w 687049"/>
                    <a:gd name="connsiteY4" fmla="*/ 500969 h 560929"/>
                    <a:gd name="connsiteX0" fmla="*/ 6246 w 680803"/>
                    <a:gd name="connsiteY0" fmla="*/ 570921 h 570921"/>
                    <a:gd name="connsiteX1" fmla="*/ 96921 w 680803"/>
                    <a:gd name="connsiteY1" fmla="*/ 34977 h 570921"/>
                    <a:gd name="connsiteX2" fmla="*/ 351019 w 680803"/>
                    <a:gd name="connsiteY2" fmla="*/ 361059 h 570921"/>
                    <a:gd name="connsiteX3" fmla="*/ 600977 w 680803"/>
                    <a:gd name="connsiteY3" fmla="*/ 34976 h 570921"/>
                    <a:gd name="connsiteX4" fmla="*/ 680803 w 680803"/>
                    <a:gd name="connsiteY4" fmla="*/ 510961 h 570921"/>
                    <a:gd name="connsiteX0" fmla="*/ 6246 w 680803"/>
                    <a:gd name="connsiteY0" fmla="*/ 589264 h 589264"/>
                    <a:gd name="connsiteX1" fmla="*/ 96921 w 680803"/>
                    <a:gd name="connsiteY1" fmla="*/ 53320 h 589264"/>
                    <a:gd name="connsiteX2" fmla="*/ 384953 w 680803"/>
                    <a:gd name="connsiteY2" fmla="*/ 269344 h 589264"/>
                    <a:gd name="connsiteX3" fmla="*/ 600977 w 680803"/>
                    <a:gd name="connsiteY3" fmla="*/ 53319 h 589264"/>
                    <a:gd name="connsiteX4" fmla="*/ 680803 w 680803"/>
                    <a:gd name="connsiteY4" fmla="*/ 529304 h 589264"/>
                    <a:gd name="connsiteX0" fmla="*/ 6246 w 722293"/>
                    <a:gd name="connsiteY0" fmla="*/ 589264 h 589264"/>
                    <a:gd name="connsiteX1" fmla="*/ 96921 w 722293"/>
                    <a:gd name="connsiteY1" fmla="*/ 53320 h 589264"/>
                    <a:gd name="connsiteX2" fmla="*/ 384953 w 722293"/>
                    <a:gd name="connsiteY2" fmla="*/ 269344 h 589264"/>
                    <a:gd name="connsiteX3" fmla="*/ 672985 w 722293"/>
                    <a:gd name="connsiteY3" fmla="*/ 53320 h 589264"/>
                    <a:gd name="connsiteX4" fmla="*/ 680803 w 722293"/>
                    <a:gd name="connsiteY4" fmla="*/ 529304 h 589264"/>
                    <a:gd name="connsiteX0" fmla="*/ 6246 w 817001"/>
                    <a:gd name="connsiteY0" fmla="*/ 589264 h 589264"/>
                    <a:gd name="connsiteX1" fmla="*/ 96921 w 817001"/>
                    <a:gd name="connsiteY1" fmla="*/ 53320 h 589264"/>
                    <a:gd name="connsiteX2" fmla="*/ 384953 w 817001"/>
                    <a:gd name="connsiteY2" fmla="*/ 269344 h 589264"/>
                    <a:gd name="connsiteX3" fmla="*/ 672985 w 817001"/>
                    <a:gd name="connsiteY3" fmla="*/ 53320 h 589264"/>
                    <a:gd name="connsiteX4" fmla="*/ 817001 w 817001"/>
                    <a:gd name="connsiteY4" fmla="*/ 485368 h 589264"/>
                    <a:gd name="connsiteX0" fmla="*/ 6246 w 744993"/>
                    <a:gd name="connsiteY0" fmla="*/ 595951 h 636071"/>
                    <a:gd name="connsiteX1" fmla="*/ 96921 w 744993"/>
                    <a:gd name="connsiteY1" fmla="*/ 60007 h 636071"/>
                    <a:gd name="connsiteX2" fmla="*/ 384953 w 744993"/>
                    <a:gd name="connsiteY2" fmla="*/ 276031 h 636071"/>
                    <a:gd name="connsiteX3" fmla="*/ 672985 w 744993"/>
                    <a:gd name="connsiteY3" fmla="*/ 60007 h 636071"/>
                    <a:gd name="connsiteX4" fmla="*/ 744993 w 744993"/>
                    <a:gd name="connsiteY4" fmla="*/ 636071 h 636071"/>
                    <a:gd name="connsiteX0" fmla="*/ 6246 w 726326"/>
                    <a:gd name="connsiteY0" fmla="*/ 636072 h 636072"/>
                    <a:gd name="connsiteX1" fmla="*/ 78254 w 726326"/>
                    <a:gd name="connsiteY1" fmla="*/ 60007 h 636072"/>
                    <a:gd name="connsiteX2" fmla="*/ 366286 w 726326"/>
                    <a:gd name="connsiteY2" fmla="*/ 276031 h 636072"/>
                    <a:gd name="connsiteX3" fmla="*/ 654318 w 726326"/>
                    <a:gd name="connsiteY3" fmla="*/ 60007 h 636072"/>
                    <a:gd name="connsiteX4" fmla="*/ 726326 w 726326"/>
                    <a:gd name="connsiteY4" fmla="*/ 636071 h 636072"/>
                    <a:gd name="connsiteX0" fmla="*/ 6246 w 726326"/>
                    <a:gd name="connsiteY0" fmla="*/ 682078 h 682078"/>
                    <a:gd name="connsiteX1" fmla="*/ 78254 w 726326"/>
                    <a:gd name="connsiteY1" fmla="*/ 106013 h 682078"/>
                    <a:gd name="connsiteX2" fmla="*/ 352359 w 726326"/>
                    <a:gd name="connsiteY2" fmla="*/ 46006 h 682078"/>
                    <a:gd name="connsiteX3" fmla="*/ 654318 w 726326"/>
                    <a:gd name="connsiteY3" fmla="*/ 106013 h 682078"/>
                    <a:gd name="connsiteX4" fmla="*/ 726326 w 726326"/>
                    <a:gd name="connsiteY4" fmla="*/ 682077 h 68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6326" h="682078">
                      <a:moveTo>
                        <a:pt x="6246" y="682078"/>
                      </a:moveTo>
                      <a:cubicBezTo>
                        <a:pt x="0" y="474714"/>
                        <a:pt x="20569" y="212025"/>
                        <a:pt x="78254" y="106013"/>
                      </a:cubicBezTo>
                      <a:cubicBezTo>
                        <a:pt x="135939" y="1"/>
                        <a:pt x="256348" y="46006"/>
                        <a:pt x="352359" y="46006"/>
                      </a:cubicBezTo>
                      <a:cubicBezTo>
                        <a:pt x="448370" y="46006"/>
                        <a:pt x="591990" y="1"/>
                        <a:pt x="654318" y="106013"/>
                      </a:cubicBezTo>
                      <a:cubicBezTo>
                        <a:pt x="716646" y="212025"/>
                        <a:pt x="701342" y="507192"/>
                        <a:pt x="726326" y="682077"/>
                      </a:cubicBezTo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2508413" y="1671545"/>
                  <a:ext cx="1122145" cy="192805"/>
                </a:xfrm>
                <a:custGeom>
                  <a:avLst/>
                  <a:gdLst>
                    <a:gd name="connsiteX0" fmla="*/ 0 w 1394086"/>
                    <a:gd name="connsiteY0" fmla="*/ 0 h 244839"/>
                    <a:gd name="connsiteX1" fmla="*/ 344774 w 1394086"/>
                    <a:gd name="connsiteY1" fmla="*/ 209862 h 244839"/>
                    <a:gd name="connsiteX2" fmla="*/ 1079292 w 1394086"/>
                    <a:gd name="connsiteY2" fmla="*/ 209862 h 244839"/>
                    <a:gd name="connsiteX3" fmla="*/ 1394086 w 1394086"/>
                    <a:gd name="connsiteY3" fmla="*/ 0 h 24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086" h="244839">
                      <a:moveTo>
                        <a:pt x="0" y="0"/>
                      </a:moveTo>
                      <a:cubicBezTo>
                        <a:pt x="82446" y="87442"/>
                        <a:pt x="164892" y="174885"/>
                        <a:pt x="344774" y="209862"/>
                      </a:cubicBezTo>
                      <a:cubicBezTo>
                        <a:pt x="524656" y="244839"/>
                        <a:pt x="904407" y="244839"/>
                        <a:pt x="1079292" y="209862"/>
                      </a:cubicBezTo>
                      <a:cubicBezTo>
                        <a:pt x="1254177" y="174885"/>
                        <a:pt x="1324131" y="87442"/>
                        <a:pt x="1394086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6" name="Group 72"/>
            <p:cNvGrpSpPr/>
            <p:nvPr/>
          </p:nvGrpSpPr>
          <p:grpSpPr>
            <a:xfrm>
              <a:off x="7092281" y="2204864"/>
              <a:ext cx="1164804" cy="630088"/>
              <a:chOff x="7092281" y="2204864"/>
              <a:chExt cx="1164804" cy="630088"/>
            </a:xfrm>
          </p:grpSpPr>
          <p:sp>
            <p:nvSpPr>
              <p:cNvPr id="60" name="Freeform 59"/>
              <p:cNvSpPr/>
              <p:nvPr/>
            </p:nvSpPr>
            <p:spPr>
              <a:xfrm>
                <a:off x="7173814" y="2204864"/>
                <a:ext cx="1008856" cy="630088"/>
              </a:xfrm>
              <a:custGeom>
                <a:avLst/>
                <a:gdLst>
                  <a:gd name="connsiteX0" fmla="*/ 76994 w 1008856"/>
                  <a:gd name="connsiteY0" fmla="*/ 169068 h 831850"/>
                  <a:gd name="connsiteX1" fmla="*/ 486569 w 1008856"/>
                  <a:gd name="connsiteY1" fmla="*/ 2381 h 831850"/>
                  <a:gd name="connsiteX2" fmla="*/ 924719 w 1008856"/>
                  <a:gd name="connsiteY2" fmla="*/ 154781 h 831850"/>
                  <a:gd name="connsiteX3" fmla="*/ 939006 w 1008856"/>
                  <a:gd name="connsiteY3" fmla="*/ 640556 h 831850"/>
                  <a:gd name="connsiteX4" fmla="*/ 505619 w 1008856"/>
                  <a:gd name="connsiteY4" fmla="*/ 831056 h 831850"/>
                  <a:gd name="connsiteX5" fmla="*/ 72231 w 1008856"/>
                  <a:gd name="connsiteY5" fmla="*/ 635793 h 831850"/>
                  <a:gd name="connsiteX6" fmla="*/ 76994 w 1008856"/>
                  <a:gd name="connsiteY6" fmla="*/ 169068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8856" h="831850">
                    <a:moveTo>
                      <a:pt x="76994" y="169068"/>
                    </a:moveTo>
                    <a:cubicBezTo>
                      <a:pt x="146050" y="63499"/>
                      <a:pt x="345282" y="4762"/>
                      <a:pt x="486569" y="2381"/>
                    </a:cubicBezTo>
                    <a:cubicBezTo>
                      <a:pt x="627856" y="0"/>
                      <a:pt x="849313" y="48419"/>
                      <a:pt x="924719" y="154781"/>
                    </a:cubicBezTo>
                    <a:cubicBezTo>
                      <a:pt x="1000125" y="261144"/>
                      <a:pt x="1008856" y="527844"/>
                      <a:pt x="939006" y="640556"/>
                    </a:cubicBezTo>
                    <a:cubicBezTo>
                      <a:pt x="869156" y="753268"/>
                      <a:pt x="650081" y="831850"/>
                      <a:pt x="505619" y="831056"/>
                    </a:cubicBezTo>
                    <a:cubicBezTo>
                      <a:pt x="361157" y="830262"/>
                      <a:pt x="144462" y="746918"/>
                      <a:pt x="72231" y="635793"/>
                    </a:cubicBezTo>
                    <a:cubicBezTo>
                      <a:pt x="0" y="524668"/>
                      <a:pt x="7938" y="274637"/>
                      <a:pt x="76994" y="169068"/>
                    </a:cubicBezTo>
                    <a:close/>
                  </a:path>
                </a:pathLst>
              </a:custGeom>
              <a:solidFill>
                <a:srgbClr val="99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>
                <a:off x="8134350" y="2328863"/>
                <a:ext cx="104775" cy="428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8167688" y="2586038"/>
                <a:ext cx="89397" cy="121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7103990" y="2362574"/>
                <a:ext cx="111198" cy="2343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7092281" y="2633663"/>
                <a:ext cx="113382" cy="461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71"/>
              <p:cNvSpPr/>
              <p:nvPr/>
            </p:nvSpPr>
            <p:spPr>
              <a:xfrm>
                <a:off x="7740352" y="2492896"/>
                <a:ext cx="216024" cy="216024"/>
              </a:xfrm>
              <a:prstGeom prst="ellipse">
                <a:avLst/>
              </a:prstGeom>
              <a:solidFill>
                <a:srgbClr val="3333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" name="Group 30"/>
          <p:cNvGrpSpPr/>
          <p:nvPr/>
        </p:nvGrpSpPr>
        <p:grpSpPr>
          <a:xfrm flipV="1">
            <a:off x="1619671" y="3023242"/>
            <a:ext cx="792089" cy="117726"/>
            <a:chOff x="3347864" y="2492896"/>
            <a:chExt cx="665183" cy="144016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0"/>
          <p:cNvGrpSpPr/>
          <p:nvPr/>
        </p:nvGrpSpPr>
        <p:grpSpPr>
          <a:xfrm>
            <a:off x="6516216" y="1556792"/>
            <a:ext cx="576065" cy="45719"/>
            <a:chOff x="3347864" y="2492896"/>
            <a:chExt cx="665183" cy="144016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26"/>
          <p:cNvGrpSpPr/>
          <p:nvPr/>
        </p:nvGrpSpPr>
        <p:grpSpPr>
          <a:xfrm>
            <a:off x="1691680" y="3140968"/>
            <a:ext cx="576064" cy="792088"/>
            <a:chOff x="4289625" y="2780928"/>
            <a:chExt cx="576064" cy="792088"/>
          </a:xfrm>
        </p:grpSpPr>
        <p:grpSp>
          <p:nvGrpSpPr>
            <p:cNvPr id="41" name="Group 8"/>
            <p:cNvGrpSpPr/>
            <p:nvPr/>
          </p:nvGrpSpPr>
          <p:grpSpPr>
            <a:xfrm>
              <a:off x="4289625" y="2780928"/>
              <a:ext cx="576064" cy="288032"/>
              <a:chOff x="6739030" y="3610677"/>
              <a:chExt cx="451036" cy="248044"/>
            </a:xfrm>
          </p:grpSpPr>
          <p:sp>
            <p:nvSpPr>
              <p:cNvPr id="75" name="Oval 74"/>
              <p:cNvSpPr/>
              <p:nvPr/>
            </p:nvSpPr>
            <p:spPr>
              <a:xfrm rot="190219">
                <a:off x="7099070" y="3610677"/>
                <a:ext cx="90996" cy="248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/>
              <p:cNvSpPr/>
              <p:nvPr/>
            </p:nvSpPr>
            <p:spPr>
              <a:xfrm rot="190219">
                <a:off x="6739030" y="3610677"/>
                <a:ext cx="90996" cy="248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4" name="Chord 73"/>
            <p:cNvSpPr/>
            <p:nvPr/>
          </p:nvSpPr>
          <p:spPr>
            <a:xfrm>
              <a:off x="4289625" y="3068960"/>
              <a:ext cx="576064" cy="504056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56"/>
          <p:cNvGrpSpPr/>
          <p:nvPr/>
        </p:nvGrpSpPr>
        <p:grpSpPr>
          <a:xfrm>
            <a:off x="976313" y="3356992"/>
            <a:ext cx="1995485" cy="1368152"/>
            <a:chOff x="976313" y="2708920"/>
            <a:chExt cx="1995485" cy="1368152"/>
          </a:xfrm>
        </p:grpSpPr>
        <p:cxnSp>
          <p:nvCxnSpPr>
            <p:cNvPr id="37" name="Straight Connector 36"/>
            <p:cNvCxnSpPr/>
            <p:nvPr/>
          </p:nvCxnSpPr>
          <p:spPr>
            <a:xfrm flipH="1" flipV="1">
              <a:off x="1023938" y="2971800"/>
              <a:ext cx="124446" cy="531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976313" y="3195639"/>
              <a:ext cx="161925" cy="619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819994" y="2995613"/>
              <a:ext cx="132754" cy="733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843211" y="3190875"/>
              <a:ext cx="128587" cy="6191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1"/>
            <p:cNvGrpSpPr/>
            <p:nvPr/>
          </p:nvGrpSpPr>
          <p:grpSpPr>
            <a:xfrm>
              <a:off x="1106090" y="2708920"/>
              <a:ext cx="1800200" cy="1368152"/>
              <a:chOff x="1043608" y="2780928"/>
              <a:chExt cx="1872208" cy="1152128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043608" y="2780928"/>
                <a:ext cx="1872208" cy="1152128"/>
              </a:xfrm>
              <a:custGeom>
                <a:avLst/>
                <a:gdLst>
                  <a:gd name="connsiteX0" fmla="*/ 409575 w 2260600"/>
                  <a:gd name="connsiteY0" fmla="*/ 60325 h 1258887"/>
                  <a:gd name="connsiteX1" fmla="*/ 1114425 w 2260600"/>
                  <a:gd name="connsiteY1" fmla="*/ 260350 h 1258887"/>
                  <a:gd name="connsiteX2" fmla="*/ 2047875 w 2260600"/>
                  <a:gd name="connsiteY2" fmla="*/ 88900 h 1258887"/>
                  <a:gd name="connsiteX3" fmla="*/ 2105025 w 2260600"/>
                  <a:gd name="connsiteY3" fmla="*/ 774700 h 1258887"/>
                  <a:gd name="connsiteX4" fmla="*/ 1114425 w 2260600"/>
                  <a:gd name="connsiteY4" fmla="*/ 1231900 h 1258887"/>
                  <a:gd name="connsiteX5" fmla="*/ 152400 w 2260600"/>
                  <a:gd name="connsiteY5" fmla="*/ 612775 h 1258887"/>
                  <a:gd name="connsiteX6" fmla="*/ 200025 w 2260600"/>
                  <a:gd name="connsiteY6" fmla="*/ 88900 h 1258887"/>
                  <a:gd name="connsiteX7" fmla="*/ 409575 w 2260600"/>
                  <a:gd name="connsiteY7" fmla="*/ 60325 h 1258887"/>
                  <a:gd name="connsiteX0" fmla="*/ 200025 w 2260600"/>
                  <a:gd name="connsiteY0" fmla="*/ 85725 h 1255712"/>
                  <a:gd name="connsiteX1" fmla="*/ 1114425 w 2260600"/>
                  <a:gd name="connsiteY1" fmla="*/ 257175 h 1255712"/>
                  <a:gd name="connsiteX2" fmla="*/ 2047875 w 2260600"/>
                  <a:gd name="connsiteY2" fmla="*/ 85725 h 1255712"/>
                  <a:gd name="connsiteX3" fmla="*/ 2105025 w 2260600"/>
                  <a:gd name="connsiteY3" fmla="*/ 771525 h 1255712"/>
                  <a:gd name="connsiteX4" fmla="*/ 1114425 w 2260600"/>
                  <a:gd name="connsiteY4" fmla="*/ 1228725 h 1255712"/>
                  <a:gd name="connsiteX5" fmla="*/ 152400 w 2260600"/>
                  <a:gd name="connsiteY5" fmla="*/ 609600 h 1255712"/>
                  <a:gd name="connsiteX6" fmla="*/ 200025 w 2260600"/>
                  <a:gd name="connsiteY6" fmla="*/ 85725 h 1255712"/>
                  <a:gd name="connsiteX0" fmla="*/ 228217 w 2254961"/>
                  <a:gd name="connsiteY0" fmla="*/ 86493 h 1255712"/>
                  <a:gd name="connsiteX1" fmla="*/ 1108786 w 2254961"/>
                  <a:gd name="connsiteY1" fmla="*/ 257175 h 1255712"/>
                  <a:gd name="connsiteX2" fmla="*/ 2042236 w 2254961"/>
                  <a:gd name="connsiteY2" fmla="*/ 85725 h 1255712"/>
                  <a:gd name="connsiteX3" fmla="*/ 2099386 w 2254961"/>
                  <a:gd name="connsiteY3" fmla="*/ 771525 h 1255712"/>
                  <a:gd name="connsiteX4" fmla="*/ 1108786 w 2254961"/>
                  <a:gd name="connsiteY4" fmla="*/ 1228725 h 1255712"/>
                  <a:gd name="connsiteX5" fmla="*/ 146761 w 2254961"/>
                  <a:gd name="connsiteY5" fmla="*/ 609600 h 1255712"/>
                  <a:gd name="connsiteX6" fmla="*/ 228217 w 2254961"/>
                  <a:gd name="connsiteY6" fmla="*/ 86493 h 1255712"/>
                  <a:gd name="connsiteX0" fmla="*/ 146762 w 2173506"/>
                  <a:gd name="connsiteY0" fmla="*/ 86493 h 1234885"/>
                  <a:gd name="connsiteX1" fmla="*/ 1027331 w 2173506"/>
                  <a:gd name="connsiteY1" fmla="*/ 257175 h 1234885"/>
                  <a:gd name="connsiteX2" fmla="*/ 1960781 w 2173506"/>
                  <a:gd name="connsiteY2" fmla="*/ 85725 h 1234885"/>
                  <a:gd name="connsiteX3" fmla="*/ 2017931 w 2173506"/>
                  <a:gd name="connsiteY3" fmla="*/ 771525 h 1234885"/>
                  <a:gd name="connsiteX4" fmla="*/ 1027331 w 2173506"/>
                  <a:gd name="connsiteY4" fmla="*/ 1228725 h 1234885"/>
                  <a:gd name="connsiteX5" fmla="*/ 146761 w 2173506"/>
                  <a:gd name="connsiteY5" fmla="*/ 734565 h 1234885"/>
                  <a:gd name="connsiteX6" fmla="*/ 146762 w 2173506"/>
                  <a:gd name="connsiteY6" fmla="*/ 86493 h 1234885"/>
                  <a:gd name="connsiteX0" fmla="*/ 146762 w 2177356"/>
                  <a:gd name="connsiteY0" fmla="*/ 86493 h 1100766"/>
                  <a:gd name="connsiteX1" fmla="*/ 1027331 w 2177356"/>
                  <a:gd name="connsiteY1" fmla="*/ 257175 h 1100766"/>
                  <a:gd name="connsiteX2" fmla="*/ 1960781 w 2177356"/>
                  <a:gd name="connsiteY2" fmla="*/ 85725 h 1100766"/>
                  <a:gd name="connsiteX3" fmla="*/ 2017931 w 2177356"/>
                  <a:gd name="connsiteY3" fmla="*/ 771525 h 1100766"/>
                  <a:gd name="connsiteX4" fmla="*/ 1004230 w 2177356"/>
                  <a:gd name="connsiteY4" fmla="*/ 1094606 h 1100766"/>
                  <a:gd name="connsiteX5" fmla="*/ 146761 w 2177356"/>
                  <a:gd name="connsiteY5" fmla="*/ 734565 h 1100766"/>
                  <a:gd name="connsiteX6" fmla="*/ 146762 w 2177356"/>
                  <a:gd name="connsiteY6" fmla="*/ 86493 h 1100766"/>
                  <a:gd name="connsiteX0" fmla="*/ 146762 w 2112834"/>
                  <a:gd name="connsiteY0" fmla="*/ 92334 h 1112448"/>
                  <a:gd name="connsiteX1" fmla="*/ 1027331 w 2112834"/>
                  <a:gd name="connsiteY1" fmla="*/ 263016 h 1112448"/>
                  <a:gd name="connsiteX2" fmla="*/ 1960781 w 2112834"/>
                  <a:gd name="connsiteY2" fmla="*/ 91566 h 1112448"/>
                  <a:gd name="connsiteX3" fmla="*/ 1939650 w 2112834"/>
                  <a:gd name="connsiteY3" fmla="*/ 812415 h 1112448"/>
                  <a:gd name="connsiteX4" fmla="*/ 1004230 w 2112834"/>
                  <a:gd name="connsiteY4" fmla="*/ 1100447 h 1112448"/>
                  <a:gd name="connsiteX5" fmla="*/ 146761 w 2112834"/>
                  <a:gd name="connsiteY5" fmla="*/ 740406 h 1112448"/>
                  <a:gd name="connsiteX6" fmla="*/ 146762 w 2112834"/>
                  <a:gd name="connsiteY6" fmla="*/ 92334 h 1112448"/>
                  <a:gd name="connsiteX0" fmla="*/ 146762 w 2169654"/>
                  <a:gd name="connsiteY0" fmla="*/ 91565 h 1111679"/>
                  <a:gd name="connsiteX1" fmla="*/ 1027331 w 2169654"/>
                  <a:gd name="connsiteY1" fmla="*/ 262247 h 1111679"/>
                  <a:gd name="connsiteX2" fmla="*/ 2017602 w 2169654"/>
                  <a:gd name="connsiteY2" fmla="*/ 91566 h 1111679"/>
                  <a:gd name="connsiteX3" fmla="*/ 1939650 w 2169654"/>
                  <a:gd name="connsiteY3" fmla="*/ 811646 h 1111679"/>
                  <a:gd name="connsiteX4" fmla="*/ 1004230 w 2169654"/>
                  <a:gd name="connsiteY4" fmla="*/ 1099678 h 1111679"/>
                  <a:gd name="connsiteX5" fmla="*/ 146761 w 2169654"/>
                  <a:gd name="connsiteY5" fmla="*/ 739637 h 1111679"/>
                  <a:gd name="connsiteX6" fmla="*/ 146762 w 2169654"/>
                  <a:gd name="connsiteY6" fmla="*/ 91565 h 111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9654" h="1111679">
                    <a:moveTo>
                      <a:pt x="146762" y="91565"/>
                    </a:moveTo>
                    <a:cubicBezTo>
                      <a:pt x="293524" y="12000"/>
                      <a:pt x="715524" y="262247"/>
                      <a:pt x="1027331" y="262247"/>
                    </a:cubicBezTo>
                    <a:cubicBezTo>
                      <a:pt x="1339138" y="262247"/>
                      <a:pt x="1865549" y="0"/>
                      <a:pt x="2017602" y="91566"/>
                    </a:cubicBezTo>
                    <a:cubicBezTo>
                      <a:pt x="2169655" y="183132"/>
                      <a:pt x="2108545" y="643627"/>
                      <a:pt x="1939650" y="811646"/>
                    </a:cubicBezTo>
                    <a:cubicBezTo>
                      <a:pt x="1770755" y="979665"/>
                      <a:pt x="1303045" y="1111679"/>
                      <a:pt x="1004230" y="1099678"/>
                    </a:cubicBezTo>
                    <a:cubicBezTo>
                      <a:pt x="705415" y="1087677"/>
                      <a:pt x="289672" y="907656"/>
                      <a:pt x="146761" y="739637"/>
                    </a:cubicBezTo>
                    <a:cubicBezTo>
                      <a:pt x="3850" y="571618"/>
                      <a:pt x="0" y="171130"/>
                      <a:pt x="146762" y="91565"/>
                    </a:cubicBezTo>
                    <a:close/>
                  </a:path>
                </a:pathLst>
              </a:custGeom>
              <a:solidFill>
                <a:srgbClr val="66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115617" y="2924943"/>
                <a:ext cx="1728192" cy="288033"/>
              </a:xfrm>
              <a:custGeom>
                <a:avLst/>
                <a:gdLst>
                  <a:gd name="connsiteX0" fmla="*/ 0 w 1724025"/>
                  <a:gd name="connsiteY0" fmla="*/ 9525 h 287337"/>
                  <a:gd name="connsiteX1" fmla="*/ 800100 w 1724025"/>
                  <a:gd name="connsiteY1" fmla="*/ 285750 h 287337"/>
                  <a:gd name="connsiteX2" fmla="*/ 1724025 w 1724025"/>
                  <a:gd name="connsiteY2" fmla="*/ 0 h 287337"/>
                  <a:gd name="connsiteX0" fmla="*/ 0 w 1713309"/>
                  <a:gd name="connsiteY0" fmla="*/ 0 h 351528"/>
                  <a:gd name="connsiteX1" fmla="*/ 789384 w 1713309"/>
                  <a:gd name="connsiteY1" fmla="*/ 342131 h 351528"/>
                  <a:gd name="connsiteX2" fmla="*/ 1713309 w 1713309"/>
                  <a:gd name="connsiteY2" fmla="*/ 56381 h 351528"/>
                  <a:gd name="connsiteX0" fmla="*/ 0 w 1728192"/>
                  <a:gd name="connsiteY0" fmla="*/ 0 h 342131"/>
                  <a:gd name="connsiteX1" fmla="*/ 789384 w 1728192"/>
                  <a:gd name="connsiteY1" fmla="*/ 342131 h 342131"/>
                  <a:gd name="connsiteX2" fmla="*/ 1728192 w 1728192"/>
                  <a:gd name="connsiteY2" fmla="*/ 0 h 342131"/>
                  <a:gd name="connsiteX0" fmla="*/ 0 w 1728192"/>
                  <a:gd name="connsiteY0" fmla="*/ 0 h 288033"/>
                  <a:gd name="connsiteX1" fmla="*/ 792087 w 1728192"/>
                  <a:gd name="connsiteY1" fmla="*/ 288033 h 288033"/>
                  <a:gd name="connsiteX2" fmla="*/ 1728192 w 1728192"/>
                  <a:gd name="connsiteY2" fmla="*/ 0 h 28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28192" h="288033">
                    <a:moveTo>
                      <a:pt x="0" y="0"/>
                    </a:moveTo>
                    <a:cubicBezTo>
                      <a:pt x="256381" y="138906"/>
                      <a:pt x="504055" y="288033"/>
                      <a:pt x="792087" y="288033"/>
                    </a:cubicBezTo>
                    <a:cubicBezTo>
                      <a:pt x="1080119" y="288033"/>
                      <a:pt x="1409898" y="142081"/>
                      <a:pt x="17281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115616" y="3438525"/>
                <a:ext cx="1656184" cy="360929"/>
              </a:xfrm>
              <a:custGeom>
                <a:avLst/>
                <a:gdLst>
                  <a:gd name="connsiteX0" fmla="*/ 0 w 1752600"/>
                  <a:gd name="connsiteY0" fmla="*/ 9525 h 268288"/>
                  <a:gd name="connsiteX1" fmla="*/ 809625 w 1752600"/>
                  <a:gd name="connsiteY1" fmla="*/ 266700 h 268288"/>
                  <a:gd name="connsiteX2" fmla="*/ 1752600 w 1752600"/>
                  <a:gd name="connsiteY2" fmla="*/ 0 h 268288"/>
                  <a:gd name="connsiteX0" fmla="*/ 0 w 1752600"/>
                  <a:gd name="connsiteY0" fmla="*/ 0 h 267589"/>
                  <a:gd name="connsiteX1" fmla="*/ 809625 w 1752600"/>
                  <a:gd name="connsiteY1" fmla="*/ 257175 h 267589"/>
                  <a:gd name="connsiteX2" fmla="*/ 1752600 w 1752600"/>
                  <a:gd name="connsiteY2" fmla="*/ 62483 h 267589"/>
                  <a:gd name="connsiteX0" fmla="*/ 0 w 1752600"/>
                  <a:gd name="connsiteY0" fmla="*/ 0 h 360929"/>
                  <a:gd name="connsiteX1" fmla="*/ 838200 w 1752600"/>
                  <a:gd name="connsiteY1" fmla="*/ 350515 h 360929"/>
                  <a:gd name="connsiteX2" fmla="*/ 1752600 w 1752600"/>
                  <a:gd name="connsiteY2" fmla="*/ 62483 h 36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2600" h="360929">
                    <a:moveTo>
                      <a:pt x="0" y="0"/>
                    </a:moveTo>
                    <a:cubicBezTo>
                      <a:pt x="258762" y="129381"/>
                      <a:pt x="546100" y="340101"/>
                      <a:pt x="838200" y="350515"/>
                    </a:cubicBezTo>
                    <a:cubicBezTo>
                      <a:pt x="1130300" y="360929"/>
                      <a:pt x="1427162" y="195039"/>
                      <a:pt x="1752600" y="6248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80" grpId="0" animBg="1"/>
      <p:bldP spid="29" grpId="0" animBg="1"/>
      <p:bldP spid="29" grpId="1" animBg="1"/>
      <p:bldP spid="29" grpId="2" animBg="1"/>
      <p:bldP spid="81" grpId="0" animBg="1"/>
      <p:bldP spid="81" grpId="1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-540568" y="-1467544"/>
            <a:ext cx="10513168" cy="8640960"/>
            <a:chOff x="-324544" y="-891480"/>
            <a:chExt cx="10513168" cy="8640960"/>
          </a:xfrm>
        </p:grpSpPr>
        <p:sp>
          <p:nvSpPr>
            <p:cNvPr id="108" name="Rectangle 107"/>
            <p:cNvSpPr/>
            <p:nvPr/>
          </p:nvSpPr>
          <p:spPr>
            <a:xfrm>
              <a:off x="-324544" y="4005064"/>
              <a:ext cx="9793088" cy="3744416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-108520" y="4005064"/>
              <a:ext cx="97930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" name="Picture 2" descr="https://www.wetterzentrale.de/maps/GFSOPEU18_0_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8144" y="-675456"/>
              <a:ext cx="4320480" cy="34689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-891480"/>
              <a:ext cx="3922192" cy="38971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9" name="Freeform 38"/>
          <p:cNvSpPr/>
          <p:nvPr/>
        </p:nvSpPr>
        <p:spPr>
          <a:xfrm rot="1040418">
            <a:off x="3027063" y="3030970"/>
            <a:ext cx="42562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 39"/>
          <p:cNvSpPr/>
          <p:nvPr/>
        </p:nvSpPr>
        <p:spPr>
          <a:xfrm rot="20934843" flipH="1">
            <a:off x="5628276" y="3100777"/>
            <a:ext cx="45654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eform 83"/>
          <p:cNvSpPr/>
          <p:nvPr/>
        </p:nvSpPr>
        <p:spPr>
          <a:xfrm rot="13062776" flipH="1">
            <a:off x="5349728" y="2239631"/>
            <a:ext cx="743624" cy="91331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0"/>
          <p:cNvGrpSpPr/>
          <p:nvPr/>
        </p:nvGrpSpPr>
        <p:grpSpPr>
          <a:xfrm flipV="1">
            <a:off x="-1836712" y="1556792"/>
            <a:ext cx="914626" cy="72008"/>
            <a:chOff x="3347864" y="2492896"/>
            <a:chExt cx="665183" cy="14401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reeform 21"/>
          <p:cNvSpPr/>
          <p:nvPr/>
        </p:nvSpPr>
        <p:spPr>
          <a:xfrm rot="18473678" flipH="1" flipV="1">
            <a:off x="2970279" y="2239906"/>
            <a:ext cx="743624" cy="87304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40"/>
          <p:cNvGrpSpPr/>
          <p:nvPr/>
        </p:nvGrpSpPr>
        <p:grpSpPr>
          <a:xfrm>
            <a:off x="3262898" y="1916832"/>
            <a:ext cx="2657657" cy="4335022"/>
            <a:chOff x="3262898" y="1916832"/>
            <a:chExt cx="2657657" cy="4335022"/>
          </a:xfrm>
        </p:grpSpPr>
        <p:grpSp>
          <p:nvGrpSpPr>
            <p:cNvPr id="4" name="Group 34"/>
            <p:cNvGrpSpPr/>
            <p:nvPr/>
          </p:nvGrpSpPr>
          <p:grpSpPr>
            <a:xfrm>
              <a:off x="3620223" y="4501259"/>
              <a:ext cx="1815873" cy="939340"/>
              <a:chOff x="3620223" y="4501259"/>
              <a:chExt cx="1815873" cy="939340"/>
            </a:xfrm>
          </p:grpSpPr>
          <p:sp>
            <p:nvSpPr>
              <p:cNvPr id="23" name="Freeform 22"/>
              <p:cNvSpPr/>
              <p:nvPr/>
            </p:nvSpPr>
            <p:spPr>
              <a:xfrm flipH="1">
                <a:off x="4657114" y="4501259"/>
                <a:ext cx="778982" cy="93934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3620223" y="4501259"/>
                <a:ext cx="728066" cy="93934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9" name="Chord 48"/>
            <p:cNvSpPr/>
            <p:nvPr/>
          </p:nvSpPr>
          <p:spPr>
            <a:xfrm>
              <a:off x="3262898" y="2418977"/>
              <a:ext cx="2657657" cy="3832877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24"/>
            <p:cNvGrpSpPr/>
            <p:nvPr/>
          </p:nvGrpSpPr>
          <p:grpSpPr>
            <a:xfrm>
              <a:off x="3948055" y="1916832"/>
              <a:ext cx="1287340" cy="1145866"/>
              <a:chOff x="-1009262" y="1732638"/>
              <a:chExt cx="1033010" cy="831187"/>
            </a:xfrm>
            <a:solidFill>
              <a:srgbClr val="FF3300"/>
            </a:solidFill>
          </p:grpSpPr>
          <p:sp>
            <p:nvSpPr>
              <p:cNvPr id="55" name="Freeform 10"/>
              <p:cNvSpPr/>
              <p:nvPr/>
            </p:nvSpPr>
            <p:spPr>
              <a:xfrm>
                <a:off x="-1009262" y="2036176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6" name="Chord 11"/>
              <p:cNvSpPr/>
              <p:nvPr/>
            </p:nvSpPr>
            <p:spPr>
              <a:xfrm>
                <a:off x="-779704" y="1732638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" name="Group 158"/>
          <p:cNvGrpSpPr/>
          <p:nvPr/>
        </p:nvGrpSpPr>
        <p:grpSpPr>
          <a:xfrm>
            <a:off x="4211031" y="2904221"/>
            <a:ext cx="714588" cy="275943"/>
            <a:chOff x="5132512" y="2335237"/>
            <a:chExt cx="544272" cy="189915"/>
          </a:xfrm>
        </p:grpSpPr>
        <p:sp>
          <p:nvSpPr>
            <p:cNvPr id="53" name="Oval 52"/>
            <p:cNvSpPr/>
            <p:nvPr/>
          </p:nvSpPr>
          <p:spPr>
            <a:xfrm>
              <a:off x="5132512" y="2335239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5579916" y="2335237"/>
              <a:ext cx="96868" cy="1899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Moon 51"/>
          <p:cNvSpPr/>
          <p:nvPr/>
        </p:nvSpPr>
        <p:spPr>
          <a:xfrm rot="16200000">
            <a:off x="4043351" y="3032958"/>
            <a:ext cx="1080120" cy="1728191"/>
          </a:xfrm>
          <a:prstGeom prst="moon">
            <a:avLst>
              <a:gd name="adj" fmla="val 7066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84"/>
          <p:cNvGrpSpPr/>
          <p:nvPr/>
        </p:nvGrpSpPr>
        <p:grpSpPr>
          <a:xfrm>
            <a:off x="-396552" y="2708920"/>
            <a:ext cx="2664296" cy="3096344"/>
            <a:chOff x="-396552" y="2708920"/>
            <a:chExt cx="2664296" cy="3096344"/>
          </a:xfrm>
          <a:solidFill>
            <a:srgbClr val="CC9900"/>
          </a:solidFill>
        </p:grpSpPr>
        <p:sp>
          <p:nvSpPr>
            <p:cNvPr id="86" name="Freeform 85"/>
            <p:cNvSpPr/>
            <p:nvPr/>
          </p:nvSpPr>
          <p:spPr>
            <a:xfrm>
              <a:off x="-396552" y="2708920"/>
              <a:ext cx="2664296" cy="1368152"/>
            </a:xfrm>
            <a:custGeom>
              <a:avLst/>
              <a:gdLst>
                <a:gd name="connsiteX0" fmla="*/ 58058 w 1683658"/>
                <a:gd name="connsiteY0" fmla="*/ 0 h 1349828"/>
                <a:gd name="connsiteX1" fmla="*/ 1683658 w 1683658"/>
                <a:gd name="connsiteY1" fmla="*/ 14514 h 1349828"/>
                <a:gd name="connsiteX2" fmla="*/ 667658 w 1683658"/>
                <a:gd name="connsiteY2" fmla="*/ 1335314 h 1349828"/>
                <a:gd name="connsiteX3" fmla="*/ 0 w 1683658"/>
                <a:gd name="connsiteY3" fmla="*/ 1349828 h 1349828"/>
                <a:gd name="connsiteX4" fmla="*/ 58058 w 1683658"/>
                <a:gd name="connsiteY4" fmla="*/ 0 h 1349828"/>
                <a:gd name="connsiteX0" fmla="*/ 58058 w 1683658"/>
                <a:gd name="connsiteY0" fmla="*/ 0 h 1368152"/>
                <a:gd name="connsiteX1" fmla="*/ 1683658 w 1683658"/>
                <a:gd name="connsiteY1" fmla="*/ 14514 h 1368152"/>
                <a:gd name="connsiteX2" fmla="*/ 832487 w 1683658"/>
                <a:gd name="connsiteY2" fmla="*/ 1368152 h 1368152"/>
                <a:gd name="connsiteX3" fmla="*/ 0 w 1683658"/>
                <a:gd name="connsiteY3" fmla="*/ 1349828 h 1368152"/>
                <a:gd name="connsiteX4" fmla="*/ 58058 w 1683658"/>
                <a:gd name="connsiteY4" fmla="*/ 0 h 1368152"/>
                <a:gd name="connsiteX0" fmla="*/ 58058 w 1713944"/>
                <a:gd name="connsiteY0" fmla="*/ 0 h 1368152"/>
                <a:gd name="connsiteX1" fmla="*/ 1713944 w 1713944"/>
                <a:gd name="connsiteY1" fmla="*/ 0 h 1368152"/>
                <a:gd name="connsiteX2" fmla="*/ 832487 w 1713944"/>
                <a:gd name="connsiteY2" fmla="*/ 1368152 h 1368152"/>
                <a:gd name="connsiteX3" fmla="*/ 0 w 1713944"/>
                <a:gd name="connsiteY3" fmla="*/ 1349828 h 1368152"/>
                <a:gd name="connsiteX4" fmla="*/ 58058 w 1713944"/>
                <a:gd name="connsiteY4" fmla="*/ 0 h 1368152"/>
                <a:gd name="connsiteX0" fmla="*/ 0 w 1762914"/>
                <a:gd name="connsiteY0" fmla="*/ 0 h 1368152"/>
                <a:gd name="connsiteX1" fmla="*/ 1762914 w 1762914"/>
                <a:gd name="connsiteY1" fmla="*/ 0 h 1368152"/>
                <a:gd name="connsiteX2" fmla="*/ 881457 w 1762914"/>
                <a:gd name="connsiteY2" fmla="*/ 1368152 h 1368152"/>
                <a:gd name="connsiteX3" fmla="*/ 48970 w 1762914"/>
                <a:gd name="connsiteY3" fmla="*/ 1349828 h 1368152"/>
                <a:gd name="connsiteX4" fmla="*/ 0 w 1762914"/>
                <a:gd name="connsiteY4" fmla="*/ 0 h 1368152"/>
                <a:gd name="connsiteX0" fmla="*/ 4897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4897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93042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  <a:gd name="connsiteX0" fmla="*/ 0 w 1811884"/>
                <a:gd name="connsiteY0" fmla="*/ 0 h 1368152"/>
                <a:gd name="connsiteX1" fmla="*/ 1811884 w 1811884"/>
                <a:gd name="connsiteY1" fmla="*/ 0 h 1368152"/>
                <a:gd name="connsiteX2" fmla="*/ 881457 w 1811884"/>
                <a:gd name="connsiteY2" fmla="*/ 1368152 h 1368152"/>
                <a:gd name="connsiteX3" fmla="*/ 0 w 1811884"/>
                <a:gd name="connsiteY3" fmla="*/ 1368152 h 1368152"/>
                <a:gd name="connsiteX4" fmla="*/ 0 w 1811884"/>
                <a:gd name="connsiteY4" fmla="*/ 0 h 13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1884" h="1368152">
                  <a:moveTo>
                    <a:pt x="0" y="0"/>
                  </a:moveTo>
                  <a:lnTo>
                    <a:pt x="1811884" y="0"/>
                  </a:lnTo>
                  <a:lnTo>
                    <a:pt x="881457" y="1368152"/>
                  </a:lnTo>
                  <a:lnTo>
                    <a:pt x="0" y="13681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-396552" y="4077072"/>
              <a:ext cx="1296144" cy="216024"/>
            </a:xfrm>
            <a:custGeom>
              <a:avLst/>
              <a:gdLst>
                <a:gd name="connsiteX0" fmla="*/ 1335314 w 1349829"/>
                <a:gd name="connsiteY0" fmla="*/ 14515 h 174172"/>
                <a:gd name="connsiteX1" fmla="*/ 1349829 w 1349829"/>
                <a:gd name="connsiteY1" fmla="*/ 174172 h 174172"/>
                <a:gd name="connsiteX2" fmla="*/ 14514 w 1349829"/>
                <a:gd name="connsiteY2" fmla="*/ 174172 h 174172"/>
                <a:gd name="connsiteX3" fmla="*/ 0 w 1349829"/>
                <a:gd name="connsiteY3" fmla="*/ 0 h 174172"/>
                <a:gd name="connsiteX4" fmla="*/ 1335314 w 1349829"/>
                <a:gd name="connsiteY4" fmla="*/ 14515 h 174172"/>
                <a:gd name="connsiteX0" fmla="*/ 1335314 w 1335314"/>
                <a:gd name="connsiteY0" fmla="*/ 14515 h 215709"/>
                <a:gd name="connsiteX1" fmla="*/ 1276400 w 1335314"/>
                <a:gd name="connsiteY1" fmla="*/ 215709 h 215709"/>
                <a:gd name="connsiteX2" fmla="*/ 14514 w 1335314"/>
                <a:gd name="connsiteY2" fmla="*/ 174172 h 215709"/>
                <a:gd name="connsiteX3" fmla="*/ 0 w 1335314"/>
                <a:gd name="connsiteY3" fmla="*/ 0 h 215709"/>
                <a:gd name="connsiteX4" fmla="*/ 1335314 w 1335314"/>
                <a:gd name="connsiteY4" fmla="*/ 14515 h 215709"/>
                <a:gd name="connsiteX0" fmla="*/ 1276400 w 1276400"/>
                <a:gd name="connsiteY0" fmla="*/ 0 h 216024"/>
                <a:gd name="connsiteX1" fmla="*/ 1276400 w 1276400"/>
                <a:gd name="connsiteY1" fmla="*/ 216024 h 216024"/>
                <a:gd name="connsiteX2" fmla="*/ 14514 w 1276400"/>
                <a:gd name="connsiteY2" fmla="*/ 174487 h 216024"/>
                <a:gd name="connsiteX3" fmla="*/ 0 w 1276400"/>
                <a:gd name="connsiteY3" fmla="*/ 315 h 216024"/>
                <a:gd name="connsiteX4" fmla="*/ 1276400 w 1276400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19744 w 1296144"/>
                <a:gd name="connsiteY3" fmla="*/ 315 h 216024"/>
                <a:gd name="connsiteX4" fmla="*/ 1296144 w 1296144"/>
                <a:gd name="connsiteY4" fmla="*/ 0 h 216024"/>
                <a:gd name="connsiteX0" fmla="*/ 1296144 w 1296144"/>
                <a:gd name="connsiteY0" fmla="*/ 0 h 216024"/>
                <a:gd name="connsiteX1" fmla="*/ 1296144 w 1296144"/>
                <a:gd name="connsiteY1" fmla="*/ 216024 h 216024"/>
                <a:gd name="connsiteX2" fmla="*/ 0 w 1296144"/>
                <a:gd name="connsiteY2" fmla="*/ 216024 h 216024"/>
                <a:gd name="connsiteX3" fmla="*/ 0 w 1296144"/>
                <a:gd name="connsiteY3" fmla="*/ 0 h 216024"/>
                <a:gd name="connsiteX4" fmla="*/ 1296144 w 1296144"/>
                <a:gd name="connsiteY4" fmla="*/ 0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216024">
                  <a:moveTo>
                    <a:pt x="1296144" y="0"/>
                  </a:moveTo>
                  <a:lnTo>
                    <a:pt x="1296144" y="216024"/>
                  </a:lnTo>
                  <a:lnTo>
                    <a:pt x="0" y="216024"/>
                  </a:lnTo>
                  <a:lnTo>
                    <a:pt x="0" y="0"/>
                  </a:lnTo>
                  <a:lnTo>
                    <a:pt x="129614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99591" y="2708920"/>
              <a:ext cx="1368153" cy="1584176"/>
            </a:xfrm>
            <a:custGeom>
              <a:avLst/>
              <a:gdLst>
                <a:gd name="connsiteX0" fmla="*/ 0 w 1371600"/>
                <a:gd name="connsiteY0" fmla="*/ 1357313 h 1576388"/>
                <a:gd name="connsiteX1" fmla="*/ 1371600 w 1371600"/>
                <a:gd name="connsiteY1" fmla="*/ 0 h 1576388"/>
                <a:gd name="connsiteX2" fmla="*/ 1366838 w 1371600"/>
                <a:gd name="connsiteY2" fmla="*/ 161925 h 1576388"/>
                <a:gd name="connsiteX3" fmla="*/ 9525 w 1371600"/>
                <a:gd name="connsiteY3" fmla="*/ 1576388 h 1576388"/>
                <a:gd name="connsiteX4" fmla="*/ 0 w 1371600"/>
                <a:gd name="connsiteY4" fmla="*/ 1357313 h 1576388"/>
                <a:gd name="connsiteX0" fmla="*/ 9475 w 1381075"/>
                <a:gd name="connsiteY0" fmla="*/ 1357313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9475 w 1381075"/>
                <a:gd name="connsiteY4" fmla="*/ 1357313 h 1577330"/>
                <a:gd name="connsiteX0" fmla="*/ 1 w 1381075"/>
                <a:gd name="connsiteY0" fmla="*/ 1361306 h 1577330"/>
                <a:gd name="connsiteX1" fmla="*/ 1381075 w 1381075"/>
                <a:gd name="connsiteY1" fmla="*/ 0 h 1577330"/>
                <a:gd name="connsiteX2" fmla="*/ 1376313 w 1381075"/>
                <a:gd name="connsiteY2" fmla="*/ 161925 h 1577330"/>
                <a:gd name="connsiteX3" fmla="*/ 0 w 1381075"/>
                <a:gd name="connsiteY3" fmla="*/ 1577330 h 1577330"/>
                <a:gd name="connsiteX4" fmla="*/ 1 w 1381075"/>
                <a:gd name="connsiteY4" fmla="*/ 1361306 h 1577330"/>
                <a:gd name="connsiteX0" fmla="*/ 1 w 1376313"/>
                <a:gd name="connsiteY0" fmla="*/ 1368152 h 1584176"/>
                <a:gd name="connsiteX1" fmla="*/ 1368153 w 1376313"/>
                <a:gd name="connsiteY1" fmla="*/ 0 h 1584176"/>
                <a:gd name="connsiteX2" fmla="*/ 1376313 w 1376313"/>
                <a:gd name="connsiteY2" fmla="*/ 168771 h 1584176"/>
                <a:gd name="connsiteX3" fmla="*/ 0 w 1376313"/>
                <a:gd name="connsiteY3" fmla="*/ 1584176 h 1584176"/>
                <a:gd name="connsiteX4" fmla="*/ 1 w 1376313"/>
                <a:gd name="connsiteY4" fmla="*/ 1368152 h 1584176"/>
                <a:gd name="connsiteX0" fmla="*/ 1 w 1368153"/>
                <a:gd name="connsiteY0" fmla="*/ 1368152 h 1584176"/>
                <a:gd name="connsiteX1" fmla="*/ 1368153 w 1368153"/>
                <a:gd name="connsiteY1" fmla="*/ 0 h 1584176"/>
                <a:gd name="connsiteX2" fmla="*/ 1368153 w 1368153"/>
                <a:gd name="connsiteY2" fmla="*/ 144016 h 1584176"/>
                <a:gd name="connsiteX3" fmla="*/ 0 w 1368153"/>
                <a:gd name="connsiteY3" fmla="*/ 1584176 h 1584176"/>
                <a:gd name="connsiteX4" fmla="*/ 1 w 1368153"/>
                <a:gd name="connsiteY4" fmla="*/ 1368152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153" h="1584176">
                  <a:moveTo>
                    <a:pt x="1" y="1368152"/>
                  </a:moveTo>
                  <a:lnTo>
                    <a:pt x="1368153" y="0"/>
                  </a:lnTo>
                  <a:lnTo>
                    <a:pt x="1368153" y="144016"/>
                  </a:lnTo>
                  <a:lnTo>
                    <a:pt x="0" y="1584176"/>
                  </a:lnTo>
                  <a:cubicBezTo>
                    <a:pt x="0" y="1512168"/>
                    <a:pt x="1" y="1440160"/>
                    <a:pt x="1" y="136815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95536" y="4293096"/>
              <a:ext cx="360040" cy="1512168"/>
            </a:xfrm>
            <a:prstGeom prst="rect">
              <a:avLst/>
            </a:prstGeom>
            <a:solidFill>
              <a:srgbClr val="9966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119"/>
          <p:cNvGrpSpPr/>
          <p:nvPr/>
        </p:nvGrpSpPr>
        <p:grpSpPr>
          <a:xfrm>
            <a:off x="-51079" y="2627342"/>
            <a:ext cx="1163593" cy="1080120"/>
            <a:chOff x="755576" y="3789040"/>
            <a:chExt cx="1163593" cy="1080120"/>
          </a:xfrm>
        </p:grpSpPr>
        <p:grpSp>
          <p:nvGrpSpPr>
            <p:cNvPr id="9" name="Group 93"/>
            <p:cNvGrpSpPr/>
            <p:nvPr/>
          </p:nvGrpSpPr>
          <p:grpSpPr>
            <a:xfrm>
              <a:off x="755576" y="3789040"/>
              <a:ext cx="1120378" cy="1080120"/>
              <a:chOff x="1147366" y="1844824"/>
              <a:chExt cx="1120378" cy="1080120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475656" y="1844824"/>
                <a:ext cx="792088" cy="1080120"/>
              </a:xfrm>
              <a:prstGeom prst="round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0"/>
              <p:cNvGrpSpPr/>
              <p:nvPr/>
            </p:nvGrpSpPr>
            <p:grpSpPr>
              <a:xfrm>
                <a:off x="1619672" y="2060848"/>
                <a:ext cx="504056" cy="720080"/>
                <a:chOff x="1547664" y="2060848"/>
                <a:chExt cx="648072" cy="720080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1835696" y="2276872"/>
                  <a:ext cx="360040" cy="45719"/>
                </a:xfrm>
                <a:prstGeom prst="rect">
                  <a:avLst/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Trapezoid 108"/>
                <p:cNvSpPr/>
                <p:nvPr/>
              </p:nvSpPr>
              <p:spPr>
                <a:xfrm>
                  <a:off x="1547664" y="2204864"/>
                  <a:ext cx="432048" cy="576064"/>
                </a:xfrm>
                <a:prstGeom prst="trapezoid">
                  <a:avLst/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Chord 109"/>
                <p:cNvSpPr/>
                <p:nvPr/>
              </p:nvSpPr>
              <p:spPr>
                <a:xfrm>
                  <a:off x="1619672" y="2060848"/>
                  <a:ext cx="288032" cy="360040"/>
                </a:xfrm>
                <a:prstGeom prst="chord">
                  <a:avLst>
                    <a:gd name="adj1" fmla="val 10535898"/>
                    <a:gd name="adj2" fmla="val 235772"/>
                  </a:avLst>
                </a:prstGeom>
                <a:solidFill>
                  <a:srgbClr val="9933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4" name="Block Arc 103"/>
              <p:cNvSpPr/>
              <p:nvPr/>
            </p:nvSpPr>
            <p:spPr>
              <a:xfrm>
                <a:off x="1147366" y="2057673"/>
                <a:ext cx="641722" cy="648072"/>
              </a:xfrm>
              <a:prstGeom prst="blockArc">
                <a:avLst>
                  <a:gd name="adj1" fmla="val 5444717"/>
                  <a:gd name="adj2" fmla="val 16176228"/>
                  <a:gd name="adj3" fmla="val 22914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1043608" y="3789040"/>
              <a:ext cx="8755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 smtClean="0"/>
                <a:t>EXTERMINATE</a:t>
              </a:r>
              <a:endParaRPr lang="en-GB" sz="900" b="1" dirty="0"/>
            </a:p>
          </p:txBody>
        </p:sp>
      </p:grpSp>
      <p:grpSp>
        <p:nvGrpSpPr>
          <p:cNvPr id="11" name="Group 129"/>
          <p:cNvGrpSpPr/>
          <p:nvPr/>
        </p:nvGrpSpPr>
        <p:grpSpPr>
          <a:xfrm rot="17574060">
            <a:off x="6139857" y="4999539"/>
            <a:ext cx="1021406" cy="641894"/>
            <a:chOff x="3355340" y="3538220"/>
            <a:chExt cx="2471420" cy="641894"/>
          </a:xfrm>
        </p:grpSpPr>
        <p:sp>
          <p:nvSpPr>
            <p:cNvPr id="117" name="Freeform 116"/>
            <p:cNvSpPr/>
            <p:nvPr/>
          </p:nvSpPr>
          <p:spPr>
            <a:xfrm>
              <a:off x="3923928" y="3573016"/>
              <a:ext cx="1296144" cy="607098"/>
            </a:xfrm>
            <a:custGeom>
              <a:avLst/>
              <a:gdLst>
                <a:gd name="connsiteX0" fmla="*/ 179010 w 1524001"/>
                <a:gd name="connsiteY0" fmla="*/ 74991 h 648306"/>
                <a:gd name="connsiteX1" fmla="*/ 91924 w 1524001"/>
                <a:gd name="connsiteY1" fmla="*/ 524934 h 648306"/>
                <a:gd name="connsiteX2" fmla="*/ 730553 w 1524001"/>
                <a:gd name="connsiteY2" fmla="*/ 641048 h 648306"/>
                <a:gd name="connsiteX3" fmla="*/ 1427239 w 1524001"/>
                <a:gd name="connsiteY3" fmla="*/ 553963 h 648306"/>
                <a:gd name="connsiteX4" fmla="*/ 1311124 w 1524001"/>
                <a:gd name="connsiteY4" fmla="*/ 74991 h 648306"/>
                <a:gd name="connsiteX5" fmla="*/ 730553 w 1524001"/>
                <a:gd name="connsiteY5" fmla="*/ 104020 h 648306"/>
                <a:gd name="connsiteX6" fmla="*/ 179010 w 1524001"/>
                <a:gd name="connsiteY6" fmla="*/ 74991 h 648306"/>
                <a:gd name="connsiteX0" fmla="*/ 158576 w 1528088"/>
                <a:gd name="connsiteY0" fmla="*/ 70152 h 684508"/>
                <a:gd name="connsiteX1" fmla="*/ 96011 w 1528088"/>
                <a:gd name="connsiteY1" fmla="*/ 561136 h 684508"/>
                <a:gd name="connsiteX2" fmla="*/ 734640 w 1528088"/>
                <a:gd name="connsiteY2" fmla="*/ 677250 h 684508"/>
                <a:gd name="connsiteX3" fmla="*/ 1431326 w 1528088"/>
                <a:gd name="connsiteY3" fmla="*/ 590165 h 684508"/>
                <a:gd name="connsiteX4" fmla="*/ 1315211 w 1528088"/>
                <a:gd name="connsiteY4" fmla="*/ 111193 h 684508"/>
                <a:gd name="connsiteX5" fmla="*/ 734640 w 1528088"/>
                <a:gd name="connsiteY5" fmla="*/ 140222 h 684508"/>
                <a:gd name="connsiteX6" fmla="*/ 158576 w 1528088"/>
                <a:gd name="connsiteY6" fmla="*/ 70152 h 684508"/>
                <a:gd name="connsiteX0" fmla="*/ 158576 w 1527337"/>
                <a:gd name="connsiteY0" fmla="*/ 74991 h 696187"/>
                <a:gd name="connsiteX1" fmla="*/ 96011 w 1527337"/>
                <a:gd name="connsiteY1" fmla="*/ 565975 h 696187"/>
                <a:gd name="connsiteX2" fmla="*/ 734640 w 1527337"/>
                <a:gd name="connsiteY2" fmla="*/ 682089 h 696187"/>
                <a:gd name="connsiteX3" fmla="*/ 1431326 w 1527337"/>
                <a:gd name="connsiteY3" fmla="*/ 595004 h 696187"/>
                <a:gd name="connsiteX4" fmla="*/ 1310704 w 1527337"/>
                <a:gd name="connsiteY4" fmla="*/ 74991 h 696187"/>
                <a:gd name="connsiteX5" fmla="*/ 734640 w 1527337"/>
                <a:gd name="connsiteY5" fmla="*/ 145061 h 696187"/>
                <a:gd name="connsiteX6" fmla="*/ 158576 w 1527337"/>
                <a:gd name="connsiteY6" fmla="*/ 74991 h 696187"/>
                <a:gd name="connsiteX0" fmla="*/ 168018 w 1536779"/>
                <a:gd name="connsiteY0" fmla="*/ 74991 h 696187"/>
                <a:gd name="connsiteX1" fmla="*/ 96011 w 1536779"/>
                <a:gd name="connsiteY1" fmla="*/ 579048 h 696187"/>
                <a:gd name="connsiteX2" fmla="*/ 744082 w 1536779"/>
                <a:gd name="connsiteY2" fmla="*/ 682089 h 696187"/>
                <a:gd name="connsiteX3" fmla="*/ 1440768 w 1536779"/>
                <a:gd name="connsiteY3" fmla="*/ 595004 h 696187"/>
                <a:gd name="connsiteX4" fmla="*/ 1320146 w 1536779"/>
                <a:gd name="connsiteY4" fmla="*/ 74991 h 696187"/>
                <a:gd name="connsiteX5" fmla="*/ 744082 w 1536779"/>
                <a:gd name="connsiteY5" fmla="*/ 145061 h 696187"/>
                <a:gd name="connsiteX6" fmla="*/ 168018 w 1536779"/>
                <a:gd name="connsiteY6" fmla="*/ 74991 h 696187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28158"/>
                <a:gd name="connsiteY0" fmla="*/ 72331 h 679429"/>
                <a:gd name="connsiteX1" fmla="*/ 96011 w 1428158"/>
                <a:gd name="connsiteY1" fmla="*/ 576388 h 679429"/>
                <a:gd name="connsiteX2" fmla="*/ 744082 w 1428158"/>
                <a:gd name="connsiteY2" fmla="*/ 679429 h 679429"/>
                <a:gd name="connsiteX3" fmla="*/ 1392155 w 1428158"/>
                <a:gd name="connsiteY3" fmla="*/ 576388 h 679429"/>
                <a:gd name="connsiteX4" fmla="*/ 1320146 w 1428158"/>
                <a:gd name="connsiteY4" fmla="*/ 72331 h 679429"/>
                <a:gd name="connsiteX5" fmla="*/ 744082 w 1428158"/>
                <a:gd name="connsiteY5" fmla="*/ 142401 h 679429"/>
                <a:gd name="connsiteX6" fmla="*/ 168018 w 1428158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0 h 607098"/>
                <a:gd name="connsiteX1" fmla="*/ 96011 w 1392155"/>
                <a:gd name="connsiteY1" fmla="*/ 504057 h 607098"/>
                <a:gd name="connsiteX2" fmla="*/ 744082 w 1392155"/>
                <a:gd name="connsiteY2" fmla="*/ 607098 h 607098"/>
                <a:gd name="connsiteX3" fmla="*/ 1392155 w 1392155"/>
                <a:gd name="connsiteY3" fmla="*/ 504057 h 607098"/>
                <a:gd name="connsiteX4" fmla="*/ 1320146 w 1392155"/>
                <a:gd name="connsiteY4" fmla="*/ 0 h 607098"/>
                <a:gd name="connsiteX5" fmla="*/ 744082 w 1392155"/>
                <a:gd name="connsiteY5" fmla="*/ 70070 h 607098"/>
                <a:gd name="connsiteX6" fmla="*/ 168018 w 1392155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4" h="607098">
                  <a:moveTo>
                    <a:pt x="72007" y="0"/>
                  </a:moveTo>
                  <a:cubicBezTo>
                    <a:pt x="17707" y="145867"/>
                    <a:pt x="33137" y="291630"/>
                    <a:pt x="0" y="504057"/>
                  </a:cubicBezTo>
                  <a:cubicBezTo>
                    <a:pt x="207255" y="593820"/>
                    <a:pt x="432047" y="607098"/>
                    <a:pt x="648071" y="607098"/>
                  </a:cubicBezTo>
                  <a:cubicBezTo>
                    <a:pt x="864095" y="607098"/>
                    <a:pt x="1081269" y="586200"/>
                    <a:pt x="1296144" y="504057"/>
                  </a:cubicBezTo>
                  <a:cubicBezTo>
                    <a:pt x="1285867" y="356018"/>
                    <a:pt x="1244527" y="191587"/>
                    <a:pt x="1224135" y="0"/>
                  </a:cubicBezTo>
                  <a:cubicBezTo>
                    <a:pt x="1148895" y="19109"/>
                    <a:pt x="840092" y="70070"/>
                    <a:pt x="648071" y="70070"/>
                  </a:cubicBezTo>
                  <a:cubicBezTo>
                    <a:pt x="456050" y="70070"/>
                    <a:pt x="219255" y="34349"/>
                    <a:pt x="72007" y="0"/>
                  </a:cubicBezTo>
                  <a:close/>
                </a:path>
              </a:pathLst>
            </a:custGeom>
            <a:solidFill>
              <a:srgbClr val="99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000500" y="3665220"/>
              <a:ext cx="1150620" cy="86360"/>
            </a:xfrm>
            <a:custGeom>
              <a:avLst/>
              <a:gdLst>
                <a:gd name="connsiteX0" fmla="*/ 0 w 1150620"/>
                <a:gd name="connsiteY0" fmla="*/ 15240 h 86360"/>
                <a:gd name="connsiteX1" fmla="*/ 579120 w 1150620"/>
                <a:gd name="connsiteY1" fmla="*/ 83820 h 86360"/>
                <a:gd name="connsiteX2" fmla="*/ 1150620 w 1150620"/>
                <a:gd name="connsiteY2" fmla="*/ 0 h 8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620" h="86360">
                  <a:moveTo>
                    <a:pt x="0" y="15240"/>
                  </a:moveTo>
                  <a:cubicBezTo>
                    <a:pt x="193675" y="50800"/>
                    <a:pt x="387350" y="86360"/>
                    <a:pt x="579120" y="83820"/>
                  </a:cubicBezTo>
                  <a:cubicBezTo>
                    <a:pt x="770890" y="81280"/>
                    <a:pt x="960755" y="40640"/>
                    <a:pt x="115062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947160" y="4015740"/>
              <a:ext cx="1272540" cy="100330"/>
            </a:xfrm>
            <a:custGeom>
              <a:avLst/>
              <a:gdLst>
                <a:gd name="connsiteX0" fmla="*/ 0 w 1272540"/>
                <a:gd name="connsiteY0" fmla="*/ 0 h 100330"/>
                <a:gd name="connsiteX1" fmla="*/ 624840 w 1272540"/>
                <a:gd name="connsiteY1" fmla="*/ 99060 h 100330"/>
                <a:gd name="connsiteX2" fmla="*/ 1272540 w 1272540"/>
                <a:gd name="connsiteY2" fmla="*/ 7620 h 10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2540" h="100330">
                  <a:moveTo>
                    <a:pt x="0" y="0"/>
                  </a:moveTo>
                  <a:cubicBezTo>
                    <a:pt x="206375" y="48895"/>
                    <a:pt x="412750" y="97790"/>
                    <a:pt x="624840" y="99060"/>
                  </a:cubicBezTo>
                  <a:cubicBezTo>
                    <a:pt x="836930" y="100330"/>
                    <a:pt x="1054735" y="53975"/>
                    <a:pt x="1272540" y="762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355340" y="3538220"/>
              <a:ext cx="614680" cy="454660"/>
            </a:xfrm>
            <a:custGeom>
              <a:avLst/>
              <a:gdLst>
                <a:gd name="connsiteX0" fmla="*/ 614680 w 614680"/>
                <a:gd name="connsiteY0" fmla="*/ 157480 h 454660"/>
                <a:gd name="connsiteX1" fmla="*/ 325120 w 614680"/>
                <a:gd name="connsiteY1" fmla="*/ 43180 h 454660"/>
                <a:gd name="connsiteX2" fmla="*/ 20320 w 614680"/>
                <a:gd name="connsiteY2" fmla="*/ 35560 h 454660"/>
                <a:gd name="connsiteX3" fmla="*/ 203200 w 614680"/>
                <a:gd name="connsiteY3" fmla="*/ 256540 h 454660"/>
                <a:gd name="connsiteX4" fmla="*/ 591820 w 614680"/>
                <a:gd name="connsiteY4" fmla="*/ 454660 h 45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680" h="454660">
                  <a:moveTo>
                    <a:pt x="614680" y="157480"/>
                  </a:moveTo>
                  <a:cubicBezTo>
                    <a:pt x="519430" y="110490"/>
                    <a:pt x="424180" y="63500"/>
                    <a:pt x="325120" y="43180"/>
                  </a:cubicBezTo>
                  <a:cubicBezTo>
                    <a:pt x="226060" y="22860"/>
                    <a:pt x="40640" y="0"/>
                    <a:pt x="20320" y="35560"/>
                  </a:cubicBezTo>
                  <a:cubicBezTo>
                    <a:pt x="0" y="71120"/>
                    <a:pt x="107950" y="186690"/>
                    <a:pt x="203200" y="256540"/>
                  </a:cubicBezTo>
                  <a:cubicBezTo>
                    <a:pt x="298450" y="326390"/>
                    <a:pt x="445135" y="390525"/>
                    <a:pt x="591820" y="45466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173980" y="3569970"/>
              <a:ext cx="652780" cy="415290"/>
            </a:xfrm>
            <a:custGeom>
              <a:avLst/>
              <a:gdLst>
                <a:gd name="connsiteX0" fmla="*/ 53340 w 652780"/>
                <a:gd name="connsiteY0" fmla="*/ 415290 h 415290"/>
                <a:gd name="connsiteX1" fmla="*/ 495300 w 652780"/>
                <a:gd name="connsiteY1" fmla="*/ 240030 h 415290"/>
                <a:gd name="connsiteX2" fmla="*/ 617220 w 652780"/>
                <a:gd name="connsiteY2" fmla="*/ 64770 h 415290"/>
                <a:gd name="connsiteX3" fmla="*/ 281940 w 652780"/>
                <a:gd name="connsiteY3" fmla="*/ 3810 h 415290"/>
                <a:gd name="connsiteX4" fmla="*/ 0 w 652780"/>
                <a:gd name="connsiteY4" fmla="*/ 87630 h 4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780" h="415290">
                  <a:moveTo>
                    <a:pt x="53340" y="415290"/>
                  </a:moveTo>
                  <a:cubicBezTo>
                    <a:pt x="227330" y="356870"/>
                    <a:pt x="401320" y="298450"/>
                    <a:pt x="495300" y="240030"/>
                  </a:cubicBezTo>
                  <a:cubicBezTo>
                    <a:pt x="589280" y="181610"/>
                    <a:pt x="652780" y="104140"/>
                    <a:pt x="617220" y="64770"/>
                  </a:cubicBezTo>
                  <a:cubicBezTo>
                    <a:pt x="581660" y="25400"/>
                    <a:pt x="384810" y="0"/>
                    <a:pt x="281940" y="3810"/>
                  </a:cubicBezTo>
                  <a:cubicBezTo>
                    <a:pt x="179070" y="7620"/>
                    <a:pt x="89535" y="47625"/>
                    <a:pt x="0" y="8763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Group 30"/>
          <p:cNvGrpSpPr/>
          <p:nvPr/>
        </p:nvGrpSpPr>
        <p:grpSpPr>
          <a:xfrm flipV="1">
            <a:off x="4156905" y="2996951"/>
            <a:ext cx="828093" cy="45719"/>
            <a:chOff x="3347864" y="2492896"/>
            <a:chExt cx="665183" cy="14401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7012527" y="906733"/>
            <a:ext cx="3247298" cy="4370354"/>
            <a:chOff x="7012527" y="906733"/>
            <a:chExt cx="3247298" cy="4370354"/>
          </a:xfrm>
        </p:grpSpPr>
        <p:grpSp>
          <p:nvGrpSpPr>
            <p:cNvPr id="76" name="Group 61"/>
            <p:cNvGrpSpPr/>
            <p:nvPr/>
          </p:nvGrpSpPr>
          <p:grpSpPr>
            <a:xfrm rot="19426330">
              <a:off x="7312345" y="906733"/>
              <a:ext cx="2478502" cy="3314375"/>
              <a:chOff x="4905525" y="1340768"/>
              <a:chExt cx="2478502" cy="3314375"/>
            </a:xfrm>
          </p:grpSpPr>
          <p:sp>
            <p:nvSpPr>
              <p:cNvPr id="96" name="Freeform 95"/>
              <p:cNvSpPr/>
              <p:nvPr/>
            </p:nvSpPr>
            <p:spPr>
              <a:xfrm rot="3850961" flipV="1">
                <a:off x="6601117" y="1878723"/>
                <a:ext cx="649764" cy="91605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49011 w 777479"/>
                  <a:gd name="connsiteY0" fmla="*/ 33271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9011" y="33271"/>
                    </a:moveTo>
                    <a:cubicBezTo>
                      <a:pt x="263100" y="78912"/>
                      <a:pt x="267456" y="307229"/>
                      <a:pt x="239713" y="381071"/>
                    </a:cubicBezTo>
                    <a:cubicBezTo>
                      <a:pt x="211970" y="454913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Freeform 97"/>
              <p:cNvSpPr/>
              <p:nvPr/>
            </p:nvSpPr>
            <p:spPr>
              <a:xfrm rot="7330235">
                <a:off x="5018777" y="1916237"/>
                <a:ext cx="656440" cy="882944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49011 w 777479"/>
                  <a:gd name="connsiteY0" fmla="*/ 33271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9011" y="33271"/>
                    </a:moveTo>
                    <a:cubicBezTo>
                      <a:pt x="263100" y="78912"/>
                      <a:pt x="267456" y="307229"/>
                      <a:pt x="239713" y="381071"/>
                    </a:cubicBezTo>
                    <a:cubicBezTo>
                      <a:pt x="211970" y="454913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5580112" y="1340768"/>
                <a:ext cx="1080120" cy="3314375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Chord 7"/>
              <p:cNvSpPr/>
              <p:nvPr/>
            </p:nvSpPr>
            <p:spPr>
              <a:xfrm>
                <a:off x="5930144" y="2215868"/>
                <a:ext cx="357039" cy="28821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6012160" y="2636912"/>
                <a:ext cx="207640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2" name="Group 30"/>
              <p:cNvGrpSpPr/>
              <p:nvPr/>
            </p:nvGrpSpPr>
            <p:grpSpPr>
              <a:xfrm flipV="1">
                <a:off x="5868144" y="1988840"/>
                <a:ext cx="504056" cy="72008"/>
                <a:chOff x="3347864" y="2492896"/>
                <a:chExt cx="665183" cy="144016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3347864" y="2492896"/>
                  <a:ext cx="216024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3797023" y="2492896"/>
                  <a:ext cx="216024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" name="Group 42"/>
            <p:cNvGrpSpPr/>
            <p:nvPr/>
          </p:nvGrpSpPr>
          <p:grpSpPr>
            <a:xfrm rot="19426330">
              <a:off x="7012527" y="2778943"/>
              <a:ext cx="3247298" cy="2498144"/>
              <a:chOff x="861292" y="1916832"/>
              <a:chExt cx="3247298" cy="2498144"/>
            </a:xfrm>
          </p:grpSpPr>
          <p:sp>
            <p:nvSpPr>
              <p:cNvPr id="78" name="Freeform 77"/>
              <p:cNvSpPr/>
              <p:nvPr/>
            </p:nvSpPr>
            <p:spPr>
              <a:xfrm rot="7688560">
                <a:off x="1019917" y="2139781"/>
                <a:ext cx="690862" cy="1008112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44525 w 777479"/>
                  <a:gd name="connsiteY27" fmla="*/ 176166 h 909988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14486 w 777479"/>
                  <a:gd name="connsiteY27" fmla="*/ 68283 h 90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09988">
                    <a:moveTo>
                      <a:pt x="237180" y="0"/>
                    </a:moveTo>
                    <a:cubicBezTo>
                      <a:pt x="251269" y="45641"/>
                      <a:pt x="265485" y="248008"/>
                      <a:pt x="239713" y="316660"/>
                    </a:cubicBezTo>
                    <a:cubicBezTo>
                      <a:pt x="213941" y="385312"/>
                      <a:pt x="121841" y="373016"/>
                      <a:pt x="82550" y="411910"/>
                    </a:cubicBezTo>
                    <a:cubicBezTo>
                      <a:pt x="43259" y="450804"/>
                      <a:pt x="0" y="524622"/>
                      <a:pt x="3969" y="550022"/>
                    </a:cubicBezTo>
                    <a:cubicBezTo>
                      <a:pt x="7938" y="575422"/>
                      <a:pt x="64691" y="578994"/>
                      <a:pt x="106363" y="564310"/>
                    </a:cubicBezTo>
                    <a:cubicBezTo>
                      <a:pt x="148035" y="549626"/>
                      <a:pt x="228203" y="476997"/>
                      <a:pt x="254000" y="461916"/>
                    </a:cubicBezTo>
                    <a:cubicBezTo>
                      <a:pt x="279797" y="446835"/>
                      <a:pt x="266303" y="449216"/>
                      <a:pt x="261144" y="473822"/>
                    </a:cubicBezTo>
                    <a:cubicBezTo>
                      <a:pt x="255985" y="498428"/>
                      <a:pt x="233429" y="565897"/>
                      <a:pt x="223044" y="609553"/>
                    </a:cubicBezTo>
                    <a:cubicBezTo>
                      <a:pt x="212659" y="653209"/>
                      <a:pt x="194650" y="699706"/>
                      <a:pt x="198834" y="735760"/>
                    </a:cubicBezTo>
                    <a:cubicBezTo>
                      <a:pt x="203018" y="771814"/>
                      <a:pt x="225339" y="834478"/>
                      <a:pt x="248147" y="825875"/>
                    </a:cubicBezTo>
                    <a:cubicBezTo>
                      <a:pt x="270955" y="817272"/>
                      <a:pt x="315657" y="727735"/>
                      <a:pt x="335682" y="684141"/>
                    </a:cubicBezTo>
                    <a:cubicBezTo>
                      <a:pt x="355707" y="640547"/>
                      <a:pt x="361673" y="573168"/>
                      <a:pt x="368300" y="564309"/>
                    </a:cubicBezTo>
                    <a:cubicBezTo>
                      <a:pt x="374927" y="555450"/>
                      <a:pt x="369888" y="584551"/>
                      <a:pt x="375444" y="630985"/>
                    </a:cubicBezTo>
                    <a:cubicBezTo>
                      <a:pt x="381000" y="677420"/>
                      <a:pt x="388938" y="796482"/>
                      <a:pt x="401638" y="842916"/>
                    </a:cubicBezTo>
                    <a:cubicBezTo>
                      <a:pt x="414338" y="889350"/>
                      <a:pt x="434578" y="909194"/>
                      <a:pt x="451644" y="909591"/>
                    </a:cubicBezTo>
                    <a:cubicBezTo>
                      <a:pt x="468710" y="909988"/>
                      <a:pt x="495301" y="896097"/>
                      <a:pt x="504032" y="845297"/>
                    </a:cubicBezTo>
                    <a:cubicBezTo>
                      <a:pt x="512763" y="794497"/>
                      <a:pt x="500063" y="625824"/>
                      <a:pt x="504032" y="604790"/>
                    </a:cubicBezTo>
                    <a:cubicBezTo>
                      <a:pt x="508001" y="583756"/>
                      <a:pt x="516335" y="683769"/>
                      <a:pt x="527844" y="719091"/>
                    </a:cubicBezTo>
                    <a:cubicBezTo>
                      <a:pt x="539353" y="754413"/>
                      <a:pt x="556816" y="796878"/>
                      <a:pt x="573088" y="816722"/>
                    </a:cubicBezTo>
                    <a:cubicBezTo>
                      <a:pt x="589360" y="836566"/>
                      <a:pt x="610654" y="844073"/>
                      <a:pt x="625475" y="838153"/>
                    </a:cubicBezTo>
                    <a:cubicBezTo>
                      <a:pt x="640296" y="832233"/>
                      <a:pt x="658838" y="810968"/>
                      <a:pt x="662013" y="781202"/>
                    </a:cubicBezTo>
                    <a:cubicBezTo>
                      <a:pt x="665188" y="751436"/>
                      <a:pt x="649424" y="692534"/>
                      <a:pt x="644525" y="659560"/>
                    </a:cubicBezTo>
                    <a:cubicBezTo>
                      <a:pt x="639626" y="626586"/>
                      <a:pt x="620316" y="571057"/>
                      <a:pt x="632619" y="583360"/>
                    </a:cubicBezTo>
                    <a:cubicBezTo>
                      <a:pt x="644922" y="595663"/>
                      <a:pt x="695325" y="711947"/>
                      <a:pt x="718344" y="733378"/>
                    </a:cubicBezTo>
                    <a:cubicBezTo>
                      <a:pt x="741363" y="754809"/>
                      <a:pt x="763985" y="738935"/>
                      <a:pt x="770732" y="711947"/>
                    </a:cubicBezTo>
                    <a:cubicBezTo>
                      <a:pt x="777479" y="684960"/>
                      <a:pt x="775891" y="623444"/>
                      <a:pt x="758825" y="571453"/>
                    </a:cubicBezTo>
                    <a:cubicBezTo>
                      <a:pt x="741759" y="519462"/>
                      <a:pt x="692395" y="483865"/>
                      <a:pt x="668338" y="400003"/>
                    </a:cubicBezTo>
                    <a:cubicBezTo>
                      <a:pt x="644281" y="316141"/>
                      <a:pt x="616867" y="147261"/>
                      <a:pt x="614486" y="68283"/>
                    </a:cubicBezTo>
                  </a:path>
                </a:pathLst>
              </a:cu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/>
              <p:cNvSpPr/>
              <p:nvPr/>
            </p:nvSpPr>
            <p:spPr>
              <a:xfrm rot="13906973" flipH="1">
                <a:off x="3247806" y="2148895"/>
                <a:ext cx="713456" cy="1008112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44525 w 777479"/>
                  <a:gd name="connsiteY27" fmla="*/ 176166 h 909988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14486 w 777479"/>
                  <a:gd name="connsiteY27" fmla="*/ 68283 h 90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09988">
                    <a:moveTo>
                      <a:pt x="237180" y="0"/>
                    </a:moveTo>
                    <a:cubicBezTo>
                      <a:pt x="251269" y="45641"/>
                      <a:pt x="265485" y="248008"/>
                      <a:pt x="239713" y="316660"/>
                    </a:cubicBezTo>
                    <a:cubicBezTo>
                      <a:pt x="213941" y="385312"/>
                      <a:pt x="121841" y="373016"/>
                      <a:pt x="82550" y="411910"/>
                    </a:cubicBezTo>
                    <a:cubicBezTo>
                      <a:pt x="43259" y="450804"/>
                      <a:pt x="0" y="524622"/>
                      <a:pt x="3969" y="550022"/>
                    </a:cubicBezTo>
                    <a:cubicBezTo>
                      <a:pt x="7938" y="575422"/>
                      <a:pt x="64691" y="578994"/>
                      <a:pt x="106363" y="564310"/>
                    </a:cubicBezTo>
                    <a:cubicBezTo>
                      <a:pt x="148035" y="549626"/>
                      <a:pt x="228203" y="476997"/>
                      <a:pt x="254000" y="461916"/>
                    </a:cubicBezTo>
                    <a:cubicBezTo>
                      <a:pt x="279797" y="446835"/>
                      <a:pt x="266303" y="449216"/>
                      <a:pt x="261144" y="473822"/>
                    </a:cubicBezTo>
                    <a:cubicBezTo>
                      <a:pt x="255985" y="498428"/>
                      <a:pt x="233429" y="565897"/>
                      <a:pt x="223044" y="609553"/>
                    </a:cubicBezTo>
                    <a:cubicBezTo>
                      <a:pt x="212659" y="653209"/>
                      <a:pt x="194650" y="699706"/>
                      <a:pt x="198834" y="735760"/>
                    </a:cubicBezTo>
                    <a:cubicBezTo>
                      <a:pt x="203018" y="771814"/>
                      <a:pt x="225339" y="834478"/>
                      <a:pt x="248147" y="825875"/>
                    </a:cubicBezTo>
                    <a:cubicBezTo>
                      <a:pt x="270955" y="817272"/>
                      <a:pt x="315657" y="727735"/>
                      <a:pt x="335682" y="684141"/>
                    </a:cubicBezTo>
                    <a:cubicBezTo>
                      <a:pt x="355707" y="640547"/>
                      <a:pt x="361673" y="573168"/>
                      <a:pt x="368300" y="564309"/>
                    </a:cubicBezTo>
                    <a:cubicBezTo>
                      <a:pt x="374927" y="555450"/>
                      <a:pt x="369888" y="584551"/>
                      <a:pt x="375444" y="630985"/>
                    </a:cubicBezTo>
                    <a:cubicBezTo>
                      <a:pt x="381000" y="677420"/>
                      <a:pt x="388938" y="796482"/>
                      <a:pt x="401638" y="842916"/>
                    </a:cubicBezTo>
                    <a:cubicBezTo>
                      <a:pt x="414338" y="889350"/>
                      <a:pt x="434578" y="909194"/>
                      <a:pt x="451644" y="909591"/>
                    </a:cubicBezTo>
                    <a:cubicBezTo>
                      <a:pt x="468710" y="909988"/>
                      <a:pt x="495301" y="896097"/>
                      <a:pt x="504032" y="845297"/>
                    </a:cubicBezTo>
                    <a:cubicBezTo>
                      <a:pt x="512763" y="794497"/>
                      <a:pt x="500063" y="625824"/>
                      <a:pt x="504032" y="604790"/>
                    </a:cubicBezTo>
                    <a:cubicBezTo>
                      <a:pt x="508001" y="583756"/>
                      <a:pt x="516335" y="683769"/>
                      <a:pt x="527844" y="719091"/>
                    </a:cubicBezTo>
                    <a:cubicBezTo>
                      <a:pt x="539353" y="754413"/>
                      <a:pt x="556816" y="796878"/>
                      <a:pt x="573088" y="816722"/>
                    </a:cubicBezTo>
                    <a:cubicBezTo>
                      <a:pt x="589360" y="836566"/>
                      <a:pt x="610654" y="844073"/>
                      <a:pt x="625475" y="838153"/>
                    </a:cubicBezTo>
                    <a:cubicBezTo>
                      <a:pt x="640296" y="832233"/>
                      <a:pt x="658838" y="810968"/>
                      <a:pt x="662013" y="781202"/>
                    </a:cubicBezTo>
                    <a:cubicBezTo>
                      <a:pt x="665188" y="751436"/>
                      <a:pt x="649424" y="692534"/>
                      <a:pt x="644525" y="659560"/>
                    </a:cubicBezTo>
                    <a:cubicBezTo>
                      <a:pt x="639626" y="626586"/>
                      <a:pt x="620316" y="571057"/>
                      <a:pt x="632619" y="583360"/>
                    </a:cubicBezTo>
                    <a:cubicBezTo>
                      <a:pt x="644922" y="595663"/>
                      <a:pt x="695325" y="711947"/>
                      <a:pt x="718344" y="733378"/>
                    </a:cubicBezTo>
                    <a:cubicBezTo>
                      <a:pt x="741363" y="754809"/>
                      <a:pt x="763985" y="738935"/>
                      <a:pt x="770732" y="711947"/>
                    </a:cubicBezTo>
                    <a:cubicBezTo>
                      <a:pt x="777479" y="684960"/>
                      <a:pt x="775891" y="623444"/>
                      <a:pt x="758825" y="571453"/>
                    </a:cubicBezTo>
                    <a:cubicBezTo>
                      <a:pt x="741759" y="519462"/>
                      <a:pt x="692395" y="483865"/>
                      <a:pt x="668338" y="400003"/>
                    </a:cubicBezTo>
                    <a:cubicBezTo>
                      <a:pt x="644281" y="316141"/>
                      <a:pt x="616867" y="147261"/>
                      <a:pt x="614486" y="68283"/>
                    </a:cubicBezTo>
                  </a:path>
                </a:pathLst>
              </a:cu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0" name="Group 20"/>
              <p:cNvGrpSpPr/>
              <p:nvPr/>
            </p:nvGrpSpPr>
            <p:grpSpPr>
              <a:xfrm>
                <a:off x="1552264" y="1916832"/>
                <a:ext cx="1867608" cy="2498144"/>
                <a:chOff x="1475656" y="2564904"/>
                <a:chExt cx="2160240" cy="2808312"/>
              </a:xfrm>
            </p:grpSpPr>
            <p:sp>
              <p:nvSpPr>
                <p:cNvPr id="91" name="Oval 10"/>
                <p:cNvSpPr/>
                <p:nvPr/>
              </p:nvSpPr>
              <p:spPr>
                <a:xfrm>
                  <a:off x="1475656" y="2564904"/>
                  <a:ext cx="2160240" cy="2808312"/>
                </a:xfrm>
                <a:prstGeom prst="ellipse">
                  <a:avLst/>
                </a:prstGeom>
                <a:solidFill>
                  <a:srgbClr val="0033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Freeform 6"/>
                <p:cNvSpPr/>
                <p:nvPr/>
              </p:nvSpPr>
              <p:spPr>
                <a:xfrm>
                  <a:off x="1979712" y="2996952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Freeform 7"/>
                <p:cNvSpPr/>
                <p:nvPr/>
              </p:nvSpPr>
              <p:spPr>
                <a:xfrm>
                  <a:off x="1979712" y="2852936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Freeform 8"/>
                <p:cNvSpPr/>
                <p:nvPr/>
              </p:nvSpPr>
              <p:spPr>
                <a:xfrm>
                  <a:off x="1979712" y="2708920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1" name="Chord 80"/>
              <p:cNvSpPr/>
              <p:nvPr/>
            </p:nvSpPr>
            <p:spPr>
              <a:xfrm>
                <a:off x="2229644" y="2975927"/>
                <a:ext cx="487393" cy="33072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/>
              <p:cNvSpPr/>
              <p:nvPr/>
            </p:nvSpPr>
            <p:spPr>
              <a:xfrm rot="190219">
                <a:off x="2347827" y="3435011"/>
                <a:ext cx="225652" cy="29826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3" name="Group 30"/>
              <p:cNvGrpSpPr/>
              <p:nvPr/>
            </p:nvGrpSpPr>
            <p:grpSpPr>
              <a:xfrm flipV="1">
                <a:off x="2180746" y="2708919"/>
                <a:ext cx="591054" cy="72007"/>
                <a:chOff x="3347864" y="2492896"/>
                <a:chExt cx="665183" cy="144016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3347864" y="2492896"/>
                  <a:ext cx="216024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3797023" y="2492896"/>
                  <a:ext cx="216024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84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-2844824" y="-1683567"/>
            <a:ext cx="13753020" cy="8784975"/>
            <a:chOff x="-2556792" y="-1926975"/>
            <a:chExt cx="13753020" cy="8784975"/>
          </a:xfrm>
        </p:grpSpPr>
        <p:sp>
          <p:nvSpPr>
            <p:cNvPr id="117" name="Rectangle 116"/>
            <p:cNvSpPr/>
            <p:nvPr/>
          </p:nvSpPr>
          <p:spPr>
            <a:xfrm>
              <a:off x="-468560" y="2969568"/>
              <a:ext cx="10513168" cy="3888432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8" name="Group 17"/>
            <p:cNvGrpSpPr/>
            <p:nvPr/>
          </p:nvGrpSpPr>
          <p:grpSpPr>
            <a:xfrm>
              <a:off x="-2556792" y="-414808"/>
              <a:ext cx="3672408" cy="2232248"/>
              <a:chOff x="4283968" y="-315416"/>
              <a:chExt cx="3672408" cy="2232248"/>
            </a:xfrm>
          </p:grpSpPr>
          <p:sp>
            <p:nvSpPr>
              <p:cNvPr id="128" name="Rounded Rectangle 8"/>
              <p:cNvSpPr/>
              <p:nvPr/>
            </p:nvSpPr>
            <p:spPr>
              <a:xfrm>
                <a:off x="4283968" y="-315416"/>
                <a:ext cx="3672408" cy="2232248"/>
              </a:xfrm>
              <a:prstGeom prst="roundRect">
                <a:avLst>
                  <a:gd name="adj" fmla="val 3504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Rounded Rectangle 128"/>
              <p:cNvSpPr/>
              <p:nvPr/>
            </p:nvSpPr>
            <p:spPr>
              <a:xfrm>
                <a:off x="4355976" y="-243408"/>
                <a:ext cx="3491880" cy="2088232"/>
              </a:xfrm>
              <a:prstGeom prst="roundRect">
                <a:avLst>
                  <a:gd name="adj" fmla="val 7544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19" name="Straight Connector 118"/>
            <p:cNvCxnSpPr/>
            <p:nvPr/>
          </p:nvCxnSpPr>
          <p:spPr>
            <a:xfrm>
              <a:off x="35496" y="2969568"/>
              <a:ext cx="993710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 rot="20383529">
              <a:off x="-463582" y="1257345"/>
              <a:ext cx="1388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  <a:latin typeface="Bradley Hand ITC" pitchFamily="66" charset="0"/>
                </a:rPr>
                <a:t>Where is everyone?</a:t>
              </a:r>
              <a:endParaRPr lang="en-GB" sz="1200" b="1" dirty="0">
                <a:solidFill>
                  <a:srgbClr val="FF0000"/>
                </a:solidFill>
                <a:latin typeface="Bradley Hand ITC" pitchFamily="66" charset="0"/>
              </a:endParaRPr>
            </a:p>
          </p:txBody>
        </p:sp>
        <p:grpSp>
          <p:nvGrpSpPr>
            <p:cNvPr id="121" name="Group 63"/>
            <p:cNvGrpSpPr/>
            <p:nvPr/>
          </p:nvGrpSpPr>
          <p:grpSpPr>
            <a:xfrm rot="16200000">
              <a:off x="2159733" y="-1962979"/>
              <a:ext cx="4104456" cy="4176463"/>
              <a:chOff x="5868144" y="-603448"/>
              <a:chExt cx="3600400" cy="3024336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2" name="Group 112"/>
            <p:cNvGrpSpPr/>
            <p:nvPr/>
          </p:nvGrpSpPr>
          <p:grpSpPr>
            <a:xfrm>
              <a:off x="7020272" y="-1251520"/>
              <a:ext cx="4175956" cy="2952328"/>
              <a:chOff x="4782260" y="238667"/>
              <a:chExt cx="4542268" cy="3203114"/>
            </a:xfrm>
          </p:grpSpPr>
          <p:sp>
            <p:nvSpPr>
              <p:cNvPr id="123" name="Rounded Rectangle 122"/>
              <p:cNvSpPr/>
              <p:nvPr/>
            </p:nvSpPr>
            <p:spPr>
              <a:xfrm>
                <a:off x="4782260" y="238667"/>
                <a:ext cx="4542268" cy="3203114"/>
              </a:xfrm>
              <a:prstGeom prst="roundRect">
                <a:avLst>
                  <a:gd name="adj" fmla="val 3504"/>
                </a:avLst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5017234" y="452209"/>
                <a:ext cx="4178511" cy="2755198"/>
              </a:xfrm>
              <a:prstGeom prst="roundRect">
                <a:avLst>
                  <a:gd name="adj" fmla="val 3504"/>
                </a:avLst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" name="Group 1"/>
          <p:cNvGrpSpPr/>
          <p:nvPr/>
        </p:nvGrpSpPr>
        <p:grpSpPr>
          <a:xfrm>
            <a:off x="1187625" y="4869161"/>
            <a:ext cx="1584176" cy="864095"/>
            <a:chOff x="1619672" y="4221089"/>
            <a:chExt cx="1584176" cy="864095"/>
          </a:xfrm>
        </p:grpSpPr>
        <p:sp>
          <p:nvSpPr>
            <p:cNvPr id="3" name="Freeform 2"/>
            <p:cNvSpPr/>
            <p:nvPr/>
          </p:nvSpPr>
          <p:spPr>
            <a:xfrm>
              <a:off x="1619672" y="4246822"/>
              <a:ext cx="669997" cy="83836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2555774" y="4221089"/>
              <a:ext cx="648074" cy="86409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11561" y="2132856"/>
            <a:ext cx="2736304" cy="2930192"/>
            <a:chOff x="611561" y="2132856"/>
            <a:chExt cx="2736304" cy="2930192"/>
          </a:xfrm>
        </p:grpSpPr>
        <p:sp>
          <p:nvSpPr>
            <p:cNvPr id="7" name="Freeform 6"/>
            <p:cNvSpPr/>
            <p:nvPr/>
          </p:nvSpPr>
          <p:spPr>
            <a:xfrm flipH="1">
              <a:off x="2789135" y="3429000"/>
              <a:ext cx="558730" cy="115986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611561" y="3429000"/>
              <a:ext cx="576630" cy="115986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10"/>
            <p:cNvSpPr/>
            <p:nvPr/>
          </p:nvSpPr>
          <p:spPr>
            <a:xfrm>
              <a:off x="971601" y="2780928"/>
              <a:ext cx="2016224" cy="2282120"/>
            </a:xfrm>
            <a:prstGeom prst="ellipse">
              <a:avLst/>
            </a:pr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4"/>
            <p:cNvGrpSpPr/>
            <p:nvPr/>
          </p:nvGrpSpPr>
          <p:grpSpPr>
            <a:xfrm>
              <a:off x="1403649" y="2132856"/>
              <a:ext cx="1152128" cy="1008112"/>
              <a:chOff x="6156176" y="2132856"/>
              <a:chExt cx="1152128" cy="1008112"/>
            </a:xfrm>
          </p:grpSpPr>
          <p:sp>
            <p:nvSpPr>
              <p:cNvPr id="16" name="Chord 15"/>
              <p:cNvSpPr/>
              <p:nvPr/>
            </p:nvSpPr>
            <p:spPr>
              <a:xfrm>
                <a:off x="6300192" y="2132856"/>
                <a:ext cx="864096" cy="1008112"/>
              </a:xfrm>
              <a:prstGeom prst="chord">
                <a:avLst>
                  <a:gd name="adj1" fmla="val 8868550"/>
                  <a:gd name="adj2" fmla="val 1928325"/>
                </a:avLst>
              </a:prstGeom>
              <a:solidFill>
                <a:srgbClr val="FF99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6156176" y="2708920"/>
                <a:ext cx="1152128" cy="202691"/>
              </a:xfrm>
              <a:custGeom>
                <a:avLst/>
                <a:gdLst>
                  <a:gd name="connsiteX0" fmla="*/ 0 w 1133475"/>
                  <a:gd name="connsiteY0" fmla="*/ 0 h 109537"/>
                  <a:gd name="connsiteX1" fmla="*/ 195263 w 1133475"/>
                  <a:gd name="connsiteY1" fmla="*/ 92869 h 109537"/>
                  <a:gd name="connsiteX2" fmla="*/ 964406 w 1133475"/>
                  <a:gd name="connsiteY2" fmla="*/ 97631 h 109537"/>
                  <a:gd name="connsiteX3" fmla="*/ 1133475 w 1133475"/>
                  <a:gd name="connsiteY3" fmla="*/ 21431 h 109537"/>
                  <a:gd name="connsiteX0" fmla="*/ 0 w 1133475"/>
                  <a:gd name="connsiteY0" fmla="*/ 7874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  <a:gd name="connsiteX0" fmla="*/ 0 w 1133475"/>
                  <a:gd name="connsiteY0" fmla="*/ 0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3475" h="122296">
                    <a:moveTo>
                      <a:pt x="0" y="0"/>
                    </a:moveTo>
                    <a:cubicBezTo>
                      <a:pt x="17264" y="38298"/>
                      <a:pt x="34529" y="83159"/>
                      <a:pt x="195263" y="100743"/>
                    </a:cubicBezTo>
                    <a:cubicBezTo>
                      <a:pt x="355997" y="118327"/>
                      <a:pt x="808037" y="122296"/>
                      <a:pt x="964406" y="105505"/>
                    </a:cubicBezTo>
                    <a:cubicBezTo>
                      <a:pt x="1120775" y="88714"/>
                      <a:pt x="1127125" y="32147"/>
                      <a:pt x="1133475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" name="Group 26"/>
            <p:cNvGrpSpPr/>
            <p:nvPr/>
          </p:nvGrpSpPr>
          <p:grpSpPr>
            <a:xfrm>
              <a:off x="1691680" y="3140968"/>
              <a:ext cx="576064" cy="792088"/>
              <a:chOff x="4289625" y="2780928"/>
              <a:chExt cx="576064" cy="792088"/>
            </a:xfrm>
          </p:grpSpPr>
          <p:grpSp>
            <p:nvGrpSpPr>
              <p:cNvPr id="39" name="Group 8"/>
              <p:cNvGrpSpPr/>
              <p:nvPr/>
            </p:nvGrpSpPr>
            <p:grpSpPr>
              <a:xfrm>
                <a:off x="4289625" y="2780928"/>
                <a:ext cx="576064" cy="288032"/>
                <a:chOff x="6739030" y="3610677"/>
                <a:chExt cx="451036" cy="248044"/>
              </a:xfrm>
            </p:grpSpPr>
            <p:sp>
              <p:nvSpPr>
                <p:cNvPr id="75" name="Oval 74"/>
                <p:cNvSpPr/>
                <p:nvPr/>
              </p:nvSpPr>
              <p:spPr>
                <a:xfrm rot="190219">
                  <a:off x="7099070" y="3610677"/>
                  <a:ext cx="90996" cy="2480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 rot="190219">
                  <a:off x="6739030" y="3610677"/>
                  <a:ext cx="90996" cy="2480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4" name="Chord 73"/>
              <p:cNvSpPr/>
              <p:nvPr/>
            </p:nvSpPr>
            <p:spPr>
              <a:xfrm>
                <a:off x="4289625" y="3068960"/>
                <a:ext cx="576064" cy="504056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56"/>
            <p:cNvGrpSpPr/>
            <p:nvPr/>
          </p:nvGrpSpPr>
          <p:grpSpPr>
            <a:xfrm>
              <a:off x="976313" y="3356992"/>
              <a:ext cx="1995485" cy="1368152"/>
              <a:chOff x="976313" y="2708920"/>
              <a:chExt cx="1995485" cy="1368152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H="1" flipV="1">
                <a:off x="1023938" y="2971800"/>
                <a:ext cx="124446" cy="531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 flipV="1">
                <a:off x="976313" y="3195639"/>
                <a:ext cx="161925" cy="619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2819994" y="2995613"/>
                <a:ext cx="132754" cy="7334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2843211" y="3190875"/>
                <a:ext cx="128587" cy="6191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1"/>
              <p:cNvGrpSpPr/>
              <p:nvPr/>
            </p:nvGrpSpPr>
            <p:grpSpPr>
              <a:xfrm>
                <a:off x="1106090" y="2708920"/>
                <a:ext cx="1800200" cy="1368152"/>
                <a:chOff x="1043608" y="2780928"/>
                <a:chExt cx="1872208" cy="1152128"/>
              </a:xfrm>
            </p:grpSpPr>
            <p:sp>
              <p:nvSpPr>
                <p:cNvPr id="33" name="Freeform 32"/>
                <p:cNvSpPr/>
                <p:nvPr/>
              </p:nvSpPr>
              <p:spPr>
                <a:xfrm>
                  <a:off x="1043608" y="2780928"/>
                  <a:ext cx="1872208" cy="1152128"/>
                </a:xfrm>
                <a:custGeom>
                  <a:avLst/>
                  <a:gdLst>
                    <a:gd name="connsiteX0" fmla="*/ 409575 w 2260600"/>
                    <a:gd name="connsiteY0" fmla="*/ 60325 h 1258887"/>
                    <a:gd name="connsiteX1" fmla="*/ 1114425 w 2260600"/>
                    <a:gd name="connsiteY1" fmla="*/ 260350 h 1258887"/>
                    <a:gd name="connsiteX2" fmla="*/ 2047875 w 2260600"/>
                    <a:gd name="connsiteY2" fmla="*/ 88900 h 1258887"/>
                    <a:gd name="connsiteX3" fmla="*/ 2105025 w 2260600"/>
                    <a:gd name="connsiteY3" fmla="*/ 774700 h 1258887"/>
                    <a:gd name="connsiteX4" fmla="*/ 1114425 w 2260600"/>
                    <a:gd name="connsiteY4" fmla="*/ 1231900 h 1258887"/>
                    <a:gd name="connsiteX5" fmla="*/ 152400 w 2260600"/>
                    <a:gd name="connsiteY5" fmla="*/ 612775 h 1258887"/>
                    <a:gd name="connsiteX6" fmla="*/ 200025 w 2260600"/>
                    <a:gd name="connsiteY6" fmla="*/ 88900 h 1258887"/>
                    <a:gd name="connsiteX7" fmla="*/ 409575 w 2260600"/>
                    <a:gd name="connsiteY7" fmla="*/ 60325 h 1258887"/>
                    <a:gd name="connsiteX0" fmla="*/ 200025 w 2260600"/>
                    <a:gd name="connsiteY0" fmla="*/ 85725 h 1255712"/>
                    <a:gd name="connsiteX1" fmla="*/ 1114425 w 2260600"/>
                    <a:gd name="connsiteY1" fmla="*/ 257175 h 1255712"/>
                    <a:gd name="connsiteX2" fmla="*/ 2047875 w 2260600"/>
                    <a:gd name="connsiteY2" fmla="*/ 85725 h 1255712"/>
                    <a:gd name="connsiteX3" fmla="*/ 2105025 w 2260600"/>
                    <a:gd name="connsiteY3" fmla="*/ 771525 h 1255712"/>
                    <a:gd name="connsiteX4" fmla="*/ 1114425 w 2260600"/>
                    <a:gd name="connsiteY4" fmla="*/ 1228725 h 1255712"/>
                    <a:gd name="connsiteX5" fmla="*/ 152400 w 2260600"/>
                    <a:gd name="connsiteY5" fmla="*/ 609600 h 1255712"/>
                    <a:gd name="connsiteX6" fmla="*/ 200025 w 2260600"/>
                    <a:gd name="connsiteY6" fmla="*/ 85725 h 1255712"/>
                    <a:gd name="connsiteX0" fmla="*/ 228217 w 2254961"/>
                    <a:gd name="connsiteY0" fmla="*/ 86493 h 1255712"/>
                    <a:gd name="connsiteX1" fmla="*/ 1108786 w 2254961"/>
                    <a:gd name="connsiteY1" fmla="*/ 257175 h 1255712"/>
                    <a:gd name="connsiteX2" fmla="*/ 2042236 w 2254961"/>
                    <a:gd name="connsiteY2" fmla="*/ 85725 h 1255712"/>
                    <a:gd name="connsiteX3" fmla="*/ 2099386 w 2254961"/>
                    <a:gd name="connsiteY3" fmla="*/ 771525 h 1255712"/>
                    <a:gd name="connsiteX4" fmla="*/ 1108786 w 2254961"/>
                    <a:gd name="connsiteY4" fmla="*/ 1228725 h 1255712"/>
                    <a:gd name="connsiteX5" fmla="*/ 146761 w 2254961"/>
                    <a:gd name="connsiteY5" fmla="*/ 609600 h 1255712"/>
                    <a:gd name="connsiteX6" fmla="*/ 228217 w 2254961"/>
                    <a:gd name="connsiteY6" fmla="*/ 86493 h 1255712"/>
                    <a:gd name="connsiteX0" fmla="*/ 146762 w 2173506"/>
                    <a:gd name="connsiteY0" fmla="*/ 86493 h 1234885"/>
                    <a:gd name="connsiteX1" fmla="*/ 1027331 w 2173506"/>
                    <a:gd name="connsiteY1" fmla="*/ 257175 h 1234885"/>
                    <a:gd name="connsiteX2" fmla="*/ 1960781 w 2173506"/>
                    <a:gd name="connsiteY2" fmla="*/ 85725 h 1234885"/>
                    <a:gd name="connsiteX3" fmla="*/ 2017931 w 2173506"/>
                    <a:gd name="connsiteY3" fmla="*/ 771525 h 1234885"/>
                    <a:gd name="connsiteX4" fmla="*/ 1027331 w 2173506"/>
                    <a:gd name="connsiteY4" fmla="*/ 1228725 h 1234885"/>
                    <a:gd name="connsiteX5" fmla="*/ 146761 w 2173506"/>
                    <a:gd name="connsiteY5" fmla="*/ 734565 h 1234885"/>
                    <a:gd name="connsiteX6" fmla="*/ 146762 w 2173506"/>
                    <a:gd name="connsiteY6" fmla="*/ 86493 h 1234885"/>
                    <a:gd name="connsiteX0" fmla="*/ 146762 w 2177356"/>
                    <a:gd name="connsiteY0" fmla="*/ 86493 h 1100766"/>
                    <a:gd name="connsiteX1" fmla="*/ 1027331 w 2177356"/>
                    <a:gd name="connsiteY1" fmla="*/ 257175 h 1100766"/>
                    <a:gd name="connsiteX2" fmla="*/ 1960781 w 2177356"/>
                    <a:gd name="connsiteY2" fmla="*/ 85725 h 1100766"/>
                    <a:gd name="connsiteX3" fmla="*/ 2017931 w 2177356"/>
                    <a:gd name="connsiteY3" fmla="*/ 771525 h 1100766"/>
                    <a:gd name="connsiteX4" fmla="*/ 1004230 w 2177356"/>
                    <a:gd name="connsiteY4" fmla="*/ 1094606 h 1100766"/>
                    <a:gd name="connsiteX5" fmla="*/ 146761 w 2177356"/>
                    <a:gd name="connsiteY5" fmla="*/ 734565 h 1100766"/>
                    <a:gd name="connsiteX6" fmla="*/ 146762 w 2177356"/>
                    <a:gd name="connsiteY6" fmla="*/ 86493 h 1100766"/>
                    <a:gd name="connsiteX0" fmla="*/ 146762 w 2112834"/>
                    <a:gd name="connsiteY0" fmla="*/ 92334 h 1112448"/>
                    <a:gd name="connsiteX1" fmla="*/ 1027331 w 2112834"/>
                    <a:gd name="connsiteY1" fmla="*/ 263016 h 1112448"/>
                    <a:gd name="connsiteX2" fmla="*/ 1960781 w 2112834"/>
                    <a:gd name="connsiteY2" fmla="*/ 91566 h 1112448"/>
                    <a:gd name="connsiteX3" fmla="*/ 1939650 w 2112834"/>
                    <a:gd name="connsiteY3" fmla="*/ 812415 h 1112448"/>
                    <a:gd name="connsiteX4" fmla="*/ 1004230 w 2112834"/>
                    <a:gd name="connsiteY4" fmla="*/ 1100447 h 1112448"/>
                    <a:gd name="connsiteX5" fmla="*/ 146761 w 2112834"/>
                    <a:gd name="connsiteY5" fmla="*/ 740406 h 1112448"/>
                    <a:gd name="connsiteX6" fmla="*/ 146762 w 2112834"/>
                    <a:gd name="connsiteY6" fmla="*/ 92334 h 1112448"/>
                    <a:gd name="connsiteX0" fmla="*/ 146762 w 2169654"/>
                    <a:gd name="connsiteY0" fmla="*/ 91565 h 1111679"/>
                    <a:gd name="connsiteX1" fmla="*/ 1027331 w 2169654"/>
                    <a:gd name="connsiteY1" fmla="*/ 262247 h 1111679"/>
                    <a:gd name="connsiteX2" fmla="*/ 2017602 w 2169654"/>
                    <a:gd name="connsiteY2" fmla="*/ 91566 h 1111679"/>
                    <a:gd name="connsiteX3" fmla="*/ 1939650 w 2169654"/>
                    <a:gd name="connsiteY3" fmla="*/ 811646 h 1111679"/>
                    <a:gd name="connsiteX4" fmla="*/ 1004230 w 2169654"/>
                    <a:gd name="connsiteY4" fmla="*/ 1099678 h 1111679"/>
                    <a:gd name="connsiteX5" fmla="*/ 146761 w 2169654"/>
                    <a:gd name="connsiteY5" fmla="*/ 739637 h 1111679"/>
                    <a:gd name="connsiteX6" fmla="*/ 146762 w 2169654"/>
                    <a:gd name="connsiteY6" fmla="*/ 91565 h 1111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9654" h="1111679">
                      <a:moveTo>
                        <a:pt x="146762" y="91565"/>
                      </a:moveTo>
                      <a:cubicBezTo>
                        <a:pt x="293524" y="12000"/>
                        <a:pt x="715524" y="262247"/>
                        <a:pt x="1027331" y="262247"/>
                      </a:cubicBezTo>
                      <a:cubicBezTo>
                        <a:pt x="1339138" y="262247"/>
                        <a:pt x="1865549" y="0"/>
                        <a:pt x="2017602" y="91566"/>
                      </a:cubicBezTo>
                      <a:cubicBezTo>
                        <a:pt x="2169655" y="183132"/>
                        <a:pt x="2108545" y="643627"/>
                        <a:pt x="1939650" y="811646"/>
                      </a:cubicBezTo>
                      <a:cubicBezTo>
                        <a:pt x="1770755" y="979665"/>
                        <a:pt x="1303045" y="1111679"/>
                        <a:pt x="1004230" y="1099678"/>
                      </a:cubicBezTo>
                      <a:cubicBezTo>
                        <a:pt x="705415" y="1087677"/>
                        <a:pt x="289672" y="907656"/>
                        <a:pt x="146761" y="739637"/>
                      </a:cubicBezTo>
                      <a:cubicBezTo>
                        <a:pt x="3850" y="571618"/>
                        <a:pt x="0" y="171130"/>
                        <a:pt x="146762" y="91565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1115617" y="2924943"/>
                  <a:ext cx="1728192" cy="288033"/>
                </a:xfrm>
                <a:custGeom>
                  <a:avLst/>
                  <a:gdLst>
                    <a:gd name="connsiteX0" fmla="*/ 0 w 1724025"/>
                    <a:gd name="connsiteY0" fmla="*/ 9525 h 287337"/>
                    <a:gd name="connsiteX1" fmla="*/ 800100 w 1724025"/>
                    <a:gd name="connsiteY1" fmla="*/ 285750 h 287337"/>
                    <a:gd name="connsiteX2" fmla="*/ 1724025 w 1724025"/>
                    <a:gd name="connsiteY2" fmla="*/ 0 h 287337"/>
                    <a:gd name="connsiteX0" fmla="*/ 0 w 1713309"/>
                    <a:gd name="connsiteY0" fmla="*/ 0 h 351528"/>
                    <a:gd name="connsiteX1" fmla="*/ 789384 w 1713309"/>
                    <a:gd name="connsiteY1" fmla="*/ 342131 h 351528"/>
                    <a:gd name="connsiteX2" fmla="*/ 1713309 w 1713309"/>
                    <a:gd name="connsiteY2" fmla="*/ 56381 h 351528"/>
                    <a:gd name="connsiteX0" fmla="*/ 0 w 1728192"/>
                    <a:gd name="connsiteY0" fmla="*/ 0 h 342131"/>
                    <a:gd name="connsiteX1" fmla="*/ 789384 w 1728192"/>
                    <a:gd name="connsiteY1" fmla="*/ 342131 h 342131"/>
                    <a:gd name="connsiteX2" fmla="*/ 1728192 w 1728192"/>
                    <a:gd name="connsiteY2" fmla="*/ 0 h 342131"/>
                    <a:gd name="connsiteX0" fmla="*/ 0 w 1728192"/>
                    <a:gd name="connsiteY0" fmla="*/ 0 h 288033"/>
                    <a:gd name="connsiteX1" fmla="*/ 792087 w 1728192"/>
                    <a:gd name="connsiteY1" fmla="*/ 288033 h 288033"/>
                    <a:gd name="connsiteX2" fmla="*/ 1728192 w 1728192"/>
                    <a:gd name="connsiteY2" fmla="*/ 0 h 288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28192" h="288033">
                      <a:moveTo>
                        <a:pt x="0" y="0"/>
                      </a:moveTo>
                      <a:cubicBezTo>
                        <a:pt x="256381" y="138906"/>
                        <a:pt x="504055" y="288033"/>
                        <a:pt x="792087" y="288033"/>
                      </a:cubicBezTo>
                      <a:cubicBezTo>
                        <a:pt x="1080119" y="288033"/>
                        <a:pt x="1409898" y="142081"/>
                        <a:pt x="1728192" y="0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1115616" y="3438525"/>
                  <a:ext cx="1656184" cy="360929"/>
                </a:xfrm>
                <a:custGeom>
                  <a:avLst/>
                  <a:gdLst>
                    <a:gd name="connsiteX0" fmla="*/ 0 w 1752600"/>
                    <a:gd name="connsiteY0" fmla="*/ 9525 h 268288"/>
                    <a:gd name="connsiteX1" fmla="*/ 809625 w 1752600"/>
                    <a:gd name="connsiteY1" fmla="*/ 266700 h 268288"/>
                    <a:gd name="connsiteX2" fmla="*/ 1752600 w 1752600"/>
                    <a:gd name="connsiteY2" fmla="*/ 0 h 268288"/>
                    <a:gd name="connsiteX0" fmla="*/ 0 w 1752600"/>
                    <a:gd name="connsiteY0" fmla="*/ 0 h 267589"/>
                    <a:gd name="connsiteX1" fmla="*/ 809625 w 1752600"/>
                    <a:gd name="connsiteY1" fmla="*/ 257175 h 267589"/>
                    <a:gd name="connsiteX2" fmla="*/ 1752600 w 1752600"/>
                    <a:gd name="connsiteY2" fmla="*/ 62483 h 267589"/>
                    <a:gd name="connsiteX0" fmla="*/ 0 w 1752600"/>
                    <a:gd name="connsiteY0" fmla="*/ 0 h 360929"/>
                    <a:gd name="connsiteX1" fmla="*/ 838200 w 1752600"/>
                    <a:gd name="connsiteY1" fmla="*/ 350515 h 360929"/>
                    <a:gd name="connsiteX2" fmla="*/ 1752600 w 1752600"/>
                    <a:gd name="connsiteY2" fmla="*/ 62483 h 360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52600" h="360929">
                      <a:moveTo>
                        <a:pt x="0" y="0"/>
                      </a:moveTo>
                      <a:cubicBezTo>
                        <a:pt x="258762" y="129381"/>
                        <a:pt x="546100" y="340101"/>
                        <a:pt x="838200" y="350515"/>
                      </a:cubicBezTo>
                      <a:cubicBezTo>
                        <a:pt x="1130300" y="360929"/>
                        <a:pt x="1427162" y="195039"/>
                        <a:pt x="1752600" y="6248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21" name="Freeform 20"/>
          <p:cNvSpPr/>
          <p:nvPr/>
        </p:nvSpPr>
        <p:spPr>
          <a:xfrm>
            <a:off x="6156176" y="4005064"/>
            <a:ext cx="533340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 flipH="1">
            <a:off x="6876256" y="4005064"/>
            <a:ext cx="504056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5" name="Group 114"/>
          <p:cNvGrpSpPr/>
          <p:nvPr/>
        </p:nvGrpSpPr>
        <p:grpSpPr>
          <a:xfrm>
            <a:off x="5796136" y="1013467"/>
            <a:ext cx="1934435" cy="3135612"/>
            <a:chOff x="5796136" y="1013467"/>
            <a:chExt cx="1934435" cy="3135612"/>
          </a:xfrm>
        </p:grpSpPr>
        <p:sp>
          <p:nvSpPr>
            <p:cNvPr id="19" name="Freeform 18"/>
            <p:cNvSpPr/>
            <p:nvPr/>
          </p:nvSpPr>
          <p:spPr>
            <a:xfrm>
              <a:off x="5796136" y="2133860"/>
              <a:ext cx="504056" cy="90681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 flipH="1">
              <a:off x="7236296" y="2133860"/>
              <a:ext cx="494275" cy="90681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228184" y="1267756"/>
              <a:ext cx="1152128" cy="2881323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hord 7"/>
            <p:cNvSpPr/>
            <p:nvPr/>
          </p:nvSpPr>
          <p:spPr>
            <a:xfrm>
              <a:off x="6686398" y="1881272"/>
              <a:ext cx="261866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21"/>
            <p:cNvGrpSpPr/>
            <p:nvPr/>
          </p:nvGrpSpPr>
          <p:grpSpPr>
            <a:xfrm>
              <a:off x="6637067" y="1665248"/>
              <a:ext cx="360040" cy="128651"/>
              <a:chOff x="3275856" y="2564904"/>
              <a:chExt cx="360040" cy="216161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275856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584890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" name="Group 29"/>
            <p:cNvGrpSpPr/>
            <p:nvPr/>
          </p:nvGrpSpPr>
          <p:grpSpPr>
            <a:xfrm rot="574937">
              <a:off x="6448343" y="1013467"/>
              <a:ext cx="983467" cy="328840"/>
              <a:chOff x="2508413" y="1304538"/>
              <a:chExt cx="1122145" cy="559812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2771800" y="1304538"/>
                <a:ext cx="584643" cy="537121"/>
              </a:xfrm>
              <a:custGeom>
                <a:avLst/>
                <a:gdLst>
                  <a:gd name="connsiteX0" fmla="*/ 12492 w 687049"/>
                  <a:gd name="connsiteY0" fmla="*/ 484682 h 484682"/>
                  <a:gd name="connsiteX1" fmla="*/ 57462 w 687049"/>
                  <a:gd name="connsiteY1" fmla="*/ 34977 h 484682"/>
                  <a:gd name="connsiteX2" fmla="*/ 357265 w 687049"/>
                  <a:gd name="connsiteY2" fmla="*/ 274820 h 484682"/>
                  <a:gd name="connsiteX3" fmla="*/ 582118 w 687049"/>
                  <a:gd name="connsiteY3" fmla="*/ 49968 h 484682"/>
                  <a:gd name="connsiteX4" fmla="*/ 687049 w 687049"/>
                  <a:gd name="connsiteY4" fmla="*/ 424722 h 484682"/>
                  <a:gd name="connsiteX0" fmla="*/ 12492 w 687049"/>
                  <a:gd name="connsiteY0" fmla="*/ 560929 h 560929"/>
                  <a:gd name="connsiteX1" fmla="*/ 57462 w 687049"/>
                  <a:gd name="connsiteY1" fmla="*/ 111224 h 560929"/>
                  <a:gd name="connsiteX2" fmla="*/ 357265 w 687049"/>
                  <a:gd name="connsiteY2" fmla="*/ 351067 h 560929"/>
                  <a:gd name="connsiteX3" fmla="*/ 607223 w 687049"/>
                  <a:gd name="connsiteY3" fmla="*/ 24984 h 560929"/>
                  <a:gd name="connsiteX4" fmla="*/ 687049 w 687049"/>
                  <a:gd name="connsiteY4" fmla="*/ 500969 h 560929"/>
                  <a:gd name="connsiteX0" fmla="*/ 6246 w 680803"/>
                  <a:gd name="connsiteY0" fmla="*/ 570921 h 570921"/>
                  <a:gd name="connsiteX1" fmla="*/ 96921 w 680803"/>
                  <a:gd name="connsiteY1" fmla="*/ 34977 h 570921"/>
                  <a:gd name="connsiteX2" fmla="*/ 351019 w 680803"/>
                  <a:gd name="connsiteY2" fmla="*/ 361059 h 570921"/>
                  <a:gd name="connsiteX3" fmla="*/ 600977 w 680803"/>
                  <a:gd name="connsiteY3" fmla="*/ 34976 h 570921"/>
                  <a:gd name="connsiteX4" fmla="*/ 680803 w 680803"/>
                  <a:gd name="connsiteY4" fmla="*/ 510961 h 570921"/>
                  <a:gd name="connsiteX0" fmla="*/ 6246 w 680803"/>
                  <a:gd name="connsiteY0" fmla="*/ 589264 h 589264"/>
                  <a:gd name="connsiteX1" fmla="*/ 96921 w 680803"/>
                  <a:gd name="connsiteY1" fmla="*/ 53320 h 589264"/>
                  <a:gd name="connsiteX2" fmla="*/ 384953 w 680803"/>
                  <a:gd name="connsiteY2" fmla="*/ 269344 h 589264"/>
                  <a:gd name="connsiteX3" fmla="*/ 600977 w 680803"/>
                  <a:gd name="connsiteY3" fmla="*/ 53319 h 589264"/>
                  <a:gd name="connsiteX4" fmla="*/ 680803 w 680803"/>
                  <a:gd name="connsiteY4" fmla="*/ 529304 h 589264"/>
                  <a:gd name="connsiteX0" fmla="*/ 6246 w 722293"/>
                  <a:gd name="connsiteY0" fmla="*/ 589264 h 589264"/>
                  <a:gd name="connsiteX1" fmla="*/ 96921 w 722293"/>
                  <a:gd name="connsiteY1" fmla="*/ 53320 h 589264"/>
                  <a:gd name="connsiteX2" fmla="*/ 384953 w 722293"/>
                  <a:gd name="connsiteY2" fmla="*/ 269344 h 589264"/>
                  <a:gd name="connsiteX3" fmla="*/ 672985 w 722293"/>
                  <a:gd name="connsiteY3" fmla="*/ 53320 h 589264"/>
                  <a:gd name="connsiteX4" fmla="*/ 680803 w 722293"/>
                  <a:gd name="connsiteY4" fmla="*/ 529304 h 589264"/>
                  <a:gd name="connsiteX0" fmla="*/ 6246 w 817001"/>
                  <a:gd name="connsiteY0" fmla="*/ 589264 h 589264"/>
                  <a:gd name="connsiteX1" fmla="*/ 96921 w 817001"/>
                  <a:gd name="connsiteY1" fmla="*/ 53320 h 589264"/>
                  <a:gd name="connsiteX2" fmla="*/ 384953 w 817001"/>
                  <a:gd name="connsiteY2" fmla="*/ 269344 h 589264"/>
                  <a:gd name="connsiteX3" fmla="*/ 672985 w 817001"/>
                  <a:gd name="connsiteY3" fmla="*/ 53320 h 589264"/>
                  <a:gd name="connsiteX4" fmla="*/ 817001 w 817001"/>
                  <a:gd name="connsiteY4" fmla="*/ 485368 h 589264"/>
                  <a:gd name="connsiteX0" fmla="*/ 6246 w 744993"/>
                  <a:gd name="connsiteY0" fmla="*/ 595951 h 636071"/>
                  <a:gd name="connsiteX1" fmla="*/ 96921 w 744993"/>
                  <a:gd name="connsiteY1" fmla="*/ 60007 h 636071"/>
                  <a:gd name="connsiteX2" fmla="*/ 384953 w 744993"/>
                  <a:gd name="connsiteY2" fmla="*/ 276031 h 636071"/>
                  <a:gd name="connsiteX3" fmla="*/ 672985 w 744993"/>
                  <a:gd name="connsiteY3" fmla="*/ 60007 h 636071"/>
                  <a:gd name="connsiteX4" fmla="*/ 744993 w 744993"/>
                  <a:gd name="connsiteY4" fmla="*/ 636071 h 636071"/>
                  <a:gd name="connsiteX0" fmla="*/ 6246 w 726326"/>
                  <a:gd name="connsiteY0" fmla="*/ 636072 h 636072"/>
                  <a:gd name="connsiteX1" fmla="*/ 78254 w 726326"/>
                  <a:gd name="connsiteY1" fmla="*/ 60007 h 636072"/>
                  <a:gd name="connsiteX2" fmla="*/ 366286 w 726326"/>
                  <a:gd name="connsiteY2" fmla="*/ 276031 h 636072"/>
                  <a:gd name="connsiteX3" fmla="*/ 654318 w 726326"/>
                  <a:gd name="connsiteY3" fmla="*/ 60007 h 636072"/>
                  <a:gd name="connsiteX4" fmla="*/ 726326 w 726326"/>
                  <a:gd name="connsiteY4" fmla="*/ 636071 h 636072"/>
                  <a:gd name="connsiteX0" fmla="*/ 6246 w 726326"/>
                  <a:gd name="connsiteY0" fmla="*/ 682078 h 682078"/>
                  <a:gd name="connsiteX1" fmla="*/ 78254 w 726326"/>
                  <a:gd name="connsiteY1" fmla="*/ 106013 h 682078"/>
                  <a:gd name="connsiteX2" fmla="*/ 352359 w 726326"/>
                  <a:gd name="connsiteY2" fmla="*/ 46006 h 682078"/>
                  <a:gd name="connsiteX3" fmla="*/ 654318 w 726326"/>
                  <a:gd name="connsiteY3" fmla="*/ 106013 h 682078"/>
                  <a:gd name="connsiteX4" fmla="*/ 726326 w 726326"/>
                  <a:gd name="connsiteY4" fmla="*/ 682077 h 68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326" h="682078">
                    <a:moveTo>
                      <a:pt x="6246" y="682078"/>
                    </a:moveTo>
                    <a:cubicBezTo>
                      <a:pt x="0" y="474714"/>
                      <a:pt x="20569" y="212025"/>
                      <a:pt x="78254" y="106013"/>
                    </a:cubicBezTo>
                    <a:cubicBezTo>
                      <a:pt x="135939" y="1"/>
                      <a:pt x="256348" y="46006"/>
                      <a:pt x="352359" y="46006"/>
                    </a:cubicBezTo>
                    <a:cubicBezTo>
                      <a:pt x="448370" y="46006"/>
                      <a:pt x="591990" y="1"/>
                      <a:pt x="654318" y="106013"/>
                    </a:cubicBezTo>
                    <a:cubicBezTo>
                      <a:pt x="716646" y="212025"/>
                      <a:pt x="701342" y="507192"/>
                      <a:pt x="726326" y="682077"/>
                    </a:cubicBezTo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2508413" y="1671545"/>
                <a:ext cx="1122145" cy="192805"/>
              </a:xfrm>
              <a:custGeom>
                <a:avLst/>
                <a:gdLst>
                  <a:gd name="connsiteX0" fmla="*/ 0 w 1394086"/>
                  <a:gd name="connsiteY0" fmla="*/ 0 h 244839"/>
                  <a:gd name="connsiteX1" fmla="*/ 344774 w 1394086"/>
                  <a:gd name="connsiteY1" fmla="*/ 209862 h 244839"/>
                  <a:gd name="connsiteX2" fmla="*/ 1079292 w 1394086"/>
                  <a:gd name="connsiteY2" fmla="*/ 209862 h 244839"/>
                  <a:gd name="connsiteX3" fmla="*/ 1394086 w 1394086"/>
                  <a:gd name="connsiteY3" fmla="*/ 0 h 24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086" h="244839">
                    <a:moveTo>
                      <a:pt x="0" y="0"/>
                    </a:moveTo>
                    <a:cubicBezTo>
                      <a:pt x="82446" y="87442"/>
                      <a:pt x="164892" y="174885"/>
                      <a:pt x="344774" y="209862"/>
                    </a:cubicBezTo>
                    <a:cubicBezTo>
                      <a:pt x="524656" y="244839"/>
                      <a:pt x="904407" y="244839"/>
                      <a:pt x="1079292" y="209862"/>
                    </a:cubicBezTo>
                    <a:cubicBezTo>
                      <a:pt x="1254177" y="174885"/>
                      <a:pt x="1324131" y="87442"/>
                      <a:pt x="1394086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0" name="Freeform 59"/>
            <p:cNvSpPr/>
            <p:nvPr/>
          </p:nvSpPr>
          <p:spPr>
            <a:xfrm>
              <a:off x="6309718" y="1987836"/>
              <a:ext cx="1008856" cy="630088"/>
            </a:xfrm>
            <a:custGeom>
              <a:avLst/>
              <a:gdLst>
                <a:gd name="connsiteX0" fmla="*/ 76994 w 1008856"/>
                <a:gd name="connsiteY0" fmla="*/ 169068 h 831850"/>
                <a:gd name="connsiteX1" fmla="*/ 486569 w 1008856"/>
                <a:gd name="connsiteY1" fmla="*/ 2381 h 831850"/>
                <a:gd name="connsiteX2" fmla="*/ 924719 w 1008856"/>
                <a:gd name="connsiteY2" fmla="*/ 154781 h 831850"/>
                <a:gd name="connsiteX3" fmla="*/ 939006 w 1008856"/>
                <a:gd name="connsiteY3" fmla="*/ 640556 h 831850"/>
                <a:gd name="connsiteX4" fmla="*/ 505619 w 1008856"/>
                <a:gd name="connsiteY4" fmla="*/ 831056 h 831850"/>
                <a:gd name="connsiteX5" fmla="*/ 72231 w 1008856"/>
                <a:gd name="connsiteY5" fmla="*/ 635793 h 831850"/>
                <a:gd name="connsiteX6" fmla="*/ 76994 w 1008856"/>
                <a:gd name="connsiteY6" fmla="*/ 169068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856" h="831850">
                  <a:moveTo>
                    <a:pt x="76994" y="169068"/>
                  </a:moveTo>
                  <a:cubicBezTo>
                    <a:pt x="146050" y="63499"/>
                    <a:pt x="345282" y="4762"/>
                    <a:pt x="486569" y="2381"/>
                  </a:cubicBezTo>
                  <a:cubicBezTo>
                    <a:pt x="627856" y="0"/>
                    <a:pt x="849313" y="48419"/>
                    <a:pt x="924719" y="154781"/>
                  </a:cubicBezTo>
                  <a:cubicBezTo>
                    <a:pt x="1000125" y="261144"/>
                    <a:pt x="1008856" y="527844"/>
                    <a:pt x="939006" y="640556"/>
                  </a:cubicBezTo>
                  <a:cubicBezTo>
                    <a:pt x="869156" y="753268"/>
                    <a:pt x="650081" y="831850"/>
                    <a:pt x="505619" y="831056"/>
                  </a:cubicBezTo>
                  <a:cubicBezTo>
                    <a:pt x="361157" y="830262"/>
                    <a:pt x="144462" y="746918"/>
                    <a:pt x="72231" y="635793"/>
                  </a:cubicBezTo>
                  <a:cubicBezTo>
                    <a:pt x="0" y="524668"/>
                    <a:pt x="7938" y="274637"/>
                    <a:pt x="76994" y="169068"/>
                  </a:cubicBezTo>
                  <a:close/>
                </a:path>
              </a:pathLst>
            </a:custGeom>
            <a:solidFill>
              <a:srgbClr val="99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>
              <a:off x="7270254" y="2111835"/>
              <a:ext cx="104775" cy="428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7303592" y="2369010"/>
              <a:ext cx="89397" cy="121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6239894" y="2145546"/>
              <a:ext cx="111198" cy="234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228185" y="2416635"/>
              <a:ext cx="113382" cy="461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6876256" y="2275868"/>
              <a:ext cx="216024" cy="216024"/>
            </a:xfrm>
            <a:prstGeom prst="ellips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30"/>
          <p:cNvGrpSpPr/>
          <p:nvPr/>
        </p:nvGrpSpPr>
        <p:grpSpPr>
          <a:xfrm flipV="1">
            <a:off x="1576129" y="3023242"/>
            <a:ext cx="792089" cy="117726"/>
            <a:chOff x="3347864" y="2492896"/>
            <a:chExt cx="665183" cy="144016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71600" y="2132856"/>
            <a:ext cx="2376264" cy="2930192"/>
            <a:chOff x="3383868" y="2348880"/>
            <a:chExt cx="2376264" cy="2930192"/>
          </a:xfrm>
        </p:grpSpPr>
        <p:sp>
          <p:nvSpPr>
            <p:cNvPr id="65" name="Oval 10"/>
            <p:cNvSpPr/>
            <p:nvPr/>
          </p:nvSpPr>
          <p:spPr>
            <a:xfrm>
              <a:off x="3383868" y="2996952"/>
              <a:ext cx="2026459" cy="2282120"/>
            </a:xfrm>
            <a:prstGeom prst="ellipse">
              <a:avLst/>
            </a:pr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 rot="190219">
              <a:off x="4903712" y="3360002"/>
              <a:ext cx="116810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Chord 68"/>
            <p:cNvSpPr/>
            <p:nvPr/>
          </p:nvSpPr>
          <p:spPr>
            <a:xfrm>
              <a:off x="5048459" y="3689648"/>
              <a:ext cx="578988" cy="504056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1" name="Group 29"/>
            <p:cNvGrpSpPr/>
            <p:nvPr/>
          </p:nvGrpSpPr>
          <p:grpSpPr>
            <a:xfrm>
              <a:off x="3818109" y="2348880"/>
              <a:ext cx="1157977" cy="1008112"/>
              <a:chOff x="6156176" y="2132856"/>
              <a:chExt cx="1152128" cy="1008112"/>
            </a:xfrm>
          </p:grpSpPr>
          <p:sp>
            <p:nvSpPr>
              <p:cNvPr id="90" name="Chord 89"/>
              <p:cNvSpPr/>
              <p:nvPr/>
            </p:nvSpPr>
            <p:spPr>
              <a:xfrm>
                <a:off x="6300192" y="2132856"/>
                <a:ext cx="864096" cy="1008112"/>
              </a:xfrm>
              <a:prstGeom prst="chord">
                <a:avLst>
                  <a:gd name="adj1" fmla="val 8868550"/>
                  <a:gd name="adj2" fmla="val 1928325"/>
                </a:avLst>
              </a:prstGeom>
              <a:solidFill>
                <a:srgbClr val="FF99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6156176" y="2708920"/>
                <a:ext cx="1152128" cy="202691"/>
              </a:xfrm>
              <a:custGeom>
                <a:avLst/>
                <a:gdLst>
                  <a:gd name="connsiteX0" fmla="*/ 0 w 1133475"/>
                  <a:gd name="connsiteY0" fmla="*/ 0 h 109537"/>
                  <a:gd name="connsiteX1" fmla="*/ 195263 w 1133475"/>
                  <a:gd name="connsiteY1" fmla="*/ 92869 h 109537"/>
                  <a:gd name="connsiteX2" fmla="*/ 964406 w 1133475"/>
                  <a:gd name="connsiteY2" fmla="*/ 97631 h 109537"/>
                  <a:gd name="connsiteX3" fmla="*/ 1133475 w 1133475"/>
                  <a:gd name="connsiteY3" fmla="*/ 21431 h 109537"/>
                  <a:gd name="connsiteX0" fmla="*/ 0 w 1133475"/>
                  <a:gd name="connsiteY0" fmla="*/ 7874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  <a:gd name="connsiteX0" fmla="*/ 0 w 1133475"/>
                  <a:gd name="connsiteY0" fmla="*/ 0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3475" h="122296">
                    <a:moveTo>
                      <a:pt x="0" y="0"/>
                    </a:moveTo>
                    <a:cubicBezTo>
                      <a:pt x="17264" y="38298"/>
                      <a:pt x="34529" y="83159"/>
                      <a:pt x="195263" y="100743"/>
                    </a:cubicBezTo>
                    <a:cubicBezTo>
                      <a:pt x="355997" y="118327"/>
                      <a:pt x="808037" y="122296"/>
                      <a:pt x="964406" y="105505"/>
                    </a:cubicBezTo>
                    <a:cubicBezTo>
                      <a:pt x="1120775" y="88714"/>
                      <a:pt x="1127125" y="32147"/>
                      <a:pt x="1133475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2" name="Freeform 81"/>
            <p:cNvSpPr/>
            <p:nvPr/>
          </p:nvSpPr>
          <p:spPr>
            <a:xfrm flipH="1">
              <a:off x="3600989" y="4193704"/>
              <a:ext cx="723735" cy="100811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3" name="Group 32"/>
            <p:cNvGrpSpPr/>
            <p:nvPr/>
          </p:nvGrpSpPr>
          <p:grpSpPr>
            <a:xfrm>
              <a:off x="3383868" y="3761656"/>
              <a:ext cx="2376264" cy="1344147"/>
              <a:chOff x="112217" y="2636912"/>
              <a:chExt cx="2364262" cy="1344147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184225" y="2636912"/>
                <a:ext cx="964159" cy="38804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 flipV="1">
                <a:off x="112217" y="2852936"/>
                <a:ext cx="1026022" cy="40461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41"/>
              <p:cNvGrpSpPr/>
              <p:nvPr/>
            </p:nvGrpSpPr>
            <p:grpSpPr>
              <a:xfrm>
                <a:off x="1078245" y="2701592"/>
                <a:ext cx="1398234" cy="1279467"/>
                <a:chOff x="1014649" y="2774761"/>
                <a:chExt cx="1454163" cy="1077447"/>
              </a:xfrm>
            </p:grpSpPr>
            <p:sp>
              <p:nvSpPr>
                <p:cNvPr id="87" name="Freeform 86"/>
                <p:cNvSpPr/>
                <p:nvPr/>
              </p:nvSpPr>
              <p:spPr>
                <a:xfrm>
                  <a:off x="1014649" y="2774761"/>
                  <a:ext cx="1454163" cy="1077447"/>
                </a:xfrm>
                <a:custGeom>
                  <a:avLst/>
                  <a:gdLst>
                    <a:gd name="connsiteX0" fmla="*/ 409575 w 2260600"/>
                    <a:gd name="connsiteY0" fmla="*/ 60325 h 1258887"/>
                    <a:gd name="connsiteX1" fmla="*/ 1114425 w 2260600"/>
                    <a:gd name="connsiteY1" fmla="*/ 260350 h 1258887"/>
                    <a:gd name="connsiteX2" fmla="*/ 2047875 w 2260600"/>
                    <a:gd name="connsiteY2" fmla="*/ 88900 h 1258887"/>
                    <a:gd name="connsiteX3" fmla="*/ 2105025 w 2260600"/>
                    <a:gd name="connsiteY3" fmla="*/ 774700 h 1258887"/>
                    <a:gd name="connsiteX4" fmla="*/ 1114425 w 2260600"/>
                    <a:gd name="connsiteY4" fmla="*/ 1231900 h 1258887"/>
                    <a:gd name="connsiteX5" fmla="*/ 152400 w 2260600"/>
                    <a:gd name="connsiteY5" fmla="*/ 612775 h 1258887"/>
                    <a:gd name="connsiteX6" fmla="*/ 200025 w 2260600"/>
                    <a:gd name="connsiteY6" fmla="*/ 88900 h 1258887"/>
                    <a:gd name="connsiteX7" fmla="*/ 409575 w 2260600"/>
                    <a:gd name="connsiteY7" fmla="*/ 60325 h 1258887"/>
                    <a:gd name="connsiteX0" fmla="*/ 200025 w 2260600"/>
                    <a:gd name="connsiteY0" fmla="*/ 85725 h 1255712"/>
                    <a:gd name="connsiteX1" fmla="*/ 1114425 w 2260600"/>
                    <a:gd name="connsiteY1" fmla="*/ 257175 h 1255712"/>
                    <a:gd name="connsiteX2" fmla="*/ 2047875 w 2260600"/>
                    <a:gd name="connsiteY2" fmla="*/ 85725 h 1255712"/>
                    <a:gd name="connsiteX3" fmla="*/ 2105025 w 2260600"/>
                    <a:gd name="connsiteY3" fmla="*/ 771525 h 1255712"/>
                    <a:gd name="connsiteX4" fmla="*/ 1114425 w 2260600"/>
                    <a:gd name="connsiteY4" fmla="*/ 1228725 h 1255712"/>
                    <a:gd name="connsiteX5" fmla="*/ 152400 w 2260600"/>
                    <a:gd name="connsiteY5" fmla="*/ 609600 h 1255712"/>
                    <a:gd name="connsiteX6" fmla="*/ 200025 w 2260600"/>
                    <a:gd name="connsiteY6" fmla="*/ 85725 h 1255712"/>
                    <a:gd name="connsiteX0" fmla="*/ 228217 w 2254961"/>
                    <a:gd name="connsiteY0" fmla="*/ 86493 h 1255712"/>
                    <a:gd name="connsiteX1" fmla="*/ 1108786 w 2254961"/>
                    <a:gd name="connsiteY1" fmla="*/ 257175 h 1255712"/>
                    <a:gd name="connsiteX2" fmla="*/ 2042236 w 2254961"/>
                    <a:gd name="connsiteY2" fmla="*/ 85725 h 1255712"/>
                    <a:gd name="connsiteX3" fmla="*/ 2099386 w 2254961"/>
                    <a:gd name="connsiteY3" fmla="*/ 771525 h 1255712"/>
                    <a:gd name="connsiteX4" fmla="*/ 1108786 w 2254961"/>
                    <a:gd name="connsiteY4" fmla="*/ 1228725 h 1255712"/>
                    <a:gd name="connsiteX5" fmla="*/ 146761 w 2254961"/>
                    <a:gd name="connsiteY5" fmla="*/ 609600 h 1255712"/>
                    <a:gd name="connsiteX6" fmla="*/ 228217 w 2254961"/>
                    <a:gd name="connsiteY6" fmla="*/ 86493 h 1255712"/>
                    <a:gd name="connsiteX0" fmla="*/ 146762 w 2173506"/>
                    <a:gd name="connsiteY0" fmla="*/ 86493 h 1234885"/>
                    <a:gd name="connsiteX1" fmla="*/ 1027331 w 2173506"/>
                    <a:gd name="connsiteY1" fmla="*/ 257175 h 1234885"/>
                    <a:gd name="connsiteX2" fmla="*/ 1960781 w 2173506"/>
                    <a:gd name="connsiteY2" fmla="*/ 85725 h 1234885"/>
                    <a:gd name="connsiteX3" fmla="*/ 2017931 w 2173506"/>
                    <a:gd name="connsiteY3" fmla="*/ 771525 h 1234885"/>
                    <a:gd name="connsiteX4" fmla="*/ 1027331 w 2173506"/>
                    <a:gd name="connsiteY4" fmla="*/ 1228725 h 1234885"/>
                    <a:gd name="connsiteX5" fmla="*/ 146761 w 2173506"/>
                    <a:gd name="connsiteY5" fmla="*/ 734565 h 1234885"/>
                    <a:gd name="connsiteX6" fmla="*/ 146762 w 2173506"/>
                    <a:gd name="connsiteY6" fmla="*/ 86493 h 1234885"/>
                    <a:gd name="connsiteX0" fmla="*/ 146762 w 2177356"/>
                    <a:gd name="connsiteY0" fmla="*/ 86493 h 1100766"/>
                    <a:gd name="connsiteX1" fmla="*/ 1027331 w 2177356"/>
                    <a:gd name="connsiteY1" fmla="*/ 257175 h 1100766"/>
                    <a:gd name="connsiteX2" fmla="*/ 1960781 w 2177356"/>
                    <a:gd name="connsiteY2" fmla="*/ 85725 h 1100766"/>
                    <a:gd name="connsiteX3" fmla="*/ 2017931 w 2177356"/>
                    <a:gd name="connsiteY3" fmla="*/ 771525 h 1100766"/>
                    <a:gd name="connsiteX4" fmla="*/ 1004230 w 2177356"/>
                    <a:gd name="connsiteY4" fmla="*/ 1094606 h 1100766"/>
                    <a:gd name="connsiteX5" fmla="*/ 146761 w 2177356"/>
                    <a:gd name="connsiteY5" fmla="*/ 734565 h 1100766"/>
                    <a:gd name="connsiteX6" fmla="*/ 146762 w 2177356"/>
                    <a:gd name="connsiteY6" fmla="*/ 86493 h 1100766"/>
                    <a:gd name="connsiteX0" fmla="*/ 146762 w 2112834"/>
                    <a:gd name="connsiteY0" fmla="*/ 92334 h 1112448"/>
                    <a:gd name="connsiteX1" fmla="*/ 1027331 w 2112834"/>
                    <a:gd name="connsiteY1" fmla="*/ 263016 h 1112448"/>
                    <a:gd name="connsiteX2" fmla="*/ 1960781 w 2112834"/>
                    <a:gd name="connsiteY2" fmla="*/ 91566 h 1112448"/>
                    <a:gd name="connsiteX3" fmla="*/ 1939650 w 2112834"/>
                    <a:gd name="connsiteY3" fmla="*/ 812415 h 1112448"/>
                    <a:gd name="connsiteX4" fmla="*/ 1004230 w 2112834"/>
                    <a:gd name="connsiteY4" fmla="*/ 1100447 h 1112448"/>
                    <a:gd name="connsiteX5" fmla="*/ 146761 w 2112834"/>
                    <a:gd name="connsiteY5" fmla="*/ 740406 h 1112448"/>
                    <a:gd name="connsiteX6" fmla="*/ 146762 w 2112834"/>
                    <a:gd name="connsiteY6" fmla="*/ 92334 h 1112448"/>
                    <a:gd name="connsiteX0" fmla="*/ 146762 w 2169654"/>
                    <a:gd name="connsiteY0" fmla="*/ 91565 h 1111679"/>
                    <a:gd name="connsiteX1" fmla="*/ 1027331 w 2169654"/>
                    <a:gd name="connsiteY1" fmla="*/ 262247 h 1111679"/>
                    <a:gd name="connsiteX2" fmla="*/ 2017602 w 2169654"/>
                    <a:gd name="connsiteY2" fmla="*/ 91566 h 1111679"/>
                    <a:gd name="connsiteX3" fmla="*/ 1939650 w 2169654"/>
                    <a:gd name="connsiteY3" fmla="*/ 811646 h 1111679"/>
                    <a:gd name="connsiteX4" fmla="*/ 1004230 w 2169654"/>
                    <a:gd name="connsiteY4" fmla="*/ 1099678 h 1111679"/>
                    <a:gd name="connsiteX5" fmla="*/ 146761 w 2169654"/>
                    <a:gd name="connsiteY5" fmla="*/ 739637 h 1111679"/>
                    <a:gd name="connsiteX6" fmla="*/ 146762 w 2169654"/>
                    <a:gd name="connsiteY6" fmla="*/ 91565 h 1111679"/>
                    <a:gd name="connsiteX0" fmla="*/ 146762 w 2035498"/>
                    <a:gd name="connsiteY0" fmla="*/ 79565 h 1099679"/>
                    <a:gd name="connsiteX1" fmla="*/ 1027331 w 2035498"/>
                    <a:gd name="connsiteY1" fmla="*/ 250247 h 1099679"/>
                    <a:gd name="connsiteX2" fmla="*/ 1579312 w 2035498"/>
                    <a:gd name="connsiteY2" fmla="*/ 163528 h 1099679"/>
                    <a:gd name="connsiteX3" fmla="*/ 1939650 w 2035498"/>
                    <a:gd name="connsiteY3" fmla="*/ 799646 h 1099679"/>
                    <a:gd name="connsiteX4" fmla="*/ 1004230 w 2035498"/>
                    <a:gd name="connsiteY4" fmla="*/ 1087678 h 1099679"/>
                    <a:gd name="connsiteX5" fmla="*/ 146761 w 2035498"/>
                    <a:gd name="connsiteY5" fmla="*/ 727637 h 1099679"/>
                    <a:gd name="connsiteX6" fmla="*/ 146762 w 2035498"/>
                    <a:gd name="connsiteY6" fmla="*/ 79565 h 1099679"/>
                    <a:gd name="connsiteX0" fmla="*/ 146762 w 1584523"/>
                    <a:gd name="connsiteY0" fmla="*/ 79565 h 1120430"/>
                    <a:gd name="connsiteX1" fmla="*/ 1027331 w 1584523"/>
                    <a:gd name="connsiteY1" fmla="*/ 250247 h 1120430"/>
                    <a:gd name="connsiteX2" fmla="*/ 1579312 w 1584523"/>
                    <a:gd name="connsiteY2" fmla="*/ 163528 h 1120430"/>
                    <a:gd name="connsiteX3" fmla="*/ 1058595 w 1584523"/>
                    <a:gd name="connsiteY3" fmla="*/ 924151 h 1120430"/>
                    <a:gd name="connsiteX4" fmla="*/ 1004230 w 1584523"/>
                    <a:gd name="connsiteY4" fmla="*/ 1087678 h 1120430"/>
                    <a:gd name="connsiteX5" fmla="*/ 146761 w 1584523"/>
                    <a:gd name="connsiteY5" fmla="*/ 727637 h 1120430"/>
                    <a:gd name="connsiteX6" fmla="*/ 146762 w 1584523"/>
                    <a:gd name="connsiteY6" fmla="*/ 79565 h 1120430"/>
                    <a:gd name="connsiteX0" fmla="*/ 146762 w 1584523"/>
                    <a:gd name="connsiteY0" fmla="*/ 79565 h 1060673"/>
                    <a:gd name="connsiteX1" fmla="*/ 1027331 w 1584523"/>
                    <a:gd name="connsiteY1" fmla="*/ 250247 h 1060673"/>
                    <a:gd name="connsiteX2" fmla="*/ 1579312 w 1584523"/>
                    <a:gd name="connsiteY2" fmla="*/ 163528 h 1060673"/>
                    <a:gd name="connsiteX3" fmla="*/ 1058595 w 1584523"/>
                    <a:gd name="connsiteY3" fmla="*/ 924151 h 1060673"/>
                    <a:gd name="connsiteX4" fmla="*/ 711451 w 1584523"/>
                    <a:gd name="connsiteY4" fmla="*/ 982661 h 1060673"/>
                    <a:gd name="connsiteX5" fmla="*/ 146761 w 1584523"/>
                    <a:gd name="connsiteY5" fmla="*/ 727637 h 1060673"/>
                    <a:gd name="connsiteX6" fmla="*/ 146762 w 1584523"/>
                    <a:gd name="connsiteY6" fmla="*/ 79565 h 1060673"/>
                    <a:gd name="connsiteX0" fmla="*/ 137508 w 1584522"/>
                    <a:gd name="connsiteY0" fmla="*/ 84266 h 1065374"/>
                    <a:gd name="connsiteX1" fmla="*/ 962555 w 1584522"/>
                    <a:gd name="connsiteY1" fmla="*/ 226740 h 1065374"/>
                    <a:gd name="connsiteX2" fmla="*/ 1570058 w 1584522"/>
                    <a:gd name="connsiteY2" fmla="*/ 168229 h 1065374"/>
                    <a:gd name="connsiteX3" fmla="*/ 1049341 w 1584522"/>
                    <a:gd name="connsiteY3" fmla="*/ 928852 h 1065374"/>
                    <a:gd name="connsiteX4" fmla="*/ 702197 w 1584522"/>
                    <a:gd name="connsiteY4" fmla="*/ 987362 h 1065374"/>
                    <a:gd name="connsiteX5" fmla="*/ 137507 w 1584522"/>
                    <a:gd name="connsiteY5" fmla="*/ 732338 h 1065374"/>
                    <a:gd name="connsiteX6" fmla="*/ 137508 w 1584522"/>
                    <a:gd name="connsiteY6" fmla="*/ 84266 h 1065374"/>
                    <a:gd name="connsiteX0" fmla="*/ 137508 w 1584522"/>
                    <a:gd name="connsiteY0" fmla="*/ 84266 h 1055623"/>
                    <a:gd name="connsiteX1" fmla="*/ 962555 w 1584522"/>
                    <a:gd name="connsiteY1" fmla="*/ 226740 h 1055623"/>
                    <a:gd name="connsiteX2" fmla="*/ 1570058 w 1584522"/>
                    <a:gd name="connsiteY2" fmla="*/ 168229 h 1055623"/>
                    <a:gd name="connsiteX3" fmla="*/ 1049341 w 1584522"/>
                    <a:gd name="connsiteY3" fmla="*/ 928852 h 1055623"/>
                    <a:gd name="connsiteX4" fmla="*/ 528625 w 1584522"/>
                    <a:gd name="connsiteY4" fmla="*/ 928853 h 1055623"/>
                    <a:gd name="connsiteX5" fmla="*/ 137507 w 1584522"/>
                    <a:gd name="connsiteY5" fmla="*/ 732338 h 1055623"/>
                    <a:gd name="connsiteX6" fmla="*/ 137508 w 1584522"/>
                    <a:gd name="connsiteY6" fmla="*/ 84266 h 1055623"/>
                    <a:gd name="connsiteX0" fmla="*/ 194787 w 1641801"/>
                    <a:gd name="connsiteY0" fmla="*/ 97516 h 1068873"/>
                    <a:gd name="connsiteX1" fmla="*/ 1019834 w 1641801"/>
                    <a:gd name="connsiteY1" fmla="*/ 239990 h 1068873"/>
                    <a:gd name="connsiteX2" fmla="*/ 1627337 w 1641801"/>
                    <a:gd name="connsiteY2" fmla="*/ 181479 h 1068873"/>
                    <a:gd name="connsiteX3" fmla="*/ 1106620 w 1641801"/>
                    <a:gd name="connsiteY3" fmla="*/ 942102 h 1068873"/>
                    <a:gd name="connsiteX4" fmla="*/ 585904 w 1641801"/>
                    <a:gd name="connsiteY4" fmla="*/ 942103 h 1068873"/>
                    <a:gd name="connsiteX5" fmla="*/ 65187 w 1641801"/>
                    <a:gd name="connsiteY5" fmla="*/ 825084 h 1068873"/>
                    <a:gd name="connsiteX6" fmla="*/ 194787 w 1641801"/>
                    <a:gd name="connsiteY6" fmla="*/ 97516 h 1068873"/>
                    <a:gd name="connsiteX0" fmla="*/ 180322 w 1627336"/>
                    <a:gd name="connsiteY0" fmla="*/ 97516 h 1078624"/>
                    <a:gd name="connsiteX1" fmla="*/ 1005369 w 1627336"/>
                    <a:gd name="connsiteY1" fmla="*/ 239990 h 1078624"/>
                    <a:gd name="connsiteX2" fmla="*/ 1612872 w 1627336"/>
                    <a:gd name="connsiteY2" fmla="*/ 181479 h 1078624"/>
                    <a:gd name="connsiteX3" fmla="*/ 1092155 w 1627336"/>
                    <a:gd name="connsiteY3" fmla="*/ 942102 h 1078624"/>
                    <a:gd name="connsiteX4" fmla="*/ 484652 w 1627336"/>
                    <a:gd name="connsiteY4" fmla="*/ 1000613 h 1078624"/>
                    <a:gd name="connsiteX5" fmla="*/ 50722 w 1627336"/>
                    <a:gd name="connsiteY5" fmla="*/ 825084 h 1078624"/>
                    <a:gd name="connsiteX6" fmla="*/ 180322 w 1627336"/>
                    <a:gd name="connsiteY6" fmla="*/ 97516 h 1078624"/>
                    <a:gd name="connsiteX0" fmla="*/ 180322 w 1685194"/>
                    <a:gd name="connsiteY0" fmla="*/ 97516 h 1039618"/>
                    <a:gd name="connsiteX1" fmla="*/ 1005369 w 1685194"/>
                    <a:gd name="connsiteY1" fmla="*/ 239990 h 1039618"/>
                    <a:gd name="connsiteX2" fmla="*/ 1612872 w 1685194"/>
                    <a:gd name="connsiteY2" fmla="*/ 181479 h 1039618"/>
                    <a:gd name="connsiteX3" fmla="*/ 1439301 w 1685194"/>
                    <a:gd name="connsiteY3" fmla="*/ 415518 h 1039618"/>
                    <a:gd name="connsiteX4" fmla="*/ 1092155 w 1685194"/>
                    <a:gd name="connsiteY4" fmla="*/ 942102 h 1039618"/>
                    <a:gd name="connsiteX5" fmla="*/ 484652 w 1685194"/>
                    <a:gd name="connsiteY5" fmla="*/ 1000613 h 1039618"/>
                    <a:gd name="connsiteX6" fmla="*/ 50722 w 1685194"/>
                    <a:gd name="connsiteY6" fmla="*/ 825084 h 1039618"/>
                    <a:gd name="connsiteX7" fmla="*/ 180322 w 1685194"/>
                    <a:gd name="connsiteY7" fmla="*/ 97516 h 103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5194" h="1039618">
                      <a:moveTo>
                        <a:pt x="180322" y="97516"/>
                      </a:moveTo>
                      <a:cubicBezTo>
                        <a:pt x="339430" y="0"/>
                        <a:pt x="766611" y="225996"/>
                        <a:pt x="1005369" y="239990"/>
                      </a:cubicBezTo>
                      <a:cubicBezTo>
                        <a:pt x="1244127" y="253984"/>
                        <a:pt x="1540550" y="152224"/>
                        <a:pt x="1612872" y="181479"/>
                      </a:cubicBezTo>
                      <a:cubicBezTo>
                        <a:pt x="1685194" y="210734"/>
                        <a:pt x="1526087" y="288748"/>
                        <a:pt x="1439301" y="415518"/>
                      </a:cubicBezTo>
                      <a:cubicBezTo>
                        <a:pt x="1352515" y="542288"/>
                        <a:pt x="1251263" y="844586"/>
                        <a:pt x="1092155" y="942102"/>
                      </a:cubicBezTo>
                      <a:cubicBezTo>
                        <a:pt x="933047" y="1039618"/>
                        <a:pt x="658224" y="1020116"/>
                        <a:pt x="484652" y="1000613"/>
                      </a:cubicBezTo>
                      <a:cubicBezTo>
                        <a:pt x="311080" y="981110"/>
                        <a:pt x="101444" y="975600"/>
                        <a:pt x="50722" y="825084"/>
                      </a:cubicBezTo>
                      <a:cubicBezTo>
                        <a:pt x="0" y="674568"/>
                        <a:pt x="21214" y="195032"/>
                        <a:pt x="180322" y="97516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1115616" y="2924947"/>
                  <a:ext cx="1215901" cy="246344"/>
                </a:xfrm>
                <a:custGeom>
                  <a:avLst/>
                  <a:gdLst>
                    <a:gd name="connsiteX0" fmla="*/ 0 w 1724025"/>
                    <a:gd name="connsiteY0" fmla="*/ 9525 h 287337"/>
                    <a:gd name="connsiteX1" fmla="*/ 800100 w 1724025"/>
                    <a:gd name="connsiteY1" fmla="*/ 285750 h 287337"/>
                    <a:gd name="connsiteX2" fmla="*/ 1724025 w 1724025"/>
                    <a:gd name="connsiteY2" fmla="*/ 0 h 287337"/>
                    <a:gd name="connsiteX0" fmla="*/ 0 w 1713309"/>
                    <a:gd name="connsiteY0" fmla="*/ 0 h 351528"/>
                    <a:gd name="connsiteX1" fmla="*/ 789384 w 1713309"/>
                    <a:gd name="connsiteY1" fmla="*/ 342131 h 351528"/>
                    <a:gd name="connsiteX2" fmla="*/ 1713309 w 1713309"/>
                    <a:gd name="connsiteY2" fmla="*/ 56381 h 351528"/>
                    <a:gd name="connsiteX0" fmla="*/ 0 w 1728192"/>
                    <a:gd name="connsiteY0" fmla="*/ 0 h 342131"/>
                    <a:gd name="connsiteX1" fmla="*/ 789384 w 1728192"/>
                    <a:gd name="connsiteY1" fmla="*/ 342131 h 342131"/>
                    <a:gd name="connsiteX2" fmla="*/ 1728192 w 1728192"/>
                    <a:gd name="connsiteY2" fmla="*/ 0 h 342131"/>
                    <a:gd name="connsiteX0" fmla="*/ 0 w 1728192"/>
                    <a:gd name="connsiteY0" fmla="*/ 0 h 288033"/>
                    <a:gd name="connsiteX1" fmla="*/ 792087 w 1728192"/>
                    <a:gd name="connsiteY1" fmla="*/ 288033 h 288033"/>
                    <a:gd name="connsiteX2" fmla="*/ 1728192 w 1728192"/>
                    <a:gd name="connsiteY2" fmla="*/ 0 h 288033"/>
                    <a:gd name="connsiteX0" fmla="*/ 0 w 1728192"/>
                    <a:gd name="connsiteY0" fmla="*/ 0 h 280453"/>
                    <a:gd name="connsiteX1" fmla="*/ 766572 w 1728192"/>
                    <a:gd name="connsiteY1" fmla="*/ 280453 h 280453"/>
                    <a:gd name="connsiteX2" fmla="*/ 1728192 w 1728192"/>
                    <a:gd name="connsiteY2" fmla="*/ 0 h 280453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246344"/>
                    <a:gd name="connsiteX1" fmla="*/ 691683 w 1215901"/>
                    <a:gd name="connsiteY1" fmla="*/ 219815 h 246344"/>
                    <a:gd name="connsiteX2" fmla="*/ 1215901 w 1215901"/>
                    <a:gd name="connsiteY2" fmla="*/ 159176 h 246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5901" h="246344">
                      <a:moveTo>
                        <a:pt x="0" y="0"/>
                      </a:moveTo>
                      <a:cubicBezTo>
                        <a:pt x="256381" y="138906"/>
                        <a:pt x="489033" y="193286"/>
                        <a:pt x="691683" y="219815"/>
                      </a:cubicBezTo>
                      <a:cubicBezTo>
                        <a:pt x="894333" y="246344"/>
                        <a:pt x="991095" y="222634"/>
                        <a:pt x="1215901" y="159176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1058416" y="3569233"/>
                  <a:ext cx="973548" cy="193193"/>
                </a:xfrm>
                <a:custGeom>
                  <a:avLst/>
                  <a:gdLst>
                    <a:gd name="connsiteX0" fmla="*/ 0 w 1752600"/>
                    <a:gd name="connsiteY0" fmla="*/ 9525 h 268288"/>
                    <a:gd name="connsiteX1" fmla="*/ 809625 w 1752600"/>
                    <a:gd name="connsiteY1" fmla="*/ 266700 h 268288"/>
                    <a:gd name="connsiteX2" fmla="*/ 1752600 w 1752600"/>
                    <a:gd name="connsiteY2" fmla="*/ 0 h 268288"/>
                    <a:gd name="connsiteX0" fmla="*/ 0 w 1752600"/>
                    <a:gd name="connsiteY0" fmla="*/ 0 h 267589"/>
                    <a:gd name="connsiteX1" fmla="*/ 809625 w 1752600"/>
                    <a:gd name="connsiteY1" fmla="*/ 257175 h 267589"/>
                    <a:gd name="connsiteX2" fmla="*/ 1752600 w 1752600"/>
                    <a:gd name="connsiteY2" fmla="*/ 62483 h 267589"/>
                    <a:gd name="connsiteX0" fmla="*/ 0 w 1752600"/>
                    <a:gd name="connsiteY0" fmla="*/ 0 h 360929"/>
                    <a:gd name="connsiteX1" fmla="*/ 838200 w 1752600"/>
                    <a:gd name="connsiteY1" fmla="*/ 350515 h 360929"/>
                    <a:gd name="connsiteX2" fmla="*/ 1752600 w 1752600"/>
                    <a:gd name="connsiteY2" fmla="*/ 62483 h 360929"/>
                    <a:gd name="connsiteX0" fmla="*/ 0 w 1813129"/>
                    <a:gd name="connsiteY0" fmla="*/ 68219 h 299401"/>
                    <a:gd name="connsiteX1" fmla="*/ 898729 w 1813129"/>
                    <a:gd name="connsiteY1" fmla="*/ 288032 h 299401"/>
                    <a:gd name="connsiteX2" fmla="*/ 1813129 w 1813129"/>
                    <a:gd name="connsiteY2" fmla="*/ 0 h 299401"/>
                    <a:gd name="connsiteX0" fmla="*/ 0 w 1813129"/>
                    <a:gd name="connsiteY0" fmla="*/ 68219 h 200864"/>
                    <a:gd name="connsiteX1" fmla="*/ 792480 w 1813129"/>
                    <a:gd name="connsiteY1" fmla="*/ 189494 h 200864"/>
                    <a:gd name="connsiteX2" fmla="*/ 1813129 w 1813129"/>
                    <a:gd name="connsiteY2" fmla="*/ 0 h 200864"/>
                    <a:gd name="connsiteX0" fmla="*/ 0 w 1030224"/>
                    <a:gd name="connsiteY0" fmla="*/ 0 h 193193"/>
                    <a:gd name="connsiteX1" fmla="*/ 792480 w 1030224"/>
                    <a:gd name="connsiteY1" fmla="*/ 121275 h 193193"/>
                    <a:gd name="connsiteX2" fmla="*/ 1030224 w 1030224"/>
                    <a:gd name="connsiteY2" fmla="*/ 60637 h 193193"/>
                    <a:gd name="connsiteX0" fmla="*/ 0 w 1030224"/>
                    <a:gd name="connsiteY0" fmla="*/ 0 h 193193"/>
                    <a:gd name="connsiteX1" fmla="*/ 475488 w 1030224"/>
                    <a:gd name="connsiteY1" fmla="*/ 121275 h 193193"/>
                    <a:gd name="connsiteX2" fmla="*/ 1030224 w 1030224"/>
                    <a:gd name="connsiteY2" fmla="*/ 60637 h 193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0224" h="193193">
                      <a:moveTo>
                        <a:pt x="0" y="0"/>
                      </a:moveTo>
                      <a:cubicBezTo>
                        <a:pt x="258762" y="129381"/>
                        <a:pt x="303784" y="111169"/>
                        <a:pt x="475488" y="121275"/>
                      </a:cubicBezTo>
                      <a:cubicBezTo>
                        <a:pt x="647192" y="131381"/>
                        <a:pt x="704786" y="193193"/>
                        <a:pt x="1030224" y="60637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93" name="Straight Connector 92"/>
            <p:cNvCxnSpPr/>
            <p:nvPr/>
          </p:nvCxnSpPr>
          <p:spPr>
            <a:xfrm flipV="1">
              <a:off x="4716016" y="3284984"/>
              <a:ext cx="257238" cy="1177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 flipH="1">
            <a:off x="6228184" y="1036493"/>
            <a:ext cx="1296144" cy="3112587"/>
            <a:chOff x="4404246" y="3197736"/>
            <a:chExt cx="1319882" cy="3112587"/>
          </a:xfrm>
        </p:grpSpPr>
        <p:sp>
          <p:nvSpPr>
            <p:cNvPr id="99" name="Rounded Rectangle 98"/>
            <p:cNvSpPr/>
            <p:nvPr/>
          </p:nvSpPr>
          <p:spPr>
            <a:xfrm>
              <a:off x="4572000" y="3429000"/>
              <a:ext cx="1152128" cy="2881323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Chord 7"/>
            <p:cNvSpPr/>
            <p:nvPr/>
          </p:nvSpPr>
          <p:spPr>
            <a:xfrm>
              <a:off x="4477315" y="4042516"/>
              <a:ext cx="261866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/>
            <p:cNvSpPr/>
            <p:nvPr/>
          </p:nvSpPr>
          <p:spPr>
            <a:xfrm>
              <a:off x="4737018" y="3826492"/>
              <a:ext cx="51006" cy="12865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2" name="Group 86"/>
            <p:cNvGrpSpPr/>
            <p:nvPr/>
          </p:nvGrpSpPr>
          <p:grpSpPr>
            <a:xfrm>
              <a:off x="4668653" y="3197736"/>
              <a:ext cx="983467" cy="328840"/>
              <a:chOff x="2508413" y="1304538"/>
              <a:chExt cx="1122145" cy="559812"/>
            </a:xfrm>
          </p:grpSpPr>
          <p:sp>
            <p:nvSpPr>
              <p:cNvPr id="113" name="Freeform 112"/>
              <p:cNvSpPr/>
              <p:nvPr/>
            </p:nvSpPr>
            <p:spPr>
              <a:xfrm>
                <a:off x="2771800" y="1304538"/>
                <a:ext cx="584643" cy="537121"/>
              </a:xfrm>
              <a:custGeom>
                <a:avLst/>
                <a:gdLst>
                  <a:gd name="connsiteX0" fmla="*/ 12492 w 687049"/>
                  <a:gd name="connsiteY0" fmla="*/ 484682 h 484682"/>
                  <a:gd name="connsiteX1" fmla="*/ 57462 w 687049"/>
                  <a:gd name="connsiteY1" fmla="*/ 34977 h 484682"/>
                  <a:gd name="connsiteX2" fmla="*/ 357265 w 687049"/>
                  <a:gd name="connsiteY2" fmla="*/ 274820 h 484682"/>
                  <a:gd name="connsiteX3" fmla="*/ 582118 w 687049"/>
                  <a:gd name="connsiteY3" fmla="*/ 49968 h 484682"/>
                  <a:gd name="connsiteX4" fmla="*/ 687049 w 687049"/>
                  <a:gd name="connsiteY4" fmla="*/ 424722 h 484682"/>
                  <a:gd name="connsiteX0" fmla="*/ 12492 w 687049"/>
                  <a:gd name="connsiteY0" fmla="*/ 560929 h 560929"/>
                  <a:gd name="connsiteX1" fmla="*/ 57462 w 687049"/>
                  <a:gd name="connsiteY1" fmla="*/ 111224 h 560929"/>
                  <a:gd name="connsiteX2" fmla="*/ 357265 w 687049"/>
                  <a:gd name="connsiteY2" fmla="*/ 351067 h 560929"/>
                  <a:gd name="connsiteX3" fmla="*/ 607223 w 687049"/>
                  <a:gd name="connsiteY3" fmla="*/ 24984 h 560929"/>
                  <a:gd name="connsiteX4" fmla="*/ 687049 w 687049"/>
                  <a:gd name="connsiteY4" fmla="*/ 500969 h 560929"/>
                  <a:gd name="connsiteX0" fmla="*/ 6246 w 680803"/>
                  <a:gd name="connsiteY0" fmla="*/ 570921 h 570921"/>
                  <a:gd name="connsiteX1" fmla="*/ 96921 w 680803"/>
                  <a:gd name="connsiteY1" fmla="*/ 34977 h 570921"/>
                  <a:gd name="connsiteX2" fmla="*/ 351019 w 680803"/>
                  <a:gd name="connsiteY2" fmla="*/ 361059 h 570921"/>
                  <a:gd name="connsiteX3" fmla="*/ 600977 w 680803"/>
                  <a:gd name="connsiteY3" fmla="*/ 34976 h 570921"/>
                  <a:gd name="connsiteX4" fmla="*/ 680803 w 680803"/>
                  <a:gd name="connsiteY4" fmla="*/ 510961 h 570921"/>
                  <a:gd name="connsiteX0" fmla="*/ 6246 w 680803"/>
                  <a:gd name="connsiteY0" fmla="*/ 589264 h 589264"/>
                  <a:gd name="connsiteX1" fmla="*/ 96921 w 680803"/>
                  <a:gd name="connsiteY1" fmla="*/ 53320 h 589264"/>
                  <a:gd name="connsiteX2" fmla="*/ 384953 w 680803"/>
                  <a:gd name="connsiteY2" fmla="*/ 269344 h 589264"/>
                  <a:gd name="connsiteX3" fmla="*/ 600977 w 680803"/>
                  <a:gd name="connsiteY3" fmla="*/ 53319 h 589264"/>
                  <a:gd name="connsiteX4" fmla="*/ 680803 w 680803"/>
                  <a:gd name="connsiteY4" fmla="*/ 529304 h 589264"/>
                  <a:gd name="connsiteX0" fmla="*/ 6246 w 722293"/>
                  <a:gd name="connsiteY0" fmla="*/ 589264 h 589264"/>
                  <a:gd name="connsiteX1" fmla="*/ 96921 w 722293"/>
                  <a:gd name="connsiteY1" fmla="*/ 53320 h 589264"/>
                  <a:gd name="connsiteX2" fmla="*/ 384953 w 722293"/>
                  <a:gd name="connsiteY2" fmla="*/ 269344 h 589264"/>
                  <a:gd name="connsiteX3" fmla="*/ 672985 w 722293"/>
                  <a:gd name="connsiteY3" fmla="*/ 53320 h 589264"/>
                  <a:gd name="connsiteX4" fmla="*/ 680803 w 722293"/>
                  <a:gd name="connsiteY4" fmla="*/ 529304 h 589264"/>
                  <a:gd name="connsiteX0" fmla="*/ 6246 w 817001"/>
                  <a:gd name="connsiteY0" fmla="*/ 589264 h 589264"/>
                  <a:gd name="connsiteX1" fmla="*/ 96921 w 817001"/>
                  <a:gd name="connsiteY1" fmla="*/ 53320 h 589264"/>
                  <a:gd name="connsiteX2" fmla="*/ 384953 w 817001"/>
                  <a:gd name="connsiteY2" fmla="*/ 269344 h 589264"/>
                  <a:gd name="connsiteX3" fmla="*/ 672985 w 817001"/>
                  <a:gd name="connsiteY3" fmla="*/ 53320 h 589264"/>
                  <a:gd name="connsiteX4" fmla="*/ 817001 w 817001"/>
                  <a:gd name="connsiteY4" fmla="*/ 485368 h 589264"/>
                  <a:gd name="connsiteX0" fmla="*/ 6246 w 744993"/>
                  <a:gd name="connsiteY0" fmla="*/ 595951 h 636071"/>
                  <a:gd name="connsiteX1" fmla="*/ 96921 w 744993"/>
                  <a:gd name="connsiteY1" fmla="*/ 60007 h 636071"/>
                  <a:gd name="connsiteX2" fmla="*/ 384953 w 744993"/>
                  <a:gd name="connsiteY2" fmla="*/ 276031 h 636071"/>
                  <a:gd name="connsiteX3" fmla="*/ 672985 w 744993"/>
                  <a:gd name="connsiteY3" fmla="*/ 60007 h 636071"/>
                  <a:gd name="connsiteX4" fmla="*/ 744993 w 744993"/>
                  <a:gd name="connsiteY4" fmla="*/ 636071 h 636071"/>
                  <a:gd name="connsiteX0" fmla="*/ 6246 w 726326"/>
                  <a:gd name="connsiteY0" fmla="*/ 636072 h 636072"/>
                  <a:gd name="connsiteX1" fmla="*/ 78254 w 726326"/>
                  <a:gd name="connsiteY1" fmla="*/ 60007 h 636072"/>
                  <a:gd name="connsiteX2" fmla="*/ 366286 w 726326"/>
                  <a:gd name="connsiteY2" fmla="*/ 276031 h 636072"/>
                  <a:gd name="connsiteX3" fmla="*/ 654318 w 726326"/>
                  <a:gd name="connsiteY3" fmla="*/ 60007 h 636072"/>
                  <a:gd name="connsiteX4" fmla="*/ 726326 w 726326"/>
                  <a:gd name="connsiteY4" fmla="*/ 636071 h 636072"/>
                  <a:gd name="connsiteX0" fmla="*/ 6246 w 726326"/>
                  <a:gd name="connsiteY0" fmla="*/ 682078 h 682078"/>
                  <a:gd name="connsiteX1" fmla="*/ 78254 w 726326"/>
                  <a:gd name="connsiteY1" fmla="*/ 106013 h 682078"/>
                  <a:gd name="connsiteX2" fmla="*/ 352359 w 726326"/>
                  <a:gd name="connsiteY2" fmla="*/ 46006 h 682078"/>
                  <a:gd name="connsiteX3" fmla="*/ 654318 w 726326"/>
                  <a:gd name="connsiteY3" fmla="*/ 106013 h 682078"/>
                  <a:gd name="connsiteX4" fmla="*/ 726326 w 726326"/>
                  <a:gd name="connsiteY4" fmla="*/ 682077 h 68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326" h="682078">
                    <a:moveTo>
                      <a:pt x="6246" y="682078"/>
                    </a:moveTo>
                    <a:cubicBezTo>
                      <a:pt x="0" y="474714"/>
                      <a:pt x="20569" y="212025"/>
                      <a:pt x="78254" y="106013"/>
                    </a:cubicBezTo>
                    <a:cubicBezTo>
                      <a:pt x="135939" y="1"/>
                      <a:pt x="256348" y="46006"/>
                      <a:pt x="352359" y="46006"/>
                    </a:cubicBezTo>
                    <a:cubicBezTo>
                      <a:pt x="448370" y="46006"/>
                      <a:pt x="591990" y="1"/>
                      <a:pt x="654318" y="106013"/>
                    </a:cubicBezTo>
                    <a:cubicBezTo>
                      <a:pt x="716646" y="212025"/>
                      <a:pt x="701342" y="507192"/>
                      <a:pt x="726326" y="682077"/>
                    </a:cubicBezTo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2508413" y="1671545"/>
                <a:ext cx="1122145" cy="192805"/>
              </a:xfrm>
              <a:custGeom>
                <a:avLst/>
                <a:gdLst>
                  <a:gd name="connsiteX0" fmla="*/ 0 w 1394086"/>
                  <a:gd name="connsiteY0" fmla="*/ 0 h 244839"/>
                  <a:gd name="connsiteX1" fmla="*/ 344774 w 1394086"/>
                  <a:gd name="connsiteY1" fmla="*/ 209862 h 244839"/>
                  <a:gd name="connsiteX2" fmla="*/ 1079292 w 1394086"/>
                  <a:gd name="connsiteY2" fmla="*/ 209862 h 244839"/>
                  <a:gd name="connsiteX3" fmla="*/ 1394086 w 1394086"/>
                  <a:gd name="connsiteY3" fmla="*/ 0 h 24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086" h="244839">
                    <a:moveTo>
                      <a:pt x="0" y="0"/>
                    </a:moveTo>
                    <a:cubicBezTo>
                      <a:pt x="82446" y="87442"/>
                      <a:pt x="164892" y="174885"/>
                      <a:pt x="344774" y="209862"/>
                    </a:cubicBezTo>
                    <a:cubicBezTo>
                      <a:pt x="524656" y="244839"/>
                      <a:pt x="904407" y="244839"/>
                      <a:pt x="1079292" y="209862"/>
                    </a:cubicBezTo>
                    <a:cubicBezTo>
                      <a:pt x="1254177" y="174885"/>
                      <a:pt x="1324131" y="87442"/>
                      <a:pt x="1394086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" name="Group 89"/>
            <p:cNvGrpSpPr/>
            <p:nvPr/>
          </p:nvGrpSpPr>
          <p:grpSpPr>
            <a:xfrm>
              <a:off x="4404246" y="4155400"/>
              <a:ext cx="1319882" cy="641296"/>
              <a:chOff x="7513267" y="2193200"/>
              <a:chExt cx="1319882" cy="641296"/>
            </a:xfrm>
          </p:grpSpPr>
          <p:sp>
            <p:nvSpPr>
              <p:cNvPr id="109" name="Freeform 108"/>
              <p:cNvSpPr/>
              <p:nvPr/>
            </p:nvSpPr>
            <p:spPr>
              <a:xfrm>
                <a:off x="7513267" y="2193200"/>
                <a:ext cx="669402" cy="641296"/>
              </a:xfrm>
              <a:custGeom>
                <a:avLst/>
                <a:gdLst>
                  <a:gd name="connsiteX0" fmla="*/ 76994 w 1008856"/>
                  <a:gd name="connsiteY0" fmla="*/ 169068 h 831850"/>
                  <a:gd name="connsiteX1" fmla="*/ 486569 w 1008856"/>
                  <a:gd name="connsiteY1" fmla="*/ 2381 h 831850"/>
                  <a:gd name="connsiteX2" fmla="*/ 924719 w 1008856"/>
                  <a:gd name="connsiteY2" fmla="*/ 154781 h 831850"/>
                  <a:gd name="connsiteX3" fmla="*/ 939006 w 1008856"/>
                  <a:gd name="connsiteY3" fmla="*/ 640556 h 831850"/>
                  <a:gd name="connsiteX4" fmla="*/ 505619 w 1008856"/>
                  <a:gd name="connsiteY4" fmla="*/ 831056 h 831850"/>
                  <a:gd name="connsiteX5" fmla="*/ 72231 w 1008856"/>
                  <a:gd name="connsiteY5" fmla="*/ 635793 h 831850"/>
                  <a:gd name="connsiteX6" fmla="*/ 76994 w 1008856"/>
                  <a:gd name="connsiteY6" fmla="*/ 169068 h 831850"/>
                  <a:gd name="connsiteX0" fmla="*/ 374705 w 948362"/>
                  <a:gd name="connsiteY0" fmla="*/ 276853 h 847248"/>
                  <a:gd name="connsiteX1" fmla="*/ 426075 w 948362"/>
                  <a:gd name="connsiteY1" fmla="*/ 17779 h 847248"/>
                  <a:gd name="connsiteX2" fmla="*/ 864225 w 948362"/>
                  <a:gd name="connsiteY2" fmla="*/ 170179 h 847248"/>
                  <a:gd name="connsiteX3" fmla="*/ 878512 w 948362"/>
                  <a:gd name="connsiteY3" fmla="*/ 655954 h 847248"/>
                  <a:gd name="connsiteX4" fmla="*/ 445125 w 948362"/>
                  <a:gd name="connsiteY4" fmla="*/ 846454 h 847248"/>
                  <a:gd name="connsiteX5" fmla="*/ 11737 w 948362"/>
                  <a:gd name="connsiteY5" fmla="*/ 651191 h 847248"/>
                  <a:gd name="connsiteX6" fmla="*/ 374705 w 948362"/>
                  <a:gd name="connsiteY6" fmla="*/ 276853 h 847248"/>
                  <a:gd name="connsiteX0" fmla="*/ 30217 w 603874"/>
                  <a:gd name="connsiteY0" fmla="*/ 276853 h 846649"/>
                  <a:gd name="connsiteX1" fmla="*/ 81587 w 603874"/>
                  <a:gd name="connsiteY1" fmla="*/ 17779 h 846649"/>
                  <a:gd name="connsiteX2" fmla="*/ 519737 w 603874"/>
                  <a:gd name="connsiteY2" fmla="*/ 170179 h 846649"/>
                  <a:gd name="connsiteX3" fmla="*/ 534024 w 603874"/>
                  <a:gd name="connsiteY3" fmla="*/ 655954 h 846649"/>
                  <a:gd name="connsiteX4" fmla="*/ 100637 w 603874"/>
                  <a:gd name="connsiteY4" fmla="*/ 846454 h 846649"/>
                  <a:gd name="connsiteX5" fmla="*/ 30217 w 603874"/>
                  <a:gd name="connsiteY5" fmla="*/ 657118 h 846649"/>
                  <a:gd name="connsiteX6" fmla="*/ 30217 w 603874"/>
                  <a:gd name="connsiteY6" fmla="*/ 276853 h 846649"/>
                  <a:gd name="connsiteX0" fmla="*/ 8562 w 654227"/>
                  <a:gd name="connsiteY0" fmla="*/ 276854 h 846648"/>
                  <a:gd name="connsiteX1" fmla="*/ 131940 w 654227"/>
                  <a:gd name="connsiteY1" fmla="*/ 17779 h 846648"/>
                  <a:gd name="connsiteX2" fmla="*/ 570090 w 654227"/>
                  <a:gd name="connsiteY2" fmla="*/ 170179 h 846648"/>
                  <a:gd name="connsiteX3" fmla="*/ 584377 w 654227"/>
                  <a:gd name="connsiteY3" fmla="*/ 655954 h 846648"/>
                  <a:gd name="connsiteX4" fmla="*/ 150990 w 654227"/>
                  <a:gd name="connsiteY4" fmla="*/ 846454 h 846648"/>
                  <a:gd name="connsiteX5" fmla="*/ 80570 w 654227"/>
                  <a:gd name="connsiteY5" fmla="*/ 657118 h 846648"/>
                  <a:gd name="connsiteX6" fmla="*/ 8562 w 654227"/>
                  <a:gd name="connsiteY6" fmla="*/ 276854 h 846648"/>
                  <a:gd name="connsiteX0" fmla="*/ 23737 w 669402"/>
                  <a:gd name="connsiteY0" fmla="*/ 276854 h 846648"/>
                  <a:gd name="connsiteX1" fmla="*/ 147115 w 669402"/>
                  <a:gd name="connsiteY1" fmla="*/ 17779 h 846648"/>
                  <a:gd name="connsiteX2" fmla="*/ 585265 w 669402"/>
                  <a:gd name="connsiteY2" fmla="*/ 170179 h 846648"/>
                  <a:gd name="connsiteX3" fmla="*/ 599552 w 669402"/>
                  <a:gd name="connsiteY3" fmla="*/ 655954 h 846648"/>
                  <a:gd name="connsiteX4" fmla="*/ 166165 w 669402"/>
                  <a:gd name="connsiteY4" fmla="*/ 846454 h 846648"/>
                  <a:gd name="connsiteX5" fmla="*/ 23738 w 669402"/>
                  <a:gd name="connsiteY5" fmla="*/ 657118 h 846648"/>
                  <a:gd name="connsiteX6" fmla="*/ 23737 w 669402"/>
                  <a:gd name="connsiteY6" fmla="*/ 276854 h 846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9402" h="846648">
                    <a:moveTo>
                      <a:pt x="23737" y="276854"/>
                    </a:moveTo>
                    <a:cubicBezTo>
                      <a:pt x="44300" y="170297"/>
                      <a:pt x="53527" y="35558"/>
                      <a:pt x="147115" y="17779"/>
                    </a:cubicBezTo>
                    <a:cubicBezTo>
                      <a:pt x="240703" y="0"/>
                      <a:pt x="509859" y="63817"/>
                      <a:pt x="585265" y="170179"/>
                    </a:cubicBezTo>
                    <a:cubicBezTo>
                      <a:pt x="660671" y="276542"/>
                      <a:pt x="669402" y="543242"/>
                      <a:pt x="599552" y="655954"/>
                    </a:cubicBezTo>
                    <a:cubicBezTo>
                      <a:pt x="529702" y="768666"/>
                      <a:pt x="262134" y="846260"/>
                      <a:pt x="166165" y="846454"/>
                    </a:cubicBezTo>
                    <a:cubicBezTo>
                      <a:pt x="70196" y="846648"/>
                      <a:pt x="47476" y="752051"/>
                      <a:pt x="23738" y="657118"/>
                    </a:cubicBezTo>
                    <a:cubicBezTo>
                      <a:pt x="0" y="562185"/>
                      <a:pt x="3174" y="383411"/>
                      <a:pt x="23737" y="276854"/>
                    </a:cubicBezTo>
                    <a:close/>
                  </a:path>
                </a:pathLst>
              </a:custGeom>
              <a:solidFill>
                <a:srgbClr val="99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 flipH="1">
                <a:off x="8134351" y="2258888"/>
                <a:ext cx="698798" cy="11283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 flipV="1">
                <a:off x="8167689" y="2586039"/>
                <a:ext cx="665460" cy="328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Freeform 107"/>
            <p:cNvSpPr/>
            <p:nvPr/>
          </p:nvSpPr>
          <p:spPr>
            <a:xfrm rot="347112">
              <a:off x="4830056" y="4897017"/>
              <a:ext cx="596386" cy="86409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9011 w 777479"/>
                <a:gd name="connsiteY0" fmla="*/ 33271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9011" y="33271"/>
                  </a:moveTo>
                  <a:cubicBezTo>
                    <a:pt x="263100" y="78912"/>
                    <a:pt x="267456" y="307229"/>
                    <a:pt x="239713" y="381071"/>
                  </a:cubicBezTo>
                  <a:cubicBezTo>
                    <a:pt x="211970" y="454913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-756592" y="4581128"/>
            <a:ext cx="10513168" cy="38884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Connector 58"/>
          <p:cNvCxnSpPr/>
          <p:nvPr/>
        </p:nvCxnSpPr>
        <p:spPr>
          <a:xfrm>
            <a:off x="-252536" y="4581128"/>
            <a:ext cx="993710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 rot="176522">
            <a:off x="1419129" y="850731"/>
            <a:ext cx="562122" cy="617704"/>
            <a:chOff x="2051720" y="1628800"/>
            <a:chExt cx="792088" cy="720080"/>
          </a:xfrm>
        </p:grpSpPr>
        <p:sp>
          <p:nvSpPr>
            <p:cNvPr id="28" name="Rounded Rectangle 27"/>
            <p:cNvSpPr/>
            <p:nvPr/>
          </p:nvSpPr>
          <p:spPr>
            <a:xfrm>
              <a:off x="2051720" y="1628800"/>
              <a:ext cx="792088" cy="72008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123728" y="1700808"/>
              <a:ext cx="648072" cy="57606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48064" y="2308684"/>
            <a:ext cx="1944216" cy="3248744"/>
            <a:chOff x="3491880" y="1484784"/>
            <a:chExt cx="2160240" cy="3888432"/>
          </a:xfrm>
        </p:grpSpPr>
        <p:sp>
          <p:nvSpPr>
            <p:cNvPr id="2" name="Rectangle 1"/>
            <p:cNvSpPr/>
            <p:nvPr/>
          </p:nvSpPr>
          <p:spPr>
            <a:xfrm>
              <a:off x="3491880" y="1772816"/>
              <a:ext cx="2160240" cy="3312368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491880" y="1484784"/>
              <a:ext cx="2160240" cy="288032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491880" y="5085184"/>
              <a:ext cx="2160240" cy="288032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635896" y="1916832"/>
              <a:ext cx="144016" cy="648072"/>
            </a:xfrm>
            <a:prstGeom prst="roundRect">
              <a:avLst/>
            </a:prstGeom>
            <a:solidFill>
              <a:srgbClr val="5F5F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 rot="21371550">
              <a:off x="3919973" y="2479142"/>
              <a:ext cx="1296144" cy="704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MILK</a:t>
              </a:r>
            </a:p>
            <a:p>
              <a:pPr algn="ctr"/>
              <a:r>
                <a:rPr lang="en-GB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ONLY</a:t>
              </a:r>
              <a:endParaRPr lang="en-GB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43808" y="2308684"/>
            <a:ext cx="1944216" cy="3248744"/>
            <a:chOff x="3491880" y="1484784"/>
            <a:chExt cx="2160240" cy="3888432"/>
          </a:xfrm>
        </p:grpSpPr>
        <p:sp>
          <p:nvSpPr>
            <p:cNvPr id="9" name="Rectangle 8"/>
            <p:cNvSpPr/>
            <p:nvPr/>
          </p:nvSpPr>
          <p:spPr>
            <a:xfrm>
              <a:off x="3491880" y="1772816"/>
              <a:ext cx="2160240" cy="3312368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91880" y="1484784"/>
              <a:ext cx="2160240" cy="288032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91880" y="5085184"/>
              <a:ext cx="2160240" cy="288032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635896" y="1916832"/>
              <a:ext cx="144016" cy="648072"/>
            </a:xfrm>
            <a:prstGeom prst="roundRect">
              <a:avLst/>
            </a:prstGeom>
            <a:solidFill>
              <a:srgbClr val="5F5F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 rot="175216">
              <a:off x="3984713" y="2602327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FOOD</a:t>
              </a:r>
              <a:endParaRPr lang="en-GB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608" y="3645024"/>
            <a:ext cx="1224136" cy="1944216"/>
          </a:xfrm>
          <a:prstGeom prst="rect">
            <a:avLst/>
          </a:prstGeom>
          <a:solidFill>
            <a:srgbClr val="66663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rapezoid 14"/>
          <p:cNvSpPr/>
          <p:nvPr/>
        </p:nvSpPr>
        <p:spPr>
          <a:xfrm>
            <a:off x="1043608" y="2996952"/>
            <a:ext cx="1224136" cy="648072"/>
          </a:xfrm>
          <a:prstGeom prst="trapezoid">
            <a:avLst/>
          </a:prstGeom>
          <a:solidFill>
            <a:srgbClr val="66663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1259632" y="3140967"/>
            <a:ext cx="792088" cy="38205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7452320" y="2311468"/>
            <a:ext cx="1944216" cy="3248744"/>
            <a:chOff x="3491880" y="1484784"/>
            <a:chExt cx="2160240" cy="3888432"/>
          </a:xfrm>
        </p:grpSpPr>
        <p:sp>
          <p:nvSpPr>
            <p:cNvPr id="18" name="Rectangle 17"/>
            <p:cNvSpPr/>
            <p:nvPr/>
          </p:nvSpPr>
          <p:spPr>
            <a:xfrm>
              <a:off x="3491880" y="1772816"/>
              <a:ext cx="2160240" cy="3312368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91880" y="1484784"/>
              <a:ext cx="2160240" cy="288032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91880" y="5085184"/>
              <a:ext cx="2160240" cy="288032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635896" y="1916832"/>
              <a:ext cx="144016" cy="648072"/>
            </a:xfrm>
            <a:prstGeom prst="roundRect">
              <a:avLst/>
            </a:prstGeom>
            <a:solidFill>
              <a:srgbClr val="5F5F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 rot="175216">
              <a:off x="3980891" y="2602221"/>
              <a:ext cx="1296144" cy="737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OTHER FRIDGE</a:t>
              </a:r>
              <a:endParaRPr lang="en-GB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-180528" y="1628800"/>
            <a:ext cx="9828584" cy="504056"/>
          </a:xfrm>
          <a:prstGeom prst="rect">
            <a:avLst/>
          </a:prstGeom>
          <a:solidFill>
            <a:srgbClr val="66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1187624" y="1124744"/>
            <a:ext cx="1008112" cy="641526"/>
            <a:chOff x="2555776" y="548680"/>
            <a:chExt cx="1584176" cy="1008112"/>
          </a:xfrm>
        </p:grpSpPr>
        <p:sp>
          <p:nvSpPr>
            <p:cNvPr id="24" name="Rounded Rectangle 23"/>
            <p:cNvSpPr/>
            <p:nvPr/>
          </p:nvSpPr>
          <p:spPr>
            <a:xfrm>
              <a:off x="2627784" y="548680"/>
              <a:ext cx="1440159" cy="1008112"/>
            </a:xfrm>
            <a:prstGeom prst="roundRect">
              <a:avLst>
                <a:gd name="adj" fmla="val 2594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55776" y="1268760"/>
              <a:ext cx="1584176" cy="28803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87622" y="1628800"/>
            <a:ext cx="4752530" cy="5949178"/>
            <a:chOff x="179512" y="1628800"/>
            <a:chExt cx="4752530" cy="5949178"/>
          </a:xfrm>
        </p:grpSpPr>
        <p:sp>
          <p:nvSpPr>
            <p:cNvPr id="32" name="Chord 31"/>
            <p:cNvSpPr/>
            <p:nvPr/>
          </p:nvSpPr>
          <p:spPr>
            <a:xfrm>
              <a:off x="3559136" y="4350965"/>
              <a:ext cx="1175521" cy="1023386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10"/>
            <p:cNvSpPr/>
            <p:nvPr/>
          </p:nvSpPr>
          <p:spPr>
            <a:xfrm>
              <a:off x="179512" y="2944583"/>
              <a:ext cx="4114326" cy="4633395"/>
            </a:xfrm>
            <a:prstGeom prst="ellipse">
              <a:avLst/>
            </a:pr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Group 29"/>
            <p:cNvGrpSpPr/>
            <p:nvPr/>
          </p:nvGrpSpPr>
          <p:grpSpPr>
            <a:xfrm>
              <a:off x="1061153" y="1628800"/>
              <a:ext cx="2351044" cy="2046773"/>
              <a:chOff x="6156176" y="2132856"/>
              <a:chExt cx="1152128" cy="1008112"/>
            </a:xfrm>
          </p:grpSpPr>
          <p:sp>
            <p:nvSpPr>
              <p:cNvPr id="42" name="Chord 41"/>
              <p:cNvSpPr/>
              <p:nvPr/>
            </p:nvSpPr>
            <p:spPr>
              <a:xfrm>
                <a:off x="6300192" y="2132856"/>
                <a:ext cx="864096" cy="1008112"/>
              </a:xfrm>
              <a:prstGeom prst="chord">
                <a:avLst>
                  <a:gd name="adj1" fmla="val 8868550"/>
                  <a:gd name="adj2" fmla="val 1928325"/>
                </a:avLst>
              </a:prstGeom>
              <a:solidFill>
                <a:srgbClr val="FF99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6156176" y="2708920"/>
                <a:ext cx="1152128" cy="202691"/>
              </a:xfrm>
              <a:custGeom>
                <a:avLst/>
                <a:gdLst>
                  <a:gd name="connsiteX0" fmla="*/ 0 w 1133475"/>
                  <a:gd name="connsiteY0" fmla="*/ 0 h 109537"/>
                  <a:gd name="connsiteX1" fmla="*/ 195263 w 1133475"/>
                  <a:gd name="connsiteY1" fmla="*/ 92869 h 109537"/>
                  <a:gd name="connsiteX2" fmla="*/ 964406 w 1133475"/>
                  <a:gd name="connsiteY2" fmla="*/ 97631 h 109537"/>
                  <a:gd name="connsiteX3" fmla="*/ 1133475 w 1133475"/>
                  <a:gd name="connsiteY3" fmla="*/ 21431 h 109537"/>
                  <a:gd name="connsiteX0" fmla="*/ 0 w 1133475"/>
                  <a:gd name="connsiteY0" fmla="*/ 7874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  <a:gd name="connsiteX0" fmla="*/ 0 w 1133475"/>
                  <a:gd name="connsiteY0" fmla="*/ 0 h 122296"/>
                  <a:gd name="connsiteX1" fmla="*/ 195263 w 1133475"/>
                  <a:gd name="connsiteY1" fmla="*/ 100743 h 122296"/>
                  <a:gd name="connsiteX2" fmla="*/ 964406 w 1133475"/>
                  <a:gd name="connsiteY2" fmla="*/ 105505 h 122296"/>
                  <a:gd name="connsiteX3" fmla="*/ 1133475 w 1133475"/>
                  <a:gd name="connsiteY3" fmla="*/ 0 h 12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3475" h="122296">
                    <a:moveTo>
                      <a:pt x="0" y="0"/>
                    </a:moveTo>
                    <a:cubicBezTo>
                      <a:pt x="17264" y="38298"/>
                      <a:pt x="34529" y="83159"/>
                      <a:pt x="195263" y="100743"/>
                    </a:cubicBezTo>
                    <a:cubicBezTo>
                      <a:pt x="355997" y="118327"/>
                      <a:pt x="808037" y="122296"/>
                      <a:pt x="964406" y="105505"/>
                    </a:cubicBezTo>
                    <a:cubicBezTo>
                      <a:pt x="1120775" y="88714"/>
                      <a:pt x="1127125" y="32147"/>
                      <a:pt x="1133475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 flipH="1" flipV="1">
              <a:off x="326452" y="4497166"/>
              <a:ext cx="2805388" cy="9480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179512" y="4935759"/>
              <a:ext cx="2952328" cy="86950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41"/>
            <p:cNvGrpSpPr/>
            <p:nvPr/>
          </p:nvGrpSpPr>
          <p:grpSpPr>
            <a:xfrm>
              <a:off x="3059832" y="4628484"/>
              <a:ext cx="1872210" cy="2597706"/>
              <a:chOff x="1014650" y="2774761"/>
              <a:chExt cx="1454163" cy="1077447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1014650" y="2774761"/>
                <a:ext cx="1454163" cy="1077447"/>
              </a:xfrm>
              <a:custGeom>
                <a:avLst/>
                <a:gdLst>
                  <a:gd name="connsiteX0" fmla="*/ 409575 w 2260600"/>
                  <a:gd name="connsiteY0" fmla="*/ 60325 h 1258887"/>
                  <a:gd name="connsiteX1" fmla="*/ 1114425 w 2260600"/>
                  <a:gd name="connsiteY1" fmla="*/ 260350 h 1258887"/>
                  <a:gd name="connsiteX2" fmla="*/ 2047875 w 2260600"/>
                  <a:gd name="connsiteY2" fmla="*/ 88900 h 1258887"/>
                  <a:gd name="connsiteX3" fmla="*/ 2105025 w 2260600"/>
                  <a:gd name="connsiteY3" fmla="*/ 774700 h 1258887"/>
                  <a:gd name="connsiteX4" fmla="*/ 1114425 w 2260600"/>
                  <a:gd name="connsiteY4" fmla="*/ 1231900 h 1258887"/>
                  <a:gd name="connsiteX5" fmla="*/ 152400 w 2260600"/>
                  <a:gd name="connsiteY5" fmla="*/ 612775 h 1258887"/>
                  <a:gd name="connsiteX6" fmla="*/ 200025 w 2260600"/>
                  <a:gd name="connsiteY6" fmla="*/ 88900 h 1258887"/>
                  <a:gd name="connsiteX7" fmla="*/ 409575 w 2260600"/>
                  <a:gd name="connsiteY7" fmla="*/ 60325 h 1258887"/>
                  <a:gd name="connsiteX0" fmla="*/ 200025 w 2260600"/>
                  <a:gd name="connsiteY0" fmla="*/ 85725 h 1255712"/>
                  <a:gd name="connsiteX1" fmla="*/ 1114425 w 2260600"/>
                  <a:gd name="connsiteY1" fmla="*/ 257175 h 1255712"/>
                  <a:gd name="connsiteX2" fmla="*/ 2047875 w 2260600"/>
                  <a:gd name="connsiteY2" fmla="*/ 85725 h 1255712"/>
                  <a:gd name="connsiteX3" fmla="*/ 2105025 w 2260600"/>
                  <a:gd name="connsiteY3" fmla="*/ 771525 h 1255712"/>
                  <a:gd name="connsiteX4" fmla="*/ 1114425 w 2260600"/>
                  <a:gd name="connsiteY4" fmla="*/ 1228725 h 1255712"/>
                  <a:gd name="connsiteX5" fmla="*/ 152400 w 2260600"/>
                  <a:gd name="connsiteY5" fmla="*/ 609600 h 1255712"/>
                  <a:gd name="connsiteX6" fmla="*/ 200025 w 2260600"/>
                  <a:gd name="connsiteY6" fmla="*/ 85725 h 1255712"/>
                  <a:gd name="connsiteX0" fmla="*/ 228217 w 2254961"/>
                  <a:gd name="connsiteY0" fmla="*/ 86493 h 1255712"/>
                  <a:gd name="connsiteX1" fmla="*/ 1108786 w 2254961"/>
                  <a:gd name="connsiteY1" fmla="*/ 257175 h 1255712"/>
                  <a:gd name="connsiteX2" fmla="*/ 2042236 w 2254961"/>
                  <a:gd name="connsiteY2" fmla="*/ 85725 h 1255712"/>
                  <a:gd name="connsiteX3" fmla="*/ 2099386 w 2254961"/>
                  <a:gd name="connsiteY3" fmla="*/ 771525 h 1255712"/>
                  <a:gd name="connsiteX4" fmla="*/ 1108786 w 2254961"/>
                  <a:gd name="connsiteY4" fmla="*/ 1228725 h 1255712"/>
                  <a:gd name="connsiteX5" fmla="*/ 146761 w 2254961"/>
                  <a:gd name="connsiteY5" fmla="*/ 609600 h 1255712"/>
                  <a:gd name="connsiteX6" fmla="*/ 228217 w 2254961"/>
                  <a:gd name="connsiteY6" fmla="*/ 86493 h 1255712"/>
                  <a:gd name="connsiteX0" fmla="*/ 146762 w 2173506"/>
                  <a:gd name="connsiteY0" fmla="*/ 86493 h 1234885"/>
                  <a:gd name="connsiteX1" fmla="*/ 1027331 w 2173506"/>
                  <a:gd name="connsiteY1" fmla="*/ 257175 h 1234885"/>
                  <a:gd name="connsiteX2" fmla="*/ 1960781 w 2173506"/>
                  <a:gd name="connsiteY2" fmla="*/ 85725 h 1234885"/>
                  <a:gd name="connsiteX3" fmla="*/ 2017931 w 2173506"/>
                  <a:gd name="connsiteY3" fmla="*/ 771525 h 1234885"/>
                  <a:gd name="connsiteX4" fmla="*/ 1027331 w 2173506"/>
                  <a:gd name="connsiteY4" fmla="*/ 1228725 h 1234885"/>
                  <a:gd name="connsiteX5" fmla="*/ 146761 w 2173506"/>
                  <a:gd name="connsiteY5" fmla="*/ 734565 h 1234885"/>
                  <a:gd name="connsiteX6" fmla="*/ 146762 w 2173506"/>
                  <a:gd name="connsiteY6" fmla="*/ 86493 h 1234885"/>
                  <a:gd name="connsiteX0" fmla="*/ 146762 w 2177356"/>
                  <a:gd name="connsiteY0" fmla="*/ 86493 h 1100766"/>
                  <a:gd name="connsiteX1" fmla="*/ 1027331 w 2177356"/>
                  <a:gd name="connsiteY1" fmla="*/ 257175 h 1100766"/>
                  <a:gd name="connsiteX2" fmla="*/ 1960781 w 2177356"/>
                  <a:gd name="connsiteY2" fmla="*/ 85725 h 1100766"/>
                  <a:gd name="connsiteX3" fmla="*/ 2017931 w 2177356"/>
                  <a:gd name="connsiteY3" fmla="*/ 771525 h 1100766"/>
                  <a:gd name="connsiteX4" fmla="*/ 1004230 w 2177356"/>
                  <a:gd name="connsiteY4" fmla="*/ 1094606 h 1100766"/>
                  <a:gd name="connsiteX5" fmla="*/ 146761 w 2177356"/>
                  <a:gd name="connsiteY5" fmla="*/ 734565 h 1100766"/>
                  <a:gd name="connsiteX6" fmla="*/ 146762 w 2177356"/>
                  <a:gd name="connsiteY6" fmla="*/ 86493 h 1100766"/>
                  <a:gd name="connsiteX0" fmla="*/ 146762 w 2112834"/>
                  <a:gd name="connsiteY0" fmla="*/ 92334 h 1112448"/>
                  <a:gd name="connsiteX1" fmla="*/ 1027331 w 2112834"/>
                  <a:gd name="connsiteY1" fmla="*/ 263016 h 1112448"/>
                  <a:gd name="connsiteX2" fmla="*/ 1960781 w 2112834"/>
                  <a:gd name="connsiteY2" fmla="*/ 91566 h 1112448"/>
                  <a:gd name="connsiteX3" fmla="*/ 1939650 w 2112834"/>
                  <a:gd name="connsiteY3" fmla="*/ 812415 h 1112448"/>
                  <a:gd name="connsiteX4" fmla="*/ 1004230 w 2112834"/>
                  <a:gd name="connsiteY4" fmla="*/ 1100447 h 1112448"/>
                  <a:gd name="connsiteX5" fmla="*/ 146761 w 2112834"/>
                  <a:gd name="connsiteY5" fmla="*/ 740406 h 1112448"/>
                  <a:gd name="connsiteX6" fmla="*/ 146762 w 2112834"/>
                  <a:gd name="connsiteY6" fmla="*/ 92334 h 1112448"/>
                  <a:gd name="connsiteX0" fmla="*/ 146762 w 2169654"/>
                  <a:gd name="connsiteY0" fmla="*/ 91565 h 1111679"/>
                  <a:gd name="connsiteX1" fmla="*/ 1027331 w 2169654"/>
                  <a:gd name="connsiteY1" fmla="*/ 262247 h 1111679"/>
                  <a:gd name="connsiteX2" fmla="*/ 2017602 w 2169654"/>
                  <a:gd name="connsiteY2" fmla="*/ 91566 h 1111679"/>
                  <a:gd name="connsiteX3" fmla="*/ 1939650 w 2169654"/>
                  <a:gd name="connsiteY3" fmla="*/ 811646 h 1111679"/>
                  <a:gd name="connsiteX4" fmla="*/ 1004230 w 2169654"/>
                  <a:gd name="connsiteY4" fmla="*/ 1099678 h 1111679"/>
                  <a:gd name="connsiteX5" fmla="*/ 146761 w 2169654"/>
                  <a:gd name="connsiteY5" fmla="*/ 739637 h 1111679"/>
                  <a:gd name="connsiteX6" fmla="*/ 146762 w 2169654"/>
                  <a:gd name="connsiteY6" fmla="*/ 91565 h 1111679"/>
                  <a:gd name="connsiteX0" fmla="*/ 146762 w 2035498"/>
                  <a:gd name="connsiteY0" fmla="*/ 79565 h 1099679"/>
                  <a:gd name="connsiteX1" fmla="*/ 1027331 w 2035498"/>
                  <a:gd name="connsiteY1" fmla="*/ 250247 h 1099679"/>
                  <a:gd name="connsiteX2" fmla="*/ 1579312 w 2035498"/>
                  <a:gd name="connsiteY2" fmla="*/ 163528 h 1099679"/>
                  <a:gd name="connsiteX3" fmla="*/ 1939650 w 2035498"/>
                  <a:gd name="connsiteY3" fmla="*/ 799646 h 1099679"/>
                  <a:gd name="connsiteX4" fmla="*/ 1004230 w 2035498"/>
                  <a:gd name="connsiteY4" fmla="*/ 1087678 h 1099679"/>
                  <a:gd name="connsiteX5" fmla="*/ 146761 w 2035498"/>
                  <a:gd name="connsiteY5" fmla="*/ 727637 h 1099679"/>
                  <a:gd name="connsiteX6" fmla="*/ 146762 w 2035498"/>
                  <a:gd name="connsiteY6" fmla="*/ 79565 h 1099679"/>
                  <a:gd name="connsiteX0" fmla="*/ 146762 w 1584523"/>
                  <a:gd name="connsiteY0" fmla="*/ 79565 h 1120430"/>
                  <a:gd name="connsiteX1" fmla="*/ 1027331 w 1584523"/>
                  <a:gd name="connsiteY1" fmla="*/ 250247 h 1120430"/>
                  <a:gd name="connsiteX2" fmla="*/ 1579312 w 1584523"/>
                  <a:gd name="connsiteY2" fmla="*/ 163528 h 1120430"/>
                  <a:gd name="connsiteX3" fmla="*/ 1058595 w 1584523"/>
                  <a:gd name="connsiteY3" fmla="*/ 924151 h 1120430"/>
                  <a:gd name="connsiteX4" fmla="*/ 1004230 w 1584523"/>
                  <a:gd name="connsiteY4" fmla="*/ 1087678 h 1120430"/>
                  <a:gd name="connsiteX5" fmla="*/ 146761 w 1584523"/>
                  <a:gd name="connsiteY5" fmla="*/ 727637 h 1120430"/>
                  <a:gd name="connsiteX6" fmla="*/ 146762 w 1584523"/>
                  <a:gd name="connsiteY6" fmla="*/ 79565 h 1120430"/>
                  <a:gd name="connsiteX0" fmla="*/ 146762 w 1584523"/>
                  <a:gd name="connsiteY0" fmla="*/ 79565 h 1060673"/>
                  <a:gd name="connsiteX1" fmla="*/ 1027331 w 1584523"/>
                  <a:gd name="connsiteY1" fmla="*/ 250247 h 1060673"/>
                  <a:gd name="connsiteX2" fmla="*/ 1579312 w 1584523"/>
                  <a:gd name="connsiteY2" fmla="*/ 163528 h 1060673"/>
                  <a:gd name="connsiteX3" fmla="*/ 1058595 w 1584523"/>
                  <a:gd name="connsiteY3" fmla="*/ 924151 h 1060673"/>
                  <a:gd name="connsiteX4" fmla="*/ 711451 w 1584523"/>
                  <a:gd name="connsiteY4" fmla="*/ 982661 h 1060673"/>
                  <a:gd name="connsiteX5" fmla="*/ 146761 w 1584523"/>
                  <a:gd name="connsiteY5" fmla="*/ 727637 h 1060673"/>
                  <a:gd name="connsiteX6" fmla="*/ 146762 w 1584523"/>
                  <a:gd name="connsiteY6" fmla="*/ 79565 h 1060673"/>
                  <a:gd name="connsiteX0" fmla="*/ 137508 w 1584522"/>
                  <a:gd name="connsiteY0" fmla="*/ 84266 h 1065374"/>
                  <a:gd name="connsiteX1" fmla="*/ 962555 w 1584522"/>
                  <a:gd name="connsiteY1" fmla="*/ 226740 h 1065374"/>
                  <a:gd name="connsiteX2" fmla="*/ 1570058 w 1584522"/>
                  <a:gd name="connsiteY2" fmla="*/ 168229 h 1065374"/>
                  <a:gd name="connsiteX3" fmla="*/ 1049341 w 1584522"/>
                  <a:gd name="connsiteY3" fmla="*/ 928852 h 1065374"/>
                  <a:gd name="connsiteX4" fmla="*/ 702197 w 1584522"/>
                  <a:gd name="connsiteY4" fmla="*/ 987362 h 1065374"/>
                  <a:gd name="connsiteX5" fmla="*/ 137507 w 1584522"/>
                  <a:gd name="connsiteY5" fmla="*/ 732338 h 1065374"/>
                  <a:gd name="connsiteX6" fmla="*/ 137508 w 1584522"/>
                  <a:gd name="connsiteY6" fmla="*/ 84266 h 1065374"/>
                  <a:gd name="connsiteX0" fmla="*/ 137508 w 1584522"/>
                  <a:gd name="connsiteY0" fmla="*/ 84266 h 1055623"/>
                  <a:gd name="connsiteX1" fmla="*/ 962555 w 1584522"/>
                  <a:gd name="connsiteY1" fmla="*/ 226740 h 1055623"/>
                  <a:gd name="connsiteX2" fmla="*/ 1570058 w 1584522"/>
                  <a:gd name="connsiteY2" fmla="*/ 168229 h 1055623"/>
                  <a:gd name="connsiteX3" fmla="*/ 1049341 w 1584522"/>
                  <a:gd name="connsiteY3" fmla="*/ 928852 h 1055623"/>
                  <a:gd name="connsiteX4" fmla="*/ 528625 w 1584522"/>
                  <a:gd name="connsiteY4" fmla="*/ 928853 h 1055623"/>
                  <a:gd name="connsiteX5" fmla="*/ 137507 w 1584522"/>
                  <a:gd name="connsiteY5" fmla="*/ 732338 h 1055623"/>
                  <a:gd name="connsiteX6" fmla="*/ 137508 w 1584522"/>
                  <a:gd name="connsiteY6" fmla="*/ 84266 h 1055623"/>
                  <a:gd name="connsiteX0" fmla="*/ 194787 w 1641801"/>
                  <a:gd name="connsiteY0" fmla="*/ 97516 h 1068873"/>
                  <a:gd name="connsiteX1" fmla="*/ 1019834 w 1641801"/>
                  <a:gd name="connsiteY1" fmla="*/ 239990 h 1068873"/>
                  <a:gd name="connsiteX2" fmla="*/ 1627337 w 1641801"/>
                  <a:gd name="connsiteY2" fmla="*/ 181479 h 1068873"/>
                  <a:gd name="connsiteX3" fmla="*/ 1106620 w 1641801"/>
                  <a:gd name="connsiteY3" fmla="*/ 942102 h 1068873"/>
                  <a:gd name="connsiteX4" fmla="*/ 585904 w 1641801"/>
                  <a:gd name="connsiteY4" fmla="*/ 942103 h 1068873"/>
                  <a:gd name="connsiteX5" fmla="*/ 65187 w 1641801"/>
                  <a:gd name="connsiteY5" fmla="*/ 825084 h 1068873"/>
                  <a:gd name="connsiteX6" fmla="*/ 194787 w 1641801"/>
                  <a:gd name="connsiteY6" fmla="*/ 97516 h 1068873"/>
                  <a:gd name="connsiteX0" fmla="*/ 180322 w 1627336"/>
                  <a:gd name="connsiteY0" fmla="*/ 97516 h 1078624"/>
                  <a:gd name="connsiteX1" fmla="*/ 1005369 w 1627336"/>
                  <a:gd name="connsiteY1" fmla="*/ 239990 h 1078624"/>
                  <a:gd name="connsiteX2" fmla="*/ 1612872 w 1627336"/>
                  <a:gd name="connsiteY2" fmla="*/ 181479 h 1078624"/>
                  <a:gd name="connsiteX3" fmla="*/ 1092155 w 1627336"/>
                  <a:gd name="connsiteY3" fmla="*/ 942102 h 1078624"/>
                  <a:gd name="connsiteX4" fmla="*/ 484652 w 1627336"/>
                  <a:gd name="connsiteY4" fmla="*/ 1000613 h 1078624"/>
                  <a:gd name="connsiteX5" fmla="*/ 50722 w 1627336"/>
                  <a:gd name="connsiteY5" fmla="*/ 825084 h 1078624"/>
                  <a:gd name="connsiteX6" fmla="*/ 180322 w 1627336"/>
                  <a:gd name="connsiteY6" fmla="*/ 97516 h 1078624"/>
                  <a:gd name="connsiteX0" fmla="*/ 180322 w 1685194"/>
                  <a:gd name="connsiteY0" fmla="*/ 97516 h 1039618"/>
                  <a:gd name="connsiteX1" fmla="*/ 1005369 w 1685194"/>
                  <a:gd name="connsiteY1" fmla="*/ 239990 h 1039618"/>
                  <a:gd name="connsiteX2" fmla="*/ 1612872 w 1685194"/>
                  <a:gd name="connsiteY2" fmla="*/ 181479 h 1039618"/>
                  <a:gd name="connsiteX3" fmla="*/ 1439301 w 1685194"/>
                  <a:gd name="connsiteY3" fmla="*/ 415518 h 1039618"/>
                  <a:gd name="connsiteX4" fmla="*/ 1092155 w 1685194"/>
                  <a:gd name="connsiteY4" fmla="*/ 942102 h 1039618"/>
                  <a:gd name="connsiteX5" fmla="*/ 484652 w 1685194"/>
                  <a:gd name="connsiteY5" fmla="*/ 1000613 h 1039618"/>
                  <a:gd name="connsiteX6" fmla="*/ 50722 w 1685194"/>
                  <a:gd name="connsiteY6" fmla="*/ 825084 h 1039618"/>
                  <a:gd name="connsiteX7" fmla="*/ 180322 w 1685194"/>
                  <a:gd name="connsiteY7" fmla="*/ 97516 h 103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5194" h="1039618">
                    <a:moveTo>
                      <a:pt x="180322" y="97516"/>
                    </a:moveTo>
                    <a:cubicBezTo>
                      <a:pt x="339430" y="0"/>
                      <a:pt x="766611" y="225996"/>
                      <a:pt x="1005369" y="239990"/>
                    </a:cubicBezTo>
                    <a:cubicBezTo>
                      <a:pt x="1244127" y="253984"/>
                      <a:pt x="1540550" y="152224"/>
                      <a:pt x="1612872" y="181479"/>
                    </a:cubicBezTo>
                    <a:cubicBezTo>
                      <a:pt x="1685194" y="210734"/>
                      <a:pt x="1526087" y="288748"/>
                      <a:pt x="1439301" y="415518"/>
                    </a:cubicBezTo>
                    <a:cubicBezTo>
                      <a:pt x="1352515" y="542288"/>
                      <a:pt x="1251263" y="844586"/>
                      <a:pt x="1092155" y="942102"/>
                    </a:cubicBezTo>
                    <a:cubicBezTo>
                      <a:pt x="933047" y="1039618"/>
                      <a:pt x="658224" y="1020116"/>
                      <a:pt x="484652" y="1000613"/>
                    </a:cubicBezTo>
                    <a:cubicBezTo>
                      <a:pt x="311080" y="981110"/>
                      <a:pt x="101444" y="975600"/>
                      <a:pt x="50722" y="825084"/>
                    </a:cubicBezTo>
                    <a:cubicBezTo>
                      <a:pt x="0" y="674568"/>
                      <a:pt x="21214" y="195032"/>
                      <a:pt x="180322" y="97516"/>
                    </a:cubicBezTo>
                    <a:close/>
                  </a:path>
                </a:pathLst>
              </a:custGeom>
              <a:solidFill>
                <a:srgbClr val="66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1115616" y="2924947"/>
                <a:ext cx="1215901" cy="246344"/>
              </a:xfrm>
              <a:custGeom>
                <a:avLst/>
                <a:gdLst>
                  <a:gd name="connsiteX0" fmla="*/ 0 w 1724025"/>
                  <a:gd name="connsiteY0" fmla="*/ 9525 h 287337"/>
                  <a:gd name="connsiteX1" fmla="*/ 800100 w 1724025"/>
                  <a:gd name="connsiteY1" fmla="*/ 285750 h 287337"/>
                  <a:gd name="connsiteX2" fmla="*/ 1724025 w 1724025"/>
                  <a:gd name="connsiteY2" fmla="*/ 0 h 287337"/>
                  <a:gd name="connsiteX0" fmla="*/ 0 w 1713309"/>
                  <a:gd name="connsiteY0" fmla="*/ 0 h 351528"/>
                  <a:gd name="connsiteX1" fmla="*/ 789384 w 1713309"/>
                  <a:gd name="connsiteY1" fmla="*/ 342131 h 351528"/>
                  <a:gd name="connsiteX2" fmla="*/ 1713309 w 1713309"/>
                  <a:gd name="connsiteY2" fmla="*/ 56381 h 351528"/>
                  <a:gd name="connsiteX0" fmla="*/ 0 w 1728192"/>
                  <a:gd name="connsiteY0" fmla="*/ 0 h 342131"/>
                  <a:gd name="connsiteX1" fmla="*/ 789384 w 1728192"/>
                  <a:gd name="connsiteY1" fmla="*/ 342131 h 342131"/>
                  <a:gd name="connsiteX2" fmla="*/ 1728192 w 1728192"/>
                  <a:gd name="connsiteY2" fmla="*/ 0 h 342131"/>
                  <a:gd name="connsiteX0" fmla="*/ 0 w 1728192"/>
                  <a:gd name="connsiteY0" fmla="*/ 0 h 288033"/>
                  <a:gd name="connsiteX1" fmla="*/ 792087 w 1728192"/>
                  <a:gd name="connsiteY1" fmla="*/ 288033 h 288033"/>
                  <a:gd name="connsiteX2" fmla="*/ 1728192 w 1728192"/>
                  <a:gd name="connsiteY2" fmla="*/ 0 h 288033"/>
                  <a:gd name="connsiteX0" fmla="*/ 0 w 1728192"/>
                  <a:gd name="connsiteY0" fmla="*/ 0 h 280453"/>
                  <a:gd name="connsiteX1" fmla="*/ 766572 w 1728192"/>
                  <a:gd name="connsiteY1" fmla="*/ 280453 h 280453"/>
                  <a:gd name="connsiteX2" fmla="*/ 1728192 w 1728192"/>
                  <a:gd name="connsiteY2" fmla="*/ 0 h 280453"/>
                  <a:gd name="connsiteX0" fmla="*/ 0 w 1215901"/>
                  <a:gd name="connsiteY0" fmla="*/ 0 h 306982"/>
                  <a:gd name="connsiteX1" fmla="*/ 766572 w 1215901"/>
                  <a:gd name="connsiteY1" fmla="*/ 280453 h 306982"/>
                  <a:gd name="connsiteX2" fmla="*/ 1215901 w 1215901"/>
                  <a:gd name="connsiteY2" fmla="*/ 159176 h 306982"/>
                  <a:gd name="connsiteX0" fmla="*/ 0 w 1215901"/>
                  <a:gd name="connsiteY0" fmla="*/ 0 h 306982"/>
                  <a:gd name="connsiteX1" fmla="*/ 766572 w 1215901"/>
                  <a:gd name="connsiteY1" fmla="*/ 280453 h 306982"/>
                  <a:gd name="connsiteX2" fmla="*/ 1215901 w 1215901"/>
                  <a:gd name="connsiteY2" fmla="*/ 159176 h 306982"/>
                  <a:gd name="connsiteX0" fmla="*/ 0 w 1215901"/>
                  <a:gd name="connsiteY0" fmla="*/ 0 h 246344"/>
                  <a:gd name="connsiteX1" fmla="*/ 691683 w 1215901"/>
                  <a:gd name="connsiteY1" fmla="*/ 219815 h 246344"/>
                  <a:gd name="connsiteX2" fmla="*/ 1215901 w 1215901"/>
                  <a:gd name="connsiteY2" fmla="*/ 159176 h 246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5901" h="246344">
                    <a:moveTo>
                      <a:pt x="0" y="0"/>
                    </a:moveTo>
                    <a:cubicBezTo>
                      <a:pt x="256381" y="138906"/>
                      <a:pt x="489033" y="193286"/>
                      <a:pt x="691683" y="219815"/>
                    </a:cubicBezTo>
                    <a:cubicBezTo>
                      <a:pt x="894333" y="246344"/>
                      <a:pt x="991095" y="222634"/>
                      <a:pt x="1215901" y="159176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058416" y="3569233"/>
                <a:ext cx="973548" cy="193193"/>
              </a:xfrm>
              <a:custGeom>
                <a:avLst/>
                <a:gdLst>
                  <a:gd name="connsiteX0" fmla="*/ 0 w 1752600"/>
                  <a:gd name="connsiteY0" fmla="*/ 9525 h 268288"/>
                  <a:gd name="connsiteX1" fmla="*/ 809625 w 1752600"/>
                  <a:gd name="connsiteY1" fmla="*/ 266700 h 268288"/>
                  <a:gd name="connsiteX2" fmla="*/ 1752600 w 1752600"/>
                  <a:gd name="connsiteY2" fmla="*/ 0 h 268288"/>
                  <a:gd name="connsiteX0" fmla="*/ 0 w 1752600"/>
                  <a:gd name="connsiteY0" fmla="*/ 0 h 267589"/>
                  <a:gd name="connsiteX1" fmla="*/ 809625 w 1752600"/>
                  <a:gd name="connsiteY1" fmla="*/ 257175 h 267589"/>
                  <a:gd name="connsiteX2" fmla="*/ 1752600 w 1752600"/>
                  <a:gd name="connsiteY2" fmla="*/ 62483 h 267589"/>
                  <a:gd name="connsiteX0" fmla="*/ 0 w 1752600"/>
                  <a:gd name="connsiteY0" fmla="*/ 0 h 360929"/>
                  <a:gd name="connsiteX1" fmla="*/ 838200 w 1752600"/>
                  <a:gd name="connsiteY1" fmla="*/ 350515 h 360929"/>
                  <a:gd name="connsiteX2" fmla="*/ 1752600 w 1752600"/>
                  <a:gd name="connsiteY2" fmla="*/ 62483 h 360929"/>
                  <a:gd name="connsiteX0" fmla="*/ 0 w 1813129"/>
                  <a:gd name="connsiteY0" fmla="*/ 68219 h 299401"/>
                  <a:gd name="connsiteX1" fmla="*/ 898729 w 1813129"/>
                  <a:gd name="connsiteY1" fmla="*/ 288032 h 299401"/>
                  <a:gd name="connsiteX2" fmla="*/ 1813129 w 1813129"/>
                  <a:gd name="connsiteY2" fmla="*/ 0 h 299401"/>
                  <a:gd name="connsiteX0" fmla="*/ 0 w 1813129"/>
                  <a:gd name="connsiteY0" fmla="*/ 68219 h 200864"/>
                  <a:gd name="connsiteX1" fmla="*/ 792480 w 1813129"/>
                  <a:gd name="connsiteY1" fmla="*/ 189494 h 200864"/>
                  <a:gd name="connsiteX2" fmla="*/ 1813129 w 1813129"/>
                  <a:gd name="connsiteY2" fmla="*/ 0 h 200864"/>
                  <a:gd name="connsiteX0" fmla="*/ 0 w 1030224"/>
                  <a:gd name="connsiteY0" fmla="*/ 0 h 193193"/>
                  <a:gd name="connsiteX1" fmla="*/ 792480 w 1030224"/>
                  <a:gd name="connsiteY1" fmla="*/ 121275 h 193193"/>
                  <a:gd name="connsiteX2" fmla="*/ 1030224 w 1030224"/>
                  <a:gd name="connsiteY2" fmla="*/ 60637 h 193193"/>
                  <a:gd name="connsiteX0" fmla="*/ 0 w 1030224"/>
                  <a:gd name="connsiteY0" fmla="*/ 0 h 193193"/>
                  <a:gd name="connsiteX1" fmla="*/ 475488 w 1030224"/>
                  <a:gd name="connsiteY1" fmla="*/ 121275 h 193193"/>
                  <a:gd name="connsiteX2" fmla="*/ 1030224 w 1030224"/>
                  <a:gd name="connsiteY2" fmla="*/ 60637 h 19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224" h="193193">
                    <a:moveTo>
                      <a:pt x="0" y="0"/>
                    </a:moveTo>
                    <a:cubicBezTo>
                      <a:pt x="258762" y="129381"/>
                      <a:pt x="303784" y="111169"/>
                      <a:pt x="475488" y="121275"/>
                    </a:cubicBezTo>
                    <a:cubicBezTo>
                      <a:pt x="647192" y="131381"/>
                      <a:pt x="704786" y="193193"/>
                      <a:pt x="1030224" y="60637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Freeform 37"/>
            <p:cNvSpPr/>
            <p:nvPr/>
          </p:nvSpPr>
          <p:spPr>
            <a:xfrm flipH="1">
              <a:off x="1763688" y="4811227"/>
              <a:ext cx="1469401" cy="204677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4363" y="836712"/>
            <a:ext cx="7555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 smtClean="0">
                <a:latin typeface="Century Gothic" pitchFamily="34" charset="0"/>
              </a:rPr>
              <a:t>THE ADVENTURES OF</a:t>
            </a:r>
            <a:endParaRPr lang="en-GB" sz="6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325" y="1772816"/>
            <a:ext cx="7595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 smtClean="0">
                <a:latin typeface="Century Gothic" pitchFamily="34" charset="0"/>
              </a:rPr>
              <a:t>THE MR METS</a:t>
            </a:r>
            <a:endParaRPr lang="en-GB" sz="9600" b="1" dirty="0">
              <a:latin typeface="Century Gothic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239852" y="3429000"/>
            <a:ext cx="2664296" cy="2555974"/>
            <a:chOff x="2411760" y="2420888"/>
            <a:chExt cx="4085175" cy="3924126"/>
          </a:xfrm>
        </p:grpSpPr>
        <p:sp>
          <p:nvSpPr>
            <p:cNvPr id="13" name="Freeform 12"/>
            <p:cNvSpPr/>
            <p:nvPr/>
          </p:nvSpPr>
          <p:spPr>
            <a:xfrm flipH="1">
              <a:off x="5724128" y="3212976"/>
              <a:ext cx="772807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3347864" y="4941168"/>
              <a:ext cx="1035285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4716016" y="4941168"/>
              <a:ext cx="1095432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11760" y="3284984"/>
              <a:ext cx="802985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915816" y="2492896"/>
              <a:ext cx="3096344" cy="288032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923928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10"/>
            <p:cNvSpPr/>
            <p:nvPr/>
          </p:nvSpPr>
          <p:spPr>
            <a:xfrm flipV="1">
              <a:off x="3491880" y="2420888"/>
              <a:ext cx="2016224" cy="2376264"/>
            </a:xfrm>
            <a:prstGeom prst="arc">
              <a:avLst>
                <a:gd name="adj1" fmla="val 11045684"/>
                <a:gd name="adj2" fmla="val 21237176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4848264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Introduct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324528" y="5877272"/>
            <a:ext cx="304800" cy="304800"/>
          </a:xfrm>
          <a:prstGeom prst="rect">
            <a:avLst/>
          </a:prstGeom>
        </p:spPr>
      </p:pic>
      <p:pic>
        <p:nvPicPr>
          <p:cNvPr id="14" name="Introduct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39653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7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412526" y="256324"/>
            <a:ext cx="10000234" cy="16710180"/>
            <a:chOff x="3491880" y="1484784"/>
            <a:chExt cx="2160240" cy="3888432"/>
          </a:xfrm>
        </p:grpSpPr>
        <p:sp>
          <p:nvSpPr>
            <p:cNvPr id="60" name="Rectangle 59"/>
            <p:cNvSpPr/>
            <p:nvPr/>
          </p:nvSpPr>
          <p:spPr>
            <a:xfrm>
              <a:off x="3491880" y="1772816"/>
              <a:ext cx="2160240" cy="3312368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491880" y="1484784"/>
              <a:ext cx="2160240" cy="288032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491880" y="5085184"/>
              <a:ext cx="2160240" cy="288032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635896" y="1916832"/>
              <a:ext cx="144016" cy="648072"/>
            </a:xfrm>
            <a:prstGeom prst="roundRect">
              <a:avLst/>
            </a:prstGeom>
            <a:solidFill>
              <a:srgbClr val="5F5F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/>
            <p:cNvSpPr/>
            <p:nvPr/>
          </p:nvSpPr>
          <p:spPr>
            <a:xfrm rot="21371550">
              <a:off x="3919973" y="2479142"/>
              <a:ext cx="1296144" cy="704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MILK</a:t>
              </a:r>
            </a:p>
            <a:p>
              <a:pPr algn="ctr"/>
              <a:r>
                <a:rPr lang="en-GB" sz="9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ONLY</a:t>
              </a:r>
              <a:endParaRPr lang="en-GB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" name="Freeform 64"/>
          <p:cNvSpPr/>
          <p:nvPr/>
        </p:nvSpPr>
        <p:spPr>
          <a:xfrm rot="14537337" flipH="1">
            <a:off x="-626177" y="445189"/>
            <a:ext cx="4364016" cy="58599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Explos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468544" y="3429000"/>
            <a:ext cx="304800" cy="304800"/>
          </a:xfrm>
          <a:prstGeom prst="rect">
            <a:avLst/>
          </a:prstGeom>
        </p:spPr>
      </p:pic>
      <p:pic>
        <p:nvPicPr>
          <p:cNvPr id="4" name="splash-02.wav">
            <a:hlinkClick r:id="" action="ppaction://media"/>
          </p:cNvPr>
          <p:cNvPicPr>
            <a:picLocks noRot="1" noChangeAspect="1"/>
          </p:cNvPicPr>
          <p:nvPr>
            <a:wavAudioFile r:embed="rId2" name="splash-02.wav"/>
          </p:nvPr>
        </p:nvPicPr>
        <p:blipFill>
          <a:blip r:embed="rId5" cstate="print"/>
          <a:stretch>
            <a:fillRect/>
          </a:stretch>
        </p:blipFill>
        <p:spPr>
          <a:xfrm>
            <a:off x="9468544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72"/>
          <p:cNvGrpSpPr/>
          <p:nvPr/>
        </p:nvGrpSpPr>
        <p:grpSpPr>
          <a:xfrm>
            <a:off x="-5724636" y="-1926975"/>
            <a:ext cx="16273300" cy="8784975"/>
            <a:chOff x="-2556792" y="-1926975"/>
            <a:chExt cx="16273300" cy="8784975"/>
          </a:xfrm>
        </p:grpSpPr>
        <p:sp>
          <p:nvSpPr>
            <p:cNvPr id="174" name="Rectangle 173"/>
            <p:cNvSpPr/>
            <p:nvPr/>
          </p:nvSpPr>
          <p:spPr>
            <a:xfrm>
              <a:off x="-468560" y="2969568"/>
              <a:ext cx="14185068" cy="3888432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5" name="Group 17"/>
            <p:cNvGrpSpPr/>
            <p:nvPr/>
          </p:nvGrpSpPr>
          <p:grpSpPr>
            <a:xfrm>
              <a:off x="-2556792" y="-414808"/>
              <a:ext cx="3672408" cy="2232248"/>
              <a:chOff x="4283968" y="-315416"/>
              <a:chExt cx="3672408" cy="2232248"/>
            </a:xfrm>
          </p:grpSpPr>
          <p:sp>
            <p:nvSpPr>
              <p:cNvPr id="185" name="Rounded Rectangle 8"/>
              <p:cNvSpPr/>
              <p:nvPr/>
            </p:nvSpPr>
            <p:spPr>
              <a:xfrm>
                <a:off x="4283968" y="-315416"/>
                <a:ext cx="3672408" cy="2232248"/>
              </a:xfrm>
              <a:prstGeom prst="roundRect">
                <a:avLst>
                  <a:gd name="adj" fmla="val 3504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Rounded Rectangle 185"/>
              <p:cNvSpPr/>
              <p:nvPr/>
            </p:nvSpPr>
            <p:spPr>
              <a:xfrm>
                <a:off x="4355976" y="-243408"/>
                <a:ext cx="3491880" cy="2088232"/>
              </a:xfrm>
              <a:prstGeom prst="roundRect">
                <a:avLst>
                  <a:gd name="adj" fmla="val 7544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76" name="Straight Connector 175"/>
            <p:cNvCxnSpPr/>
            <p:nvPr/>
          </p:nvCxnSpPr>
          <p:spPr>
            <a:xfrm>
              <a:off x="106996" y="2996952"/>
              <a:ext cx="126014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 rot="20383529">
              <a:off x="-463582" y="1257345"/>
              <a:ext cx="1388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  <a:latin typeface="Bradley Hand ITC" pitchFamily="66" charset="0"/>
                </a:rPr>
                <a:t>Where is everyone?</a:t>
              </a:r>
              <a:endParaRPr lang="en-GB" sz="1200" b="1" dirty="0">
                <a:solidFill>
                  <a:srgbClr val="FF0000"/>
                </a:solidFill>
                <a:latin typeface="Bradley Hand ITC" pitchFamily="66" charset="0"/>
              </a:endParaRPr>
            </a:p>
          </p:txBody>
        </p:sp>
        <p:grpSp>
          <p:nvGrpSpPr>
            <p:cNvPr id="178" name="Group 63"/>
            <p:cNvGrpSpPr/>
            <p:nvPr/>
          </p:nvGrpSpPr>
          <p:grpSpPr>
            <a:xfrm rot="16200000">
              <a:off x="2159733" y="-1962979"/>
              <a:ext cx="4104456" cy="4176463"/>
              <a:chOff x="5868144" y="-603448"/>
              <a:chExt cx="3600400" cy="3024336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9" name="Group 112"/>
            <p:cNvGrpSpPr/>
            <p:nvPr/>
          </p:nvGrpSpPr>
          <p:grpSpPr>
            <a:xfrm>
              <a:off x="7020272" y="-1251520"/>
              <a:ext cx="5904147" cy="2952328"/>
              <a:chOff x="4782260" y="238667"/>
              <a:chExt cx="6422055" cy="3203114"/>
            </a:xfrm>
          </p:grpSpPr>
          <p:sp>
            <p:nvSpPr>
              <p:cNvPr id="180" name="Rounded Rectangle 179"/>
              <p:cNvSpPr/>
              <p:nvPr/>
            </p:nvSpPr>
            <p:spPr>
              <a:xfrm>
                <a:off x="4782260" y="238667"/>
                <a:ext cx="6343732" cy="3203114"/>
              </a:xfrm>
              <a:prstGeom prst="roundRect">
                <a:avLst>
                  <a:gd name="adj" fmla="val 3504"/>
                </a:avLst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Rounded Rectangle 180"/>
              <p:cNvSpPr/>
              <p:nvPr/>
            </p:nvSpPr>
            <p:spPr>
              <a:xfrm>
                <a:off x="5017233" y="452209"/>
                <a:ext cx="6187082" cy="2755198"/>
              </a:xfrm>
              <a:prstGeom prst="roundRect">
                <a:avLst>
                  <a:gd name="adj" fmla="val 3504"/>
                </a:avLst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 flipH="1">
            <a:off x="7452320" y="4293096"/>
            <a:ext cx="2808312" cy="3240360"/>
            <a:chOff x="-396552" y="2564904"/>
            <a:chExt cx="2664296" cy="3240360"/>
          </a:xfrm>
        </p:grpSpPr>
        <p:grpSp>
          <p:nvGrpSpPr>
            <p:cNvPr id="14" name="Group 49"/>
            <p:cNvGrpSpPr/>
            <p:nvPr/>
          </p:nvGrpSpPr>
          <p:grpSpPr>
            <a:xfrm>
              <a:off x="-396552" y="2708920"/>
              <a:ext cx="2664296" cy="3096344"/>
              <a:chOff x="-396552" y="2708920"/>
              <a:chExt cx="2664296" cy="3096344"/>
            </a:xfrm>
            <a:solidFill>
              <a:srgbClr val="CC9900"/>
            </a:solidFill>
          </p:grpSpPr>
          <p:sp>
            <p:nvSpPr>
              <p:cNvPr id="15" name="Freeform 14"/>
              <p:cNvSpPr/>
              <p:nvPr/>
            </p:nvSpPr>
            <p:spPr>
              <a:xfrm>
                <a:off x="-396552" y="2708920"/>
                <a:ext cx="2664296" cy="1368152"/>
              </a:xfrm>
              <a:custGeom>
                <a:avLst/>
                <a:gdLst>
                  <a:gd name="connsiteX0" fmla="*/ 58058 w 1683658"/>
                  <a:gd name="connsiteY0" fmla="*/ 0 h 1349828"/>
                  <a:gd name="connsiteX1" fmla="*/ 1683658 w 1683658"/>
                  <a:gd name="connsiteY1" fmla="*/ 14514 h 1349828"/>
                  <a:gd name="connsiteX2" fmla="*/ 667658 w 1683658"/>
                  <a:gd name="connsiteY2" fmla="*/ 1335314 h 1349828"/>
                  <a:gd name="connsiteX3" fmla="*/ 0 w 1683658"/>
                  <a:gd name="connsiteY3" fmla="*/ 1349828 h 1349828"/>
                  <a:gd name="connsiteX4" fmla="*/ 58058 w 1683658"/>
                  <a:gd name="connsiteY4" fmla="*/ 0 h 1349828"/>
                  <a:gd name="connsiteX0" fmla="*/ 58058 w 1683658"/>
                  <a:gd name="connsiteY0" fmla="*/ 0 h 1368152"/>
                  <a:gd name="connsiteX1" fmla="*/ 1683658 w 1683658"/>
                  <a:gd name="connsiteY1" fmla="*/ 14514 h 1368152"/>
                  <a:gd name="connsiteX2" fmla="*/ 832487 w 1683658"/>
                  <a:gd name="connsiteY2" fmla="*/ 1368152 h 1368152"/>
                  <a:gd name="connsiteX3" fmla="*/ 0 w 1683658"/>
                  <a:gd name="connsiteY3" fmla="*/ 1349828 h 1368152"/>
                  <a:gd name="connsiteX4" fmla="*/ 58058 w 1683658"/>
                  <a:gd name="connsiteY4" fmla="*/ 0 h 1368152"/>
                  <a:gd name="connsiteX0" fmla="*/ 58058 w 1713944"/>
                  <a:gd name="connsiteY0" fmla="*/ 0 h 1368152"/>
                  <a:gd name="connsiteX1" fmla="*/ 1713944 w 1713944"/>
                  <a:gd name="connsiteY1" fmla="*/ 0 h 1368152"/>
                  <a:gd name="connsiteX2" fmla="*/ 832487 w 1713944"/>
                  <a:gd name="connsiteY2" fmla="*/ 1368152 h 1368152"/>
                  <a:gd name="connsiteX3" fmla="*/ 0 w 1713944"/>
                  <a:gd name="connsiteY3" fmla="*/ 1349828 h 1368152"/>
                  <a:gd name="connsiteX4" fmla="*/ 58058 w 1713944"/>
                  <a:gd name="connsiteY4" fmla="*/ 0 h 1368152"/>
                  <a:gd name="connsiteX0" fmla="*/ 0 w 1762914"/>
                  <a:gd name="connsiteY0" fmla="*/ 0 h 1368152"/>
                  <a:gd name="connsiteX1" fmla="*/ 1762914 w 1762914"/>
                  <a:gd name="connsiteY1" fmla="*/ 0 h 1368152"/>
                  <a:gd name="connsiteX2" fmla="*/ 881457 w 1762914"/>
                  <a:gd name="connsiteY2" fmla="*/ 1368152 h 1368152"/>
                  <a:gd name="connsiteX3" fmla="*/ 48970 w 1762914"/>
                  <a:gd name="connsiteY3" fmla="*/ 1349828 h 1368152"/>
                  <a:gd name="connsiteX4" fmla="*/ 0 w 1762914"/>
                  <a:gd name="connsiteY4" fmla="*/ 0 h 1368152"/>
                  <a:gd name="connsiteX0" fmla="*/ 48970 w 1811884"/>
                  <a:gd name="connsiteY0" fmla="*/ 0 h 1368152"/>
                  <a:gd name="connsiteX1" fmla="*/ 1811884 w 1811884"/>
                  <a:gd name="connsiteY1" fmla="*/ 0 h 1368152"/>
                  <a:gd name="connsiteX2" fmla="*/ 930427 w 1811884"/>
                  <a:gd name="connsiteY2" fmla="*/ 1368152 h 1368152"/>
                  <a:gd name="connsiteX3" fmla="*/ 0 w 1811884"/>
                  <a:gd name="connsiteY3" fmla="*/ 1368152 h 1368152"/>
                  <a:gd name="connsiteX4" fmla="*/ 48970 w 1811884"/>
                  <a:gd name="connsiteY4" fmla="*/ 0 h 1368152"/>
                  <a:gd name="connsiteX0" fmla="*/ 0 w 1811884"/>
                  <a:gd name="connsiteY0" fmla="*/ 0 h 1368152"/>
                  <a:gd name="connsiteX1" fmla="*/ 1811884 w 1811884"/>
                  <a:gd name="connsiteY1" fmla="*/ 0 h 1368152"/>
                  <a:gd name="connsiteX2" fmla="*/ 930427 w 1811884"/>
                  <a:gd name="connsiteY2" fmla="*/ 1368152 h 1368152"/>
                  <a:gd name="connsiteX3" fmla="*/ 0 w 1811884"/>
                  <a:gd name="connsiteY3" fmla="*/ 1368152 h 1368152"/>
                  <a:gd name="connsiteX4" fmla="*/ 0 w 1811884"/>
                  <a:gd name="connsiteY4" fmla="*/ 0 h 1368152"/>
                  <a:gd name="connsiteX0" fmla="*/ 0 w 1811884"/>
                  <a:gd name="connsiteY0" fmla="*/ 0 h 1368152"/>
                  <a:gd name="connsiteX1" fmla="*/ 1811884 w 1811884"/>
                  <a:gd name="connsiteY1" fmla="*/ 0 h 1368152"/>
                  <a:gd name="connsiteX2" fmla="*/ 881457 w 1811884"/>
                  <a:gd name="connsiteY2" fmla="*/ 1368152 h 1368152"/>
                  <a:gd name="connsiteX3" fmla="*/ 0 w 1811884"/>
                  <a:gd name="connsiteY3" fmla="*/ 1368152 h 1368152"/>
                  <a:gd name="connsiteX4" fmla="*/ 0 w 1811884"/>
                  <a:gd name="connsiteY4" fmla="*/ 0 h 136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884" h="1368152">
                    <a:moveTo>
                      <a:pt x="0" y="0"/>
                    </a:moveTo>
                    <a:lnTo>
                      <a:pt x="1811884" y="0"/>
                    </a:lnTo>
                    <a:lnTo>
                      <a:pt x="881457" y="1368152"/>
                    </a:lnTo>
                    <a:lnTo>
                      <a:pt x="0" y="13681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-396552" y="4077072"/>
                <a:ext cx="1296144" cy="216024"/>
              </a:xfrm>
              <a:custGeom>
                <a:avLst/>
                <a:gdLst>
                  <a:gd name="connsiteX0" fmla="*/ 1335314 w 1349829"/>
                  <a:gd name="connsiteY0" fmla="*/ 14515 h 174172"/>
                  <a:gd name="connsiteX1" fmla="*/ 1349829 w 1349829"/>
                  <a:gd name="connsiteY1" fmla="*/ 174172 h 174172"/>
                  <a:gd name="connsiteX2" fmla="*/ 14514 w 1349829"/>
                  <a:gd name="connsiteY2" fmla="*/ 174172 h 174172"/>
                  <a:gd name="connsiteX3" fmla="*/ 0 w 1349829"/>
                  <a:gd name="connsiteY3" fmla="*/ 0 h 174172"/>
                  <a:gd name="connsiteX4" fmla="*/ 1335314 w 1349829"/>
                  <a:gd name="connsiteY4" fmla="*/ 14515 h 174172"/>
                  <a:gd name="connsiteX0" fmla="*/ 1335314 w 1335314"/>
                  <a:gd name="connsiteY0" fmla="*/ 14515 h 215709"/>
                  <a:gd name="connsiteX1" fmla="*/ 1276400 w 1335314"/>
                  <a:gd name="connsiteY1" fmla="*/ 215709 h 215709"/>
                  <a:gd name="connsiteX2" fmla="*/ 14514 w 1335314"/>
                  <a:gd name="connsiteY2" fmla="*/ 174172 h 215709"/>
                  <a:gd name="connsiteX3" fmla="*/ 0 w 1335314"/>
                  <a:gd name="connsiteY3" fmla="*/ 0 h 215709"/>
                  <a:gd name="connsiteX4" fmla="*/ 1335314 w 1335314"/>
                  <a:gd name="connsiteY4" fmla="*/ 14515 h 215709"/>
                  <a:gd name="connsiteX0" fmla="*/ 1276400 w 1276400"/>
                  <a:gd name="connsiteY0" fmla="*/ 0 h 216024"/>
                  <a:gd name="connsiteX1" fmla="*/ 1276400 w 1276400"/>
                  <a:gd name="connsiteY1" fmla="*/ 216024 h 216024"/>
                  <a:gd name="connsiteX2" fmla="*/ 14514 w 1276400"/>
                  <a:gd name="connsiteY2" fmla="*/ 174487 h 216024"/>
                  <a:gd name="connsiteX3" fmla="*/ 0 w 1276400"/>
                  <a:gd name="connsiteY3" fmla="*/ 315 h 216024"/>
                  <a:gd name="connsiteX4" fmla="*/ 1276400 w 1276400"/>
                  <a:gd name="connsiteY4" fmla="*/ 0 h 216024"/>
                  <a:gd name="connsiteX0" fmla="*/ 1296144 w 1296144"/>
                  <a:gd name="connsiteY0" fmla="*/ 0 h 216024"/>
                  <a:gd name="connsiteX1" fmla="*/ 1296144 w 1296144"/>
                  <a:gd name="connsiteY1" fmla="*/ 216024 h 216024"/>
                  <a:gd name="connsiteX2" fmla="*/ 0 w 1296144"/>
                  <a:gd name="connsiteY2" fmla="*/ 216024 h 216024"/>
                  <a:gd name="connsiteX3" fmla="*/ 19744 w 1296144"/>
                  <a:gd name="connsiteY3" fmla="*/ 315 h 216024"/>
                  <a:gd name="connsiteX4" fmla="*/ 1296144 w 1296144"/>
                  <a:gd name="connsiteY4" fmla="*/ 0 h 216024"/>
                  <a:gd name="connsiteX0" fmla="*/ 1296144 w 1296144"/>
                  <a:gd name="connsiteY0" fmla="*/ 0 h 216024"/>
                  <a:gd name="connsiteX1" fmla="*/ 1296144 w 1296144"/>
                  <a:gd name="connsiteY1" fmla="*/ 216024 h 216024"/>
                  <a:gd name="connsiteX2" fmla="*/ 0 w 1296144"/>
                  <a:gd name="connsiteY2" fmla="*/ 216024 h 216024"/>
                  <a:gd name="connsiteX3" fmla="*/ 0 w 1296144"/>
                  <a:gd name="connsiteY3" fmla="*/ 0 h 216024"/>
                  <a:gd name="connsiteX4" fmla="*/ 1296144 w 1296144"/>
                  <a:gd name="connsiteY4" fmla="*/ 0 h 216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144" h="216024">
                    <a:moveTo>
                      <a:pt x="1296144" y="0"/>
                    </a:moveTo>
                    <a:lnTo>
                      <a:pt x="1296144" y="216024"/>
                    </a:lnTo>
                    <a:lnTo>
                      <a:pt x="0" y="216024"/>
                    </a:lnTo>
                    <a:lnTo>
                      <a:pt x="0" y="0"/>
                    </a:lnTo>
                    <a:lnTo>
                      <a:pt x="1296144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899591" y="2708920"/>
                <a:ext cx="1368153" cy="1584176"/>
              </a:xfrm>
              <a:custGeom>
                <a:avLst/>
                <a:gdLst>
                  <a:gd name="connsiteX0" fmla="*/ 0 w 1371600"/>
                  <a:gd name="connsiteY0" fmla="*/ 1357313 h 1576388"/>
                  <a:gd name="connsiteX1" fmla="*/ 1371600 w 1371600"/>
                  <a:gd name="connsiteY1" fmla="*/ 0 h 1576388"/>
                  <a:gd name="connsiteX2" fmla="*/ 1366838 w 1371600"/>
                  <a:gd name="connsiteY2" fmla="*/ 161925 h 1576388"/>
                  <a:gd name="connsiteX3" fmla="*/ 9525 w 1371600"/>
                  <a:gd name="connsiteY3" fmla="*/ 1576388 h 1576388"/>
                  <a:gd name="connsiteX4" fmla="*/ 0 w 1371600"/>
                  <a:gd name="connsiteY4" fmla="*/ 1357313 h 1576388"/>
                  <a:gd name="connsiteX0" fmla="*/ 9475 w 1381075"/>
                  <a:gd name="connsiteY0" fmla="*/ 1357313 h 1577330"/>
                  <a:gd name="connsiteX1" fmla="*/ 1381075 w 1381075"/>
                  <a:gd name="connsiteY1" fmla="*/ 0 h 1577330"/>
                  <a:gd name="connsiteX2" fmla="*/ 1376313 w 1381075"/>
                  <a:gd name="connsiteY2" fmla="*/ 161925 h 1577330"/>
                  <a:gd name="connsiteX3" fmla="*/ 0 w 1381075"/>
                  <a:gd name="connsiteY3" fmla="*/ 1577330 h 1577330"/>
                  <a:gd name="connsiteX4" fmla="*/ 9475 w 1381075"/>
                  <a:gd name="connsiteY4" fmla="*/ 1357313 h 1577330"/>
                  <a:gd name="connsiteX0" fmla="*/ 1 w 1381075"/>
                  <a:gd name="connsiteY0" fmla="*/ 1361306 h 1577330"/>
                  <a:gd name="connsiteX1" fmla="*/ 1381075 w 1381075"/>
                  <a:gd name="connsiteY1" fmla="*/ 0 h 1577330"/>
                  <a:gd name="connsiteX2" fmla="*/ 1376313 w 1381075"/>
                  <a:gd name="connsiteY2" fmla="*/ 161925 h 1577330"/>
                  <a:gd name="connsiteX3" fmla="*/ 0 w 1381075"/>
                  <a:gd name="connsiteY3" fmla="*/ 1577330 h 1577330"/>
                  <a:gd name="connsiteX4" fmla="*/ 1 w 1381075"/>
                  <a:gd name="connsiteY4" fmla="*/ 1361306 h 1577330"/>
                  <a:gd name="connsiteX0" fmla="*/ 1 w 1376313"/>
                  <a:gd name="connsiteY0" fmla="*/ 1368152 h 1584176"/>
                  <a:gd name="connsiteX1" fmla="*/ 1368153 w 1376313"/>
                  <a:gd name="connsiteY1" fmla="*/ 0 h 1584176"/>
                  <a:gd name="connsiteX2" fmla="*/ 1376313 w 1376313"/>
                  <a:gd name="connsiteY2" fmla="*/ 168771 h 1584176"/>
                  <a:gd name="connsiteX3" fmla="*/ 0 w 1376313"/>
                  <a:gd name="connsiteY3" fmla="*/ 1584176 h 1584176"/>
                  <a:gd name="connsiteX4" fmla="*/ 1 w 1376313"/>
                  <a:gd name="connsiteY4" fmla="*/ 1368152 h 1584176"/>
                  <a:gd name="connsiteX0" fmla="*/ 1 w 1368153"/>
                  <a:gd name="connsiteY0" fmla="*/ 1368152 h 1584176"/>
                  <a:gd name="connsiteX1" fmla="*/ 1368153 w 1368153"/>
                  <a:gd name="connsiteY1" fmla="*/ 0 h 1584176"/>
                  <a:gd name="connsiteX2" fmla="*/ 1368153 w 1368153"/>
                  <a:gd name="connsiteY2" fmla="*/ 144016 h 1584176"/>
                  <a:gd name="connsiteX3" fmla="*/ 0 w 1368153"/>
                  <a:gd name="connsiteY3" fmla="*/ 1584176 h 1584176"/>
                  <a:gd name="connsiteX4" fmla="*/ 1 w 1368153"/>
                  <a:gd name="connsiteY4" fmla="*/ 1368152 h 15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8153" h="1584176">
                    <a:moveTo>
                      <a:pt x="1" y="1368152"/>
                    </a:moveTo>
                    <a:lnTo>
                      <a:pt x="1368153" y="0"/>
                    </a:lnTo>
                    <a:lnTo>
                      <a:pt x="1368153" y="144016"/>
                    </a:lnTo>
                    <a:lnTo>
                      <a:pt x="0" y="1584176"/>
                    </a:lnTo>
                    <a:cubicBezTo>
                      <a:pt x="0" y="1512168"/>
                      <a:pt x="1" y="1440160"/>
                      <a:pt x="1" y="1368152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5536" y="4293096"/>
                <a:ext cx="360040" cy="1512168"/>
              </a:xfrm>
              <a:prstGeom prst="rect">
                <a:avLst/>
              </a:prstGeom>
              <a:solidFill>
                <a:srgbClr val="99663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19"/>
            <p:cNvGrpSpPr/>
            <p:nvPr/>
          </p:nvGrpSpPr>
          <p:grpSpPr>
            <a:xfrm>
              <a:off x="0" y="2564904"/>
              <a:ext cx="1163593" cy="1080120"/>
              <a:chOff x="755576" y="3789040"/>
              <a:chExt cx="1163593" cy="1080120"/>
            </a:xfrm>
          </p:grpSpPr>
          <p:grpSp>
            <p:nvGrpSpPr>
              <p:cNvPr id="20" name="Group 93"/>
              <p:cNvGrpSpPr/>
              <p:nvPr/>
            </p:nvGrpSpPr>
            <p:grpSpPr>
              <a:xfrm>
                <a:off x="755576" y="3789040"/>
                <a:ext cx="1120378" cy="1080120"/>
                <a:chOff x="1147366" y="1844824"/>
                <a:chExt cx="1120378" cy="1080120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1475656" y="1844824"/>
                  <a:ext cx="792088" cy="1080120"/>
                </a:xfrm>
                <a:prstGeom prst="roundRect">
                  <a:avLst/>
                </a:prstGeom>
                <a:solidFill>
                  <a:srgbClr val="B2B2B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3" name="Group 90"/>
                <p:cNvGrpSpPr/>
                <p:nvPr/>
              </p:nvGrpSpPr>
              <p:grpSpPr>
                <a:xfrm>
                  <a:off x="1619672" y="2060848"/>
                  <a:ext cx="504056" cy="720080"/>
                  <a:chOff x="1547664" y="2060848"/>
                  <a:chExt cx="648072" cy="720080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1835696" y="2276872"/>
                    <a:ext cx="360040" cy="45719"/>
                  </a:xfrm>
                  <a:prstGeom prst="rect">
                    <a:avLst/>
                  </a:prstGeom>
                  <a:solidFill>
                    <a:srgbClr val="99336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Trapezoid 25"/>
                  <p:cNvSpPr/>
                  <p:nvPr/>
                </p:nvSpPr>
                <p:spPr>
                  <a:xfrm>
                    <a:off x="1547664" y="2204864"/>
                    <a:ext cx="432048" cy="576064"/>
                  </a:xfrm>
                  <a:prstGeom prst="trapezoid">
                    <a:avLst/>
                  </a:prstGeom>
                  <a:solidFill>
                    <a:srgbClr val="99336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Chord 26"/>
                  <p:cNvSpPr/>
                  <p:nvPr/>
                </p:nvSpPr>
                <p:spPr>
                  <a:xfrm>
                    <a:off x="1619672" y="2060848"/>
                    <a:ext cx="288032" cy="360040"/>
                  </a:xfrm>
                  <a:prstGeom prst="chord">
                    <a:avLst>
                      <a:gd name="adj1" fmla="val 10535898"/>
                      <a:gd name="adj2" fmla="val 235772"/>
                    </a:avLst>
                  </a:prstGeom>
                  <a:solidFill>
                    <a:srgbClr val="99336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4" name="Block Arc 23"/>
                <p:cNvSpPr/>
                <p:nvPr/>
              </p:nvSpPr>
              <p:spPr>
                <a:xfrm>
                  <a:off x="1147366" y="2057673"/>
                  <a:ext cx="641722" cy="648072"/>
                </a:xfrm>
                <a:prstGeom prst="blockArc">
                  <a:avLst>
                    <a:gd name="adj1" fmla="val 5444717"/>
                    <a:gd name="adj2" fmla="val 16176228"/>
                    <a:gd name="adj3" fmla="val 22914"/>
                  </a:avLst>
                </a:prstGeom>
                <a:solidFill>
                  <a:srgbClr val="B2B2B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1043608" y="3789040"/>
                <a:ext cx="87556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1" dirty="0" smtClean="0"/>
                  <a:t>EXTERMINATE</a:t>
                </a:r>
                <a:endParaRPr lang="en-GB" sz="900" b="1" dirty="0"/>
              </a:p>
            </p:txBody>
          </p:sp>
        </p:grpSp>
      </p:grpSp>
      <p:sp>
        <p:nvSpPr>
          <p:cNvPr id="13" name="Freeform 12"/>
          <p:cNvSpPr/>
          <p:nvPr/>
        </p:nvSpPr>
        <p:spPr>
          <a:xfrm rot="992792">
            <a:off x="3707904" y="4244156"/>
            <a:ext cx="568778" cy="172956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 rot="20934843" flipH="1">
            <a:off x="7098127" y="4338847"/>
            <a:ext cx="610097" cy="172956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6" name="Group 145"/>
          <p:cNvGrpSpPr/>
          <p:nvPr/>
        </p:nvGrpSpPr>
        <p:grpSpPr>
          <a:xfrm>
            <a:off x="3103772" y="3410548"/>
            <a:ext cx="1141590" cy="725282"/>
            <a:chOff x="3103772" y="3410548"/>
            <a:chExt cx="1141590" cy="725282"/>
          </a:xfrm>
        </p:grpSpPr>
        <p:sp>
          <p:nvSpPr>
            <p:cNvPr id="107" name="Freeform 106"/>
            <p:cNvSpPr/>
            <p:nvPr/>
          </p:nvSpPr>
          <p:spPr>
            <a:xfrm>
              <a:off x="3103772" y="3410548"/>
              <a:ext cx="497375" cy="72528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Freeform 107"/>
            <p:cNvSpPr/>
            <p:nvPr/>
          </p:nvSpPr>
          <p:spPr>
            <a:xfrm flipH="1">
              <a:off x="3775295" y="3410548"/>
              <a:ext cx="470067" cy="72528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2768010" y="620688"/>
            <a:ext cx="1803990" cy="2924164"/>
            <a:chOff x="2768010" y="620688"/>
            <a:chExt cx="1803990" cy="2924164"/>
          </a:xfrm>
        </p:grpSpPr>
        <p:grpSp>
          <p:nvGrpSpPr>
            <p:cNvPr id="109" name="Group 114"/>
            <p:cNvGrpSpPr/>
            <p:nvPr/>
          </p:nvGrpSpPr>
          <p:grpSpPr>
            <a:xfrm>
              <a:off x="2768010" y="620688"/>
              <a:ext cx="1803990" cy="2924164"/>
              <a:chOff x="5796136" y="1013467"/>
              <a:chExt cx="1934435" cy="3135612"/>
            </a:xfrm>
          </p:grpSpPr>
          <p:sp>
            <p:nvSpPr>
              <p:cNvPr id="122" name="Freeform 121"/>
              <p:cNvSpPr/>
              <p:nvPr/>
            </p:nvSpPr>
            <p:spPr>
              <a:xfrm>
                <a:off x="5796136" y="2133860"/>
                <a:ext cx="504056" cy="906811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Freeform 122"/>
              <p:cNvSpPr/>
              <p:nvPr/>
            </p:nvSpPr>
            <p:spPr>
              <a:xfrm flipH="1">
                <a:off x="7236296" y="2133860"/>
                <a:ext cx="494275" cy="906811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6228184" y="1267756"/>
                <a:ext cx="1152128" cy="2881323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Chord 7"/>
              <p:cNvSpPr/>
              <p:nvPr/>
            </p:nvSpPr>
            <p:spPr>
              <a:xfrm>
                <a:off x="6686398" y="1881272"/>
                <a:ext cx="261866" cy="28821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6" name="Group 21"/>
              <p:cNvGrpSpPr/>
              <p:nvPr/>
            </p:nvGrpSpPr>
            <p:grpSpPr>
              <a:xfrm>
                <a:off x="6637067" y="1665248"/>
                <a:ext cx="360040" cy="128651"/>
                <a:chOff x="3275856" y="2564904"/>
                <a:chExt cx="360040" cy="216161"/>
              </a:xfrm>
            </p:grpSpPr>
            <p:sp>
              <p:nvSpPr>
                <p:cNvPr id="136" name="Oval 25"/>
                <p:cNvSpPr/>
                <p:nvPr/>
              </p:nvSpPr>
              <p:spPr>
                <a:xfrm>
                  <a:off x="3275856" y="2564904"/>
                  <a:ext cx="51006" cy="2161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3584890" y="2564904"/>
                  <a:ext cx="51006" cy="2161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7" name="Group 29"/>
              <p:cNvGrpSpPr/>
              <p:nvPr/>
            </p:nvGrpSpPr>
            <p:grpSpPr>
              <a:xfrm rot="574937">
                <a:off x="6448343" y="1013467"/>
                <a:ext cx="983467" cy="328840"/>
                <a:chOff x="2508413" y="1304538"/>
                <a:chExt cx="1122145" cy="559812"/>
              </a:xfrm>
            </p:grpSpPr>
            <p:sp>
              <p:nvSpPr>
                <p:cNvPr id="134" name="Freeform 133"/>
                <p:cNvSpPr/>
                <p:nvPr/>
              </p:nvSpPr>
              <p:spPr>
                <a:xfrm>
                  <a:off x="2771800" y="1304538"/>
                  <a:ext cx="584643" cy="537121"/>
                </a:xfrm>
                <a:custGeom>
                  <a:avLst/>
                  <a:gdLst>
                    <a:gd name="connsiteX0" fmla="*/ 12492 w 687049"/>
                    <a:gd name="connsiteY0" fmla="*/ 484682 h 484682"/>
                    <a:gd name="connsiteX1" fmla="*/ 57462 w 687049"/>
                    <a:gd name="connsiteY1" fmla="*/ 34977 h 484682"/>
                    <a:gd name="connsiteX2" fmla="*/ 357265 w 687049"/>
                    <a:gd name="connsiteY2" fmla="*/ 274820 h 484682"/>
                    <a:gd name="connsiteX3" fmla="*/ 582118 w 687049"/>
                    <a:gd name="connsiteY3" fmla="*/ 49968 h 484682"/>
                    <a:gd name="connsiteX4" fmla="*/ 687049 w 687049"/>
                    <a:gd name="connsiteY4" fmla="*/ 424722 h 484682"/>
                    <a:gd name="connsiteX0" fmla="*/ 12492 w 687049"/>
                    <a:gd name="connsiteY0" fmla="*/ 560929 h 560929"/>
                    <a:gd name="connsiteX1" fmla="*/ 57462 w 687049"/>
                    <a:gd name="connsiteY1" fmla="*/ 111224 h 560929"/>
                    <a:gd name="connsiteX2" fmla="*/ 357265 w 687049"/>
                    <a:gd name="connsiteY2" fmla="*/ 351067 h 560929"/>
                    <a:gd name="connsiteX3" fmla="*/ 607223 w 687049"/>
                    <a:gd name="connsiteY3" fmla="*/ 24984 h 560929"/>
                    <a:gd name="connsiteX4" fmla="*/ 687049 w 687049"/>
                    <a:gd name="connsiteY4" fmla="*/ 500969 h 560929"/>
                    <a:gd name="connsiteX0" fmla="*/ 6246 w 680803"/>
                    <a:gd name="connsiteY0" fmla="*/ 570921 h 570921"/>
                    <a:gd name="connsiteX1" fmla="*/ 96921 w 680803"/>
                    <a:gd name="connsiteY1" fmla="*/ 34977 h 570921"/>
                    <a:gd name="connsiteX2" fmla="*/ 351019 w 680803"/>
                    <a:gd name="connsiteY2" fmla="*/ 361059 h 570921"/>
                    <a:gd name="connsiteX3" fmla="*/ 600977 w 680803"/>
                    <a:gd name="connsiteY3" fmla="*/ 34976 h 570921"/>
                    <a:gd name="connsiteX4" fmla="*/ 680803 w 680803"/>
                    <a:gd name="connsiteY4" fmla="*/ 510961 h 570921"/>
                    <a:gd name="connsiteX0" fmla="*/ 6246 w 680803"/>
                    <a:gd name="connsiteY0" fmla="*/ 589264 h 589264"/>
                    <a:gd name="connsiteX1" fmla="*/ 96921 w 680803"/>
                    <a:gd name="connsiteY1" fmla="*/ 53320 h 589264"/>
                    <a:gd name="connsiteX2" fmla="*/ 384953 w 680803"/>
                    <a:gd name="connsiteY2" fmla="*/ 269344 h 589264"/>
                    <a:gd name="connsiteX3" fmla="*/ 600977 w 680803"/>
                    <a:gd name="connsiteY3" fmla="*/ 53319 h 589264"/>
                    <a:gd name="connsiteX4" fmla="*/ 680803 w 680803"/>
                    <a:gd name="connsiteY4" fmla="*/ 529304 h 589264"/>
                    <a:gd name="connsiteX0" fmla="*/ 6246 w 722293"/>
                    <a:gd name="connsiteY0" fmla="*/ 589264 h 589264"/>
                    <a:gd name="connsiteX1" fmla="*/ 96921 w 722293"/>
                    <a:gd name="connsiteY1" fmla="*/ 53320 h 589264"/>
                    <a:gd name="connsiteX2" fmla="*/ 384953 w 722293"/>
                    <a:gd name="connsiteY2" fmla="*/ 269344 h 589264"/>
                    <a:gd name="connsiteX3" fmla="*/ 672985 w 722293"/>
                    <a:gd name="connsiteY3" fmla="*/ 53320 h 589264"/>
                    <a:gd name="connsiteX4" fmla="*/ 680803 w 722293"/>
                    <a:gd name="connsiteY4" fmla="*/ 529304 h 589264"/>
                    <a:gd name="connsiteX0" fmla="*/ 6246 w 817001"/>
                    <a:gd name="connsiteY0" fmla="*/ 589264 h 589264"/>
                    <a:gd name="connsiteX1" fmla="*/ 96921 w 817001"/>
                    <a:gd name="connsiteY1" fmla="*/ 53320 h 589264"/>
                    <a:gd name="connsiteX2" fmla="*/ 384953 w 817001"/>
                    <a:gd name="connsiteY2" fmla="*/ 269344 h 589264"/>
                    <a:gd name="connsiteX3" fmla="*/ 672985 w 817001"/>
                    <a:gd name="connsiteY3" fmla="*/ 53320 h 589264"/>
                    <a:gd name="connsiteX4" fmla="*/ 817001 w 817001"/>
                    <a:gd name="connsiteY4" fmla="*/ 485368 h 589264"/>
                    <a:gd name="connsiteX0" fmla="*/ 6246 w 744993"/>
                    <a:gd name="connsiteY0" fmla="*/ 595951 h 636071"/>
                    <a:gd name="connsiteX1" fmla="*/ 96921 w 744993"/>
                    <a:gd name="connsiteY1" fmla="*/ 60007 h 636071"/>
                    <a:gd name="connsiteX2" fmla="*/ 384953 w 744993"/>
                    <a:gd name="connsiteY2" fmla="*/ 276031 h 636071"/>
                    <a:gd name="connsiteX3" fmla="*/ 672985 w 744993"/>
                    <a:gd name="connsiteY3" fmla="*/ 60007 h 636071"/>
                    <a:gd name="connsiteX4" fmla="*/ 744993 w 744993"/>
                    <a:gd name="connsiteY4" fmla="*/ 636071 h 636071"/>
                    <a:gd name="connsiteX0" fmla="*/ 6246 w 726326"/>
                    <a:gd name="connsiteY0" fmla="*/ 636072 h 636072"/>
                    <a:gd name="connsiteX1" fmla="*/ 78254 w 726326"/>
                    <a:gd name="connsiteY1" fmla="*/ 60007 h 636072"/>
                    <a:gd name="connsiteX2" fmla="*/ 366286 w 726326"/>
                    <a:gd name="connsiteY2" fmla="*/ 276031 h 636072"/>
                    <a:gd name="connsiteX3" fmla="*/ 654318 w 726326"/>
                    <a:gd name="connsiteY3" fmla="*/ 60007 h 636072"/>
                    <a:gd name="connsiteX4" fmla="*/ 726326 w 726326"/>
                    <a:gd name="connsiteY4" fmla="*/ 636071 h 636072"/>
                    <a:gd name="connsiteX0" fmla="*/ 6246 w 726326"/>
                    <a:gd name="connsiteY0" fmla="*/ 682078 h 682078"/>
                    <a:gd name="connsiteX1" fmla="*/ 78254 w 726326"/>
                    <a:gd name="connsiteY1" fmla="*/ 106013 h 682078"/>
                    <a:gd name="connsiteX2" fmla="*/ 352359 w 726326"/>
                    <a:gd name="connsiteY2" fmla="*/ 46006 h 682078"/>
                    <a:gd name="connsiteX3" fmla="*/ 654318 w 726326"/>
                    <a:gd name="connsiteY3" fmla="*/ 106013 h 682078"/>
                    <a:gd name="connsiteX4" fmla="*/ 726326 w 726326"/>
                    <a:gd name="connsiteY4" fmla="*/ 682077 h 68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6326" h="682078">
                      <a:moveTo>
                        <a:pt x="6246" y="682078"/>
                      </a:moveTo>
                      <a:cubicBezTo>
                        <a:pt x="0" y="474714"/>
                        <a:pt x="20569" y="212025"/>
                        <a:pt x="78254" y="106013"/>
                      </a:cubicBezTo>
                      <a:cubicBezTo>
                        <a:pt x="135939" y="1"/>
                        <a:pt x="256348" y="46006"/>
                        <a:pt x="352359" y="46006"/>
                      </a:cubicBezTo>
                      <a:cubicBezTo>
                        <a:pt x="448370" y="46006"/>
                        <a:pt x="591990" y="1"/>
                        <a:pt x="654318" y="106013"/>
                      </a:cubicBezTo>
                      <a:cubicBezTo>
                        <a:pt x="716646" y="212025"/>
                        <a:pt x="701342" y="507192"/>
                        <a:pt x="726326" y="682077"/>
                      </a:cubicBezTo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5" name="Freeform 134"/>
                <p:cNvSpPr/>
                <p:nvPr/>
              </p:nvSpPr>
              <p:spPr>
                <a:xfrm>
                  <a:off x="2508413" y="1671545"/>
                  <a:ext cx="1122145" cy="192805"/>
                </a:xfrm>
                <a:custGeom>
                  <a:avLst/>
                  <a:gdLst>
                    <a:gd name="connsiteX0" fmla="*/ 0 w 1394086"/>
                    <a:gd name="connsiteY0" fmla="*/ 0 h 244839"/>
                    <a:gd name="connsiteX1" fmla="*/ 344774 w 1394086"/>
                    <a:gd name="connsiteY1" fmla="*/ 209862 h 244839"/>
                    <a:gd name="connsiteX2" fmla="*/ 1079292 w 1394086"/>
                    <a:gd name="connsiteY2" fmla="*/ 209862 h 244839"/>
                    <a:gd name="connsiteX3" fmla="*/ 1394086 w 1394086"/>
                    <a:gd name="connsiteY3" fmla="*/ 0 h 24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086" h="244839">
                      <a:moveTo>
                        <a:pt x="0" y="0"/>
                      </a:moveTo>
                      <a:cubicBezTo>
                        <a:pt x="82446" y="87442"/>
                        <a:pt x="164892" y="174885"/>
                        <a:pt x="344774" y="209862"/>
                      </a:cubicBezTo>
                      <a:cubicBezTo>
                        <a:pt x="524656" y="244839"/>
                        <a:pt x="904407" y="244839"/>
                        <a:pt x="1079292" y="209862"/>
                      </a:cubicBezTo>
                      <a:cubicBezTo>
                        <a:pt x="1254177" y="174885"/>
                        <a:pt x="1324131" y="87442"/>
                        <a:pt x="1394086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8" name="Freeform 127"/>
              <p:cNvSpPr/>
              <p:nvPr/>
            </p:nvSpPr>
            <p:spPr>
              <a:xfrm>
                <a:off x="6309718" y="1987836"/>
                <a:ext cx="1008856" cy="630088"/>
              </a:xfrm>
              <a:custGeom>
                <a:avLst/>
                <a:gdLst>
                  <a:gd name="connsiteX0" fmla="*/ 76994 w 1008856"/>
                  <a:gd name="connsiteY0" fmla="*/ 169068 h 831850"/>
                  <a:gd name="connsiteX1" fmla="*/ 486569 w 1008856"/>
                  <a:gd name="connsiteY1" fmla="*/ 2381 h 831850"/>
                  <a:gd name="connsiteX2" fmla="*/ 924719 w 1008856"/>
                  <a:gd name="connsiteY2" fmla="*/ 154781 h 831850"/>
                  <a:gd name="connsiteX3" fmla="*/ 939006 w 1008856"/>
                  <a:gd name="connsiteY3" fmla="*/ 640556 h 831850"/>
                  <a:gd name="connsiteX4" fmla="*/ 505619 w 1008856"/>
                  <a:gd name="connsiteY4" fmla="*/ 831056 h 831850"/>
                  <a:gd name="connsiteX5" fmla="*/ 72231 w 1008856"/>
                  <a:gd name="connsiteY5" fmla="*/ 635793 h 831850"/>
                  <a:gd name="connsiteX6" fmla="*/ 76994 w 1008856"/>
                  <a:gd name="connsiteY6" fmla="*/ 169068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8856" h="831850">
                    <a:moveTo>
                      <a:pt x="76994" y="169068"/>
                    </a:moveTo>
                    <a:cubicBezTo>
                      <a:pt x="146050" y="63499"/>
                      <a:pt x="345282" y="4762"/>
                      <a:pt x="486569" y="2381"/>
                    </a:cubicBezTo>
                    <a:cubicBezTo>
                      <a:pt x="627856" y="0"/>
                      <a:pt x="849313" y="48419"/>
                      <a:pt x="924719" y="154781"/>
                    </a:cubicBezTo>
                    <a:cubicBezTo>
                      <a:pt x="1000125" y="261144"/>
                      <a:pt x="1008856" y="527844"/>
                      <a:pt x="939006" y="640556"/>
                    </a:cubicBezTo>
                    <a:cubicBezTo>
                      <a:pt x="869156" y="753268"/>
                      <a:pt x="650081" y="831850"/>
                      <a:pt x="505619" y="831056"/>
                    </a:cubicBezTo>
                    <a:cubicBezTo>
                      <a:pt x="361157" y="830262"/>
                      <a:pt x="144462" y="746918"/>
                      <a:pt x="72231" y="635793"/>
                    </a:cubicBezTo>
                    <a:cubicBezTo>
                      <a:pt x="0" y="524668"/>
                      <a:pt x="7938" y="274637"/>
                      <a:pt x="76994" y="169068"/>
                    </a:cubicBezTo>
                    <a:close/>
                  </a:path>
                </a:pathLst>
              </a:custGeom>
              <a:solidFill>
                <a:srgbClr val="99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flipH="1">
                <a:off x="7270254" y="2111835"/>
                <a:ext cx="104775" cy="428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H="1" flipV="1">
                <a:off x="7303592" y="2369010"/>
                <a:ext cx="89397" cy="121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 flipV="1">
                <a:off x="6239894" y="2145546"/>
                <a:ext cx="111198" cy="2343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H="1">
                <a:off x="6228185" y="2416635"/>
                <a:ext cx="113382" cy="461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132"/>
              <p:cNvSpPr/>
              <p:nvPr/>
            </p:nvSpPr>
            <p:spPr>
              <a:xfrm>
                <a:off x="6876256" y="2275868"/>
                <a:ext cx="216024" cy="216024"/>
              </a:xfrm>
              <a:prstGeom prst="ellipse">
                <a:avLst/>
              </a:prstGeom>
              <a:solidFill>
                <a:srgbClr val="3333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0" name="Group 30"/>
            <p:cNvGrpSpPr/>
            <p:nvPr/>
          </p:nvGrpSpPr>
          <p:grpSpPr>
            <a:xfrm flipV="1">
              <a:off x="3457972" y="1151031"/>
              <a:ext cx="504056" cy="45720"/>
              <a:chOff x="3347864" y="2492896"/>
              <a:chExt cx="665183" cy="144016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>
                <a:off x="3347864" y="2492896"/>
                <a:ext cx="216024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V="1">
                <a:off x="3797023" y="2492896"/>
                <a:ext cx="216024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144"/>
          <p:cNvGrpSpPr/>
          <p:nvPr/>
        </p:nvGrpSpPr>
        <p:grpSpPr>
          <a:xfrm>
            <a:off x="3000524" y="640609"/>
            <a:ext cx="1270744" cy="2902691"/>
            <a:chOff x="1043608" y="526309"/>
            <a:chExt cx="1270744" cy="2902691"/>
          </a:xfrm>
        </p:grpSpPr>
        <p:grpSp>
          <p:nvGrpSpPr>
            <p:cNvPr id="139" name="Group 138"/>
            <p:cNvGrpSpPr/>
            <p:nvPr/>
          </p:nvGrpSpPr>
          <p:grpSpPr>
            <a:xfrm>
              <a:off x="1043608" y="526309"/>
              <a:ext cx="1270744" cy="2902691"/>
              <a:chOff x="1043608" y="526309"/>
              <a:chExt cx="1270744" cy="2902691"/>
            </a:xfrm>
          </p:grpSpPr>
          <p:sp>
            <p:nvSpPr>
              <p:cNvPr id="111" name="Rounded Rectangle 110"/>
              <p:cNvSpPr/>
              <p:nvPr/>
            </p:nvSpPr>
            <p:spPr>
              <a:xfrm>
                <a:off x="1205118" y="741978"/>
                <a:ext cx="1109234" cy="2687022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Chord 7"/>
              <p:cNvSpPr/>
              <p:nvPr/>
            </p:nvSpPr>
            <p:spPr>
              <a:xfrm>
                <a:off x="1113957" y="1314122"/>
                <a:ext cx="252117" cy="26877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363991" y="1112665"/>
                <a:ext cx="49107" cy="1199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4" name="Group 86"/>
              <p:cNvGrpSpPr/>
              <p:nvPr/>
            </p:nvGrpSpPr>
            <p:grpSpPr>
              <a:xfrm>
                <a:off x="1298171" y="526309"/>
                <a:ext cx="946853" cy="306665"/>
                <a:chOff x="2508413" y="1304538"/>
                <a:chExt cx="1122145" cy="559812"/>
              </a:xfrm>
            </p:grpSpPr>
            <p:sp>
              <p:nvSpPr>
                <p:cNvPr id="120" name="Freeform 119"/>
                <p:cNvSpPr/>
                <p:nvPr/>
              </p:nvSpPr>
              <p:spPr>
                <a:xfrm>
                  <a:off x="2771800" y="1304538"/>
                  <a:ext cx="584643" cy="537121"/>
                </a:xfrm>
                <a:custGeom>
                  <a:avLst/>
                  <a:gdLst>
                    <a:gd name="connsiteX0" fmla="*/ 12492 w 687049"/>
                    <a:gd name="connsiteY0" fmla="*/ 484682 h 484682"/>
                    <a:gd name="connsiteX1" fmla="*/ 57462 w 687049"/>
                    <a:gd name="connsiteY1" fmla="*/ 34977 h 484682"/>
                    <a:gd name="connsiteX2" fmla="*/ 357265 w 687049"/>
                    <a:gd name="connsiteY2" fmla="*/ 274820 h 484682"/>
                    <a:gd name="connsiteX3" fmla="*/ 582118 w 687049"/>
                    <a:gd name="connsiteY3" fmla="*/ 49968 h 484682"/>
                    <a:gd name="connsiteX4" fmla="*/ 687049 w 687049"/>
                    <a:gd name="connsiteY4" fmla="*/ 424722 h 484682"/>
                    <a:gd name="connsiteX0" fmla="*/ 12492 w 687049"/>
                    <a:gd name="connsiteY0" fmla="*/ 560929 h 560929"/>
                    <a:gd name="connsiteX1" fmla="*/ 57462 w 687049"/>
                    <a:gd name="connsiteY1" fmla="*/ 111224 h 560929"/>
                    <a:gd name="connsiteX2" fmla="*/ 357265 w 687049"/>
                    <a:gd name="connsiteY2" fmla="*/ 351067 h 560929"/>
                    <a:gd name="connsiteX3" fmla="*/ 607223 w 687049"/>
                    <a:gd name="connsiteY3" fmla="*/ 24984 h 560929"/>
                    <a:gd name="connsiteX4" fmla="*/ 687049 w 687049"/>
                    <a:gd name="connsiteY4" fmla="*/ 500969 h 560929"/>
                    <a:gd name="connsiteX0" fmla="*/ 6246 w 680803"/>
                    <a:gd name="connsiteY0" fmla="*/ 570921 h 570921"/>
                    <a:gd name="connsiteX1" fmla="*/ 96921 w 680803"/>
                    <a:gd name="connsiteY1" fmla="*/ 34977 h 570921"/>
                    <a:gd name="connsiteX2" fmla="*/ 351019 w 680803"/>
                    <a:gd name="connsiteY2" fmla="*/ 361059 h 570921"/>
                    <a:gd name="connsiteX3" fmla="*/ 600977 w 680803"/>
                    <a:gd name="connsiteY3" fmla="*/ 34976 h 570921"/>
                    <a:gd name="connsiteX4" fmla="*/ 680803 w 680803"/>
                    <a:gd name="connsiteY4" fmla="*/ 510961 h 570921"/>
                    <a:gd name="connsiteX0" fmla="*/ 6246 w 680803"/>
                    <a:gd name="connsiteY0" fmla="*/ 589264 h 589264"/>
                    <a:gd name="connsiteX1" fmla="*/ 96921 w 680803"/>
                    <a:gd name="connsiteY1" fmla="*/ 53320 h 589264"/>
                    <a:gd name="connsiteX2" fmla="*/ 384953 w 680803"/>
                    <a:gd name="connsiteY2" fmla="*/ 269344 h 589264"/>
                    <a:gd name="connsiteX3" fmla="*/ 600977 w 680803"/>
                    <a:gd name="connsiteY3" fmla="*/ 53319 h 589264"/>
                    <a:gd name="connsiteX4" fmla="*/ 680803 w 680803"/>
                    <a:gd name="connsiteY4" fmla="*/ 529304 h 589264"/>
                    <a:gd name="connsiteX0" fmla="*/ 6246 w 722293"/>
                    <a:gd name="connsiteY0" fmla="*/ 589264 h 589264"/>
                    <a:gd name="connsiteX1" fmla="*/ 96921 w 722293"/>
                    <a:gd name="connsiteY1" fmla="*/ 53320 h 589264"/>
                    <a:gd name="connsiteX2" fmla="*/ 384953 w 722293"/>
                    <a:gd name="connsiteY2" fmla="*/ 269344 h 589264"/>
                    <a:gd name="connsiteX3" fmla="*/ 672985 w 722293"/>
                    <a:gd name="connsiteY3" fmla="*/ 53320 h 589264"/>
                    <a:gd name="connsiteX4" fmla="*/ 680803 w 722293"/>
                    <a:gd name="connsiteY4" fmla="*/ 529304 h 589264"/>
                    <a:gd name="connsiteX0" fmla="*/ 6246 w 817001"/>
                    <a:gd name="connsiteY0" fmla="*/ 589264 h 589264"/>
                    <a:gd name="connsiteX1" fmla="*/ 96921 w 817001"/>
                    <a:gd name="connsiteY1" fmla="*/ 53320 h 589264"/>
                    <a:gd name="connsiteX2" fmla="*/ 384953 w 817001"/>
                    <a:gd name="connsiteY2" fmla="*/ 269344 h 589264"/>
                    <a:gd name="connsiteX3" fmla="*/ 672985 w 817001"/>
                    <a:gd name="connsiteY3" fmla="*/ 53320 h 589264"/>
                    <a:gd name="connsiteX4" fmla="*/ 817001 w 817001"/>
                    <a:gd name="connsiteY4" fmla="*/ 485368 h 589264"/>
                    <a:gd name="connsiteX0" fmla="*/ 6246 w 744993"/>
                    <a:gd name="connsiteY0" fmla="*/ 595951 h 636071"/>
                    <a:gd name="connsiteX1" fmla="*/ 96921 w 744993"/>
                    <a:gd name="connsiteY1" fmla="*/ 60007 h 636071"/>
                    <a:gd name="connsiteX2" fmla="*/ 384953 w 744993"/>
                    <a:gd name="connsiteY2" fmla="*/ 276031 h 636071"/>
                    <a:gd name="connsiteX3" fmla="*/ 672985 w 744993"/>
                    <a:gd name="connsiteY3" fmla="*/ 60007 h 636071"/>
                    <a:gd name="connsiteX4" fmla="*/ 744993 w 744993"/>
                    <a:gd name="connsiteY4" fmla="*/ 636071 h 636071"/>
                    <a:gd name="connsiteX0" fmla="*/ 6246 w 726326"/>
                    <a:gd name="connsiteY0" fmla="*/ 636072 h 636072"/>
                    <a:gd name="connsiteX1" fmla="*/ 78254 w 726326"/>
                    <a:gd name="connsiteY1" fmla="*/ 60007 h 636072"/>
                    <a:gd name="connsiteX2" fmla="*/ 366286 w 726326"/>
                    <a:gd name="connsiteY2" fmla="*/ 276031 h 636072"/>
                    <a:gd name="connsiteX3" fmla="*/ 654318 w 726326"/>
                    <a:gd name="connsiteY3" fmla="*/ 60007 h 636072"/>
                    <a:gd name="connsiteX4" fmla="*/ 726326 w 726326"/>
                    <a:gd name="connsiteY4" fmla="*/ 636071 h 636072"/>
                    <a:gd name="connsiteX0" fmla="*/ 6246 w 726326"/>
                    <a:gd name="connsiteY0" fmla="*/ 682078 h 682078"/>
                    <a:gd name="connsiteX1" fmla="*/ 78254 w 726326"/>
                    <a:gd name="connsiteY1" fmla="*/ 106013 h 682078"/>
                    <a:gd name="connsiteX2" fmla="*/ 352359 w 726326"/>
                    <a:gd name="connsiteY2" fmla="*/ 46006 h 682078"/>
                    <a:gd name="connsiteX3" fmla="*/ 654318 w 726326"/>
                    <a:gd name="connsiteY3" fmla="*/ 106013 h 682078"/>
                    <a:gd name="connsiteX4" fmla="*/ 726326 w 726326"/>
                    <a:gd name="connsiteY4" fmla="*/ 682077 h 68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6326" h="682078">
                      <a:moveTo>
                        <a:pt x="6246" y="682078"/>
                      </a:moveTo>
                      <a:cubicBezTo>
                        <a:pt x="0" y="474714"/>
                        <a:pt x="20569" y="212025"/>
                        <a:pt x="78254" y="106013"/>
                      </a:cubicBezTo>
                      <a:cubicBezTo>
                        <a:pt x="135939" y="1"/>
                        <a:pt x="256348" y="46006"/>
                        <a:pt x="352359" y="46006"/>
                      </a:cubicBezTo>
                      <a:cubicBezTo>
                        <a:pt x="448370" y="46006"/>
                        <a:pt x="591990" y="1"/>
                        <a:pt x="654318" y="106013"/>
                      </a:cubicBezTo>
                      <a:cubicBezTo>
                        <a:pt x="716646" y="212025"/>
                        <a:pt x="701342" y="507192"/>
                        <a:pt x="726326" y="682077"/>
                      </a:cubicBezTo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>
                  <a:off x="2508413" y="1671545"/>
                  <a:ext cx="1122145" cy="192805"/>
                </a:xfrm>
                <a:custGeom>
                  <a:avLst/>
                  <a:gdLst>
                    <a:gd name="connsiteX0" fmla="*/ 0 w 1394086"/>
                    <a:gd name="connsiteY0" fmla="*/ 0 h 244839"/>
                    <a:gd name="connsiteX1" fmla="*/ 344774 w 1394086"/>
                    <a:gd name="connsiteY1" fmla="*/ 209862 h 244839"/>
                    <a:gd name="connsiteX2" fmla="*/ 1079292 w 1394086"/>
                    <a:gd name="connsiteY2" fmla="*/ 209862 h 244839"/>
                    <a:gd name="connsiteX3" fmla="*/ 1394086 w 1394086"/>
                    <a:gd name="connsiteY3" fmla="*/ 0 h 24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086" h="244839">
                      <a:moveTo>
                        <a:pt x="0" y="0"/>
                      </a:moveTo>
                      <a:cubicBezTo>
                        <a:pt x="82446" y="87442"/>
                        <a:pt x="164892" y="174885"/>
                        <a:pt x="344774" y="209862"/>
                      </a:cubicBezTo>
                      <a:cubicBezTo>
                        <a:pt x="524656" y="244839"/>
                        <a:pt x="904407" y="244839"/>
                        <a:pt x="1079292" y="209862"/>
                      </a:cubicBezTo>
                      <a:cubicBezTo>
                        <a:pt x="1254177" y="174885"/>
                        <a:pt x="1324131" y="87442"/>
                        <a:pt x="1394086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5" name="Group 89"/>
              <p:cNvGrpSpPr/>
              <p:nvPr/>
            </p:nvGrpSpPr>
            <p:grpSpPr>
              <a:xfrm>
                <a:off x="1043608" y="1419393"/>
                <a:ext cx="1270743" cy="598050"/>
                <a:chOff x="7513267" y="2193200"/>
                <a:chExt cx="1319882" cy="641296"/>
              </a:xfrm>
            </p:grpSpPr>
            <p:sp>
              <p:nvSpPr>
                <p:cNvPr id="117" name="Freeform 116"/>
                <p:cNvSpPr/>
                <p:nvPr/>
              </p:nvSpPr>
              <p:spPr>
                <a:xfrm>
                  <a:off x="7513267" y="2193200"/>
                  <a:ext cx="669402" cy="641296"/>
                </a:xfrm>
                <a:custGeom>
                  <a:avLst/>
                  <a:gdLst>
                    <a:gd name="connsiteX0" fmla="*/ 76994 w 1008856"/>
                    <a:gd name="connsiteY0" fmla="*/ 169068 h 831850"/>
                    <a:gd name="connsiteX1" fmla="*/ 486569 w 1008856"/>
                    <a:gd name="connsiteY1" fmla="*/ 2381 h 831850"/>
                    <a:gd name="connsiteX2" fmla="*/ 924719 w 1008856"/>
                    <a:gd name="connsiteY2" fmla="*/ 154781 h 831850"/>
                    <a:gd name="connsiteX3" fmla="*/ 939006 w 1008856"/>
                    <a:gd name="connsiteY3" fmla="*/ 640556 h 831850"/>
                    <a:gd name="connsiteX4" fmla="*/ 505619 w 1008856"/>
                    <a:gd name="connsiteY4" fmla="*/ 831056 h 831850"/>
                    <a:gd name="connsiteX5" fmla="*/ 72231 w 1008856"/>
                    <a:gd name="connsiteY5" fmla="*/ 635793 h 831850"/>
                    <a:gd name="connsiteX6" fmla="*/ 76994 w 1008856"/>
                    <a:gd name="connsiteY6" fmla="*/ 169068 h 831850"/>
                    <a:gd name="connsiteX0" fmla="*/ 374705 w 948362"/>
                    <a:gd name="connsiteY0" fmla="*/ 276853 h 847248"/>
                    <a:gd name="connsiteX1" fmla="*/ 426075 w 948362"/>
                    <a:gd name="connsiteY1" fmla="*/ 17779 h 847248"/>
                    <a:gd name="connsiteX2" fmla="*/ 864225 w 948362"/>
                    <a:gd name="connsiteY2" fmla="*/ 170179 h 847248"/>
                    <a:gd name="connsiteX3" fmla="*/ 878512 w 948362"/>
                    <a:gd name="connsiteY3" fmla="*/ 655954 h 847248"/>
                    <a:gd name="connsiteX4" fmla="*/ 445125 w 948362"/>
                    <a:gd name="connsiteY4" fmla="*/ 846454 h 847248"/>
                    <a:gd name="connsiteX5" fmla="*/ 11737 w 948362"/>
                    <a:gd name="connsiteY5" fmla="*/ 651191 h 847248"/>
                    <a:gd name="connsiteX6" fmla="*/ 374705 w 948362"/>
                    <a:gd name="connsiteY6" fmla="*/ 276853 h 847248"/>
                    <a:gd name="connsiteX0" fmla="*/ 30217 w 603874"/>
                    <a:gd name="connsiteY0" fmla="*/ 276853 h 846649"/>
                    <a:gd name="connsiteX1" fmla="*/ 81587 w 603874"/>
                    <a:gd name="connsiteY1" fmla="*/ 17779 h 846649"/>
                    <a:gd name="connsiteX2" fmla="*/ 519737 w 603874"/>
                    <a:gd name="connsiteY2" fmla="*/ 170179 h 846649"/>
                    <a:gd name="connsiteX3" fmla="*/ 534024 w 603874"/>
                    <a:gd name="connsiteY3" fmla="*/ 655954 h 846649"/>
                    <a:gd name="connsiteX4" fmla="*/ 100637 w 603874"/>
                    <a:gd name="connsiteY4" fmla="*/ 846454 h 846649"/>
                    <a:gd name="connsiteX5" fmla="*/ 30217 w 603874"/>
                    <a:gd name="connsiteY5" fmla="*/ 657118 h 846649"/>
                    <a:gd name="connsiteX6" fmla="*/ 30217 w 603874"/>
                    <a:gd name="connsiteY6" fmla="*/ 276853 h 846649"/>
                    <a:gd name="connsiteX0" fmla="*/ 8562 w 654227"/>
                    <a:gd name="connsiteY0" fmla="*/ 276854 h 846648"/>
                    <a:gd name="connsiteX1" fmla="*/ 131940 w 654227"/>
                    <a:gd name="connsiteY1" fmla="*/ 17779 h 846648"/>
                    <a:gd name="connsiteX2" fmla="*/ 570090 w 654227"/>
                    <a:gd name="connsiteY2" fmla="*/ 170179 h 846648"/>
                    <a:gd name="connsiteX3" fmla="*/ 584377 w 654227"/>
                    <a:gd name="connsiteY3" fmla="*/ 655954 h 846648"/>
                    <a:gd name="connsiteX4" fmla="*/ 150990 w 654227"/>
                    <a:gd name="connsiteY4" fmla="*/ 846454 h 846648"/>
                    <a:gd name="connsiteX5" fmla="*/ 80570 w 654227"/>
                    <a:gd name="connsiteY5" fmla="*/ 657118 h 846648"/>
                    <a:gd name="connsiteX6" fmla="*/ 8562 w 654227"/>
                    <a:gd name="connsiteY6" fmla="*/ 276854 h 846648"/>
                    <a:gd name="connsiteX0" fmla="*/ 23737 w 669402"/>
                    <a:gd name="connsiteY0" fmla="*/ 276854 h 846648"/>
                    <a:gd name="connsiteX1" fmla="*/ 147115 w 669402"/>
                    <a:gd name="connsiteY1" fmla="*/ 17779 h 846648"/>
                    <a:gd name="connsiteX2" fmla="*/ 585265 w 669402"/>
                    <a:gd name="connsiteY2" fmla="*/ 170179 h 846648"/>
                    <a:gd name="connsiteX3" fmla="*/ 599552 w 669402"/>
                    <a:gd name="connsiteY3" fmla="*/ 655954 h 846648"/>
                    <a:gd name="connsiteX4" fmla="*/ 166165 w 669402"/>
                    <a:gd name="connsiteY4" fmla="*/ 846454 h 846648"/>
                    <a:gd name="connsiteX5" fmla="*/ 23738 w 669402"/>
                    <a:gd name="connsiteY5" fmla="*/ 657118 h 846648"/>
                    <a:gd name="connsiteX6" fmla="*/ 23737 w 669402"/>
                    <a:gd name="connsiteY6" fmla="*/ 276854 h 84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9402" h="846648">
                      <a:moveTo>
                        <a:pt x="23737" y="276854"/>
                      </a:moveTo>
                      <a:cubicBezTo>
                        <a:pt x="44300" y="170297"/>
                        <a:pt x="53527" y="35558"/>
                        <a:pt x="147115" y="17779"/>
                      </a:cubicBezTo>
                      <a:cubicBezTo>
                        <a:pt x="240703" y="0"/>
                        <a:pt x="509859" y="63817"/>
                        <a:pt x="585265" y="170179"/>
                      </a:cubicBezTo>
                      <a:cubicBezTo>
                        <a:pt x="660671" y="276542"/>
                        <a:pt x="669402" y="543242"/>
                        <a:pt x="599552" y="655954"/>
                      </a:cubicBezTo>
                      <a:cubicBezTo>
                        <a:pt x="529702" y="768666"/>
                        <a:pt x="262134" y="846260"/>
                        <a:pt x="166165" y="846454"/>
                      </a:cubicBezTo>
                      <a:cubicBezTo>
                        <a:pt x="70196" y="846648"/>
                        <a:pt x="47476" y="752051"/>
                        <a:pt x="23738" y="657118"/>
                      </a:cubicBezTo>
                      <a:cubicBezTo>
                        <a:pt x="0" y="562185"/>
                        <a:pt x="3174" y="383411"/>
                        <a:pt x="23737" y="276854"/>
                      </a:cubicBezTo>
                      <a:close/>
                    </a:path>
                  </a:pathLst>
                </a:custGeom>
                <a:solidFill>
                  <a:srgbClr val="99FF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 flipH="1">
                  <a:off x="8134351" y="2258888"/>
                  <a:ext cx="698798" cy="11283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H="1" flipV="1">
                  <a:off x="8167689" y="2586039"/>
                  <a:ext cx="665460" cy="3288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Freeform 115"/>
              <p:cNvSpPr/>
              <p:nvPr/>
            </p:nvSpPr>
            <p:spPr>
              <a:xfrm rot="347112">
                <a:off x="1453565" y="2111000"/>
                <a:ext cx="574183" cy="80582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49011 w 777479"/>
                  <a:gd name="connsiteY0" fmla="*/ 33271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9011" y="33271"/>
                    </a:moveTo>
                    <a:cubicBezTo>
                      <a:pt x="263100" y="78912"/>
                      <a:pt x="267456" y="307229"/>
                      <a:pt x="239713" y="381071"/>
                    </a:cubicBezTo>
                    <a:cubicBezTo>
                      <a:pt x="211970" y="454913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115616" y="1700808"/>
                <a:ext cx="201457" cy="201457"/>
              </a:xfrm>
              <a:prstGeom prst="ellipse">
                <a:avLst/>
              </a:prstGeom>
              <a:solidFill>
                <a:srgbClr val="3333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44" name="Straight Connector 143"/>
            <p:cNvCxnSpPr/>
            <p:nvPr/>
          </p:nvCxnSpPr>
          <p:spPr>
            <a:xfrm>
              <a:off x="1311959" y="1007016"/>
              <a:ext cx="163697" cy="457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3913522" y="2867180"/>
            <a:ext cx="3551498" cy="5793004"/>
            <a:chOff x="-252536" y="1342679"/>
            <a:chExt cx="2657657" cy="4335022"/>
          </a:xfrm>
        </p:grpSpPr>
        <p:sp>
          <p:nvSpPr>
            <p:cNvPr id="89" name="Chord 88"/>
            <p:cNvSpPr/>
            <p:nvPr/>
          </p:nvSpPr>
          <p:spPr>
            <a:xfrm>
              <a:off x="-252536" y="1844824"/>
              <a:ext cx="2657657" cy="3832877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0" name="Group 24"/>
            <p:cNvGrpSpPr/>
            <p:nvPr/>
          </p:nvGrpSpPr>
          <p:grpSpPr>
            <a:xfrm>
              <a:off x="432621" y="1342679"/>
              <a:ext cx="1287340" cy="1145866"/>
              <a:chOff x="-1009262" y="1732638"/>
              <a:chExt cx="1033010" cy="831187"/>
            </a:xfrm>
            <a:solidFill>
              <a:srgbClr val="FF3300"/>
            </a:solidFill>
          </p:grpSpPr>
          <p:sp>
            <p:nvSpPr>
              <p:cNvPr id="91" name="Freeform 10"/>
              <p:cNvSpPr/>
              <p:nvPr/>
            </p:nvSpPr>
            <p:spPr>
              <a:xfrm>
                <a:off x="-1009262" y="2036176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2" name="Chord 11"/>
              <p:cNvSpPr/>
              <p:nvPr/>
            </p:nvSpPr>
            <p:spPr>
              <a:xfrm>
                <a:off x="-779704" y="1732638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5" name="Oval 94"/>
            <p:cNvSpPr/>
            <p:nvPr/>
          </p:nvSpPr>
          <p:spPr>
            <a:xfrm>
              <a:off x="406880" y="2330068"/>
              <a:ext cx="127180" cy="2759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-252536" y="2818856"/>
              <a:ext cx="1751340" cy="610144"/>
              <a:chOff x="-404028" y="2818856"/>
              <a:chExt cx="1902832" cy="610144"/>
            </a:xfrm>
          </p:grpSpPr>
          <p:sp>
            <p:nvSpPr>
              <p:cNvPr id="97" name="Freeform 96"/>
              <p:cNvSpPr/>
              <p:nvPr/>
            </p:nvSpPr>
            <p:spPr>
              <a:xfrm>
                <a:off x="-404028" y="2821902"/>
                <a:ext cx="1296144" cy="607098"/>
              </a:xfrm>
              <a:custGeom>
                <a:avLst/>
                <a:gdLst>
                  <a:gd name="connsiteX0" fmla="*/ 179010 w 1524001"/>
                  <a:gd name="connsiteY0" fmla="*/ 74991 h 648306"/>
                  <a:gd name="connsiteX1" fmla="*/ 91924 w 1524001"/>
                  <a:gd name="connsiteY1" fmla="*/ 524934 h 648306"/>
                  <a:gd name="connsiteX2" fmla="*/ 730553 w 1524001"/>
                  <a:gd name="connsiteY2" fmla="*/ 641048 h 648306"/>
                  <a:gd name="connsiteX3" fmla="*/ 1427239 w 1524001"/>
                  <a:gd name="connsiteY3" fmla="*/ 553963 h 648306"/>
                  <a:gd name="connsiteX4" fmla="*/ 1311124 w 1524001"/>
                  <a:gd name="connsiteY4" fmla="*/ 74991 h 648306"/>
                  <a:gd name="connsiteX5" fmla="*/ 730553 w 1524001"/>
                  <a:gd name="connsiteY5" fmla="*/ 104020 h 648306"/>
                  <a:gd name="connsiteX6" fmla="*/ 179010 w 1524001"/>
                  <a:gd name="connsiteY6" fmla="*/ 74991 h 648306"/>
                  <a:gd name="connsiteX0" fmla="*/ 158576 w 1528088"/>
                  <a:gd name="connsiteY0" fmla="*/ 70152 h 684508"/>
                  <a:gd name="connsiteX1" fmla="*/ 96011 w 1528088"/>
                  <a:gd name="connsiteY1" fmla="*/ 561136 h 684508"/>
                  <a:gd name="connsiteX2" fmla="*/ 734640 w 1528088"/>
                  <a:gd name="connsiteY2" fmla="*/ 677250 h 684508"/>
                  <a:gd name="connsiteX3" fmla="*/ 1431326 w 1528088"/>
                  <a:gd name="connsiteY3" fmla="*/ 590165 h 684508"/>
                  <a:gd name="connsiteX4" fmla="*/ 1315211 w 1528088"/>
                  <a:gd name="connsiteY4" fmla="*/ 111193 h 684508"/>
                  <a:gd name="connsiteX5" fmla="*/ 734640 w 1528088"/>
                  <a:gd name="connsiteY5" fmla="*/ 140222 h 684508"/>
                  <a:gd name="connsiteX6" fmla="*/ 158576 w 1528088"/>
                  <a:gd name="connsiteY6" fmla="*/ 70152 h 684508"/>
                  <a:gd name="connsiteX0" fmla="*/ 158576 w 1527337"/>
                  <a:gd name="connsiteY0" fmla="*/ 74991 h 696187"/>
                  <a:gd name="connsiteX1" fmla="*/ 96011 w 1527337"/>
                  <a:gd name="connsiteY1" fmla="*/ 565975 h 696187"/>
                  <a:gd name="connsiteX2" fmla="*/ 734640 w 1527337"/>
                  <a:gd name="connsiteY2" fmla="*/ 682089 h 696187"/>
                  <a:gd name="connsiteX3" fmla="*/ 1431326 w 1527337"/>
                  <a:gd name="connsiteY3" fmla="*/ 595004 h 696187"/>
                  <a:gd name="connsiteX4" fmla="*/ 1310704 w 1527337"/>
                  <a:gd name="connsiteY4" fmla="*/ 74991 h 696187"/>
                  <a:gd name="connsiteX5" fmla="*/ 734640 w 1527337"/>
                  <a:gd name="connsiteY5" fmla="*/ 145061 h 696187"/>
                  <a:gd name="connsiteX6" fmla="*/ 158576 w 1527337"/>
                  <a:gd name="connsiteY6" fmla="*/ 74991 h 696187"/>
                  <a:gd name="connsiteX0" fmla="*/ 168018 w 1536779"/>
                  <a:gd name="connsiteY0" fmla="*/ 74991 h 696187"/>
                  <a:gd name="connsiteX1" fmla="*/ 96011 w 1536779"/>
                  <a:gd name="connsiteY1" fmla="*/ 579048 h 696187"/>
                  <a:gd name="connsiteX2" fmla="*/ 744082 w 1536779"/>
                  <a:gd name="connsiteY2" fmla="*/ 682089 h 696187"/>
                  <a:gd name="connsiteX3" fmla="*/ 1440768 w 1536779"/>
                  <a:gd name="connsiteY3" fmla="*/ 595004 h 696187"/>
                  <a:gd name="connsiteX4" fmla="*/ 1320146 w 1536779"/>
                  <a:gd name="connsiteY4" fmla="*/ 74991 h 696187"/>
                  <a:gd name="connsiteX5" fmla="*/ 744082 w 1536779"/>
                  <a:gd name="connsiteY5" fmla="*/ 145061 h 696187"/>
                  <a:gd name="connsiteX6" fmla="*/ 168018 w 1536779"/>
                  <a:gd name="connsiteY6" fmla="*/ 74991 h 696187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28158"/>
                  <a:gd name="connsiteY0" fmla="*/ 72331 h 679429"/>
                  <a:gd name="connsiteX1" fmla="*/ 96011 w 1428158"/>
                  <a:gd name="connsiteY1" fmla="*/ 576388 h 679429"/>
                  <a:gd name="connsiteX2" fmla="*/ 744082 w 1428158"/>
                  <a:gd name="connsiteY2" fmla="*/ 679429 h 679429"/>
                  <a:gd name="connsiteX3" fmla="*/ 1392155 w 1428158"/>
                  <a:gd name="connsiteY3" fmla="*/ 576388 h 679429"/>
                  <a:gd name="connsiteX4" fmla="*/ 1320146 w 1428158"/>
                  <a:gd name="connsiteY4" fmla="*/ 72331 h 679429"/>
                  <a:gd name="connsiteX5" fmla="*/ 744082 w 1428158"/>
                  <a:gd name="connsiteY5" fmla="*/ 142401 h 679429"/>
                  <a:gd name="connsiteX6" fmla="*/ 168018 w 1428158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0 h 607098"/>
                  <a:gd name="connsiteX1" fmla="*/ 96011 w 1392155"/>
                  <a:gd name="connsiteY1" fmla="*/ 504057 h 607098"/>
                  <a:gd name="connsiteX2" fmla="*/ 744082 w 1392155"/>
                  <a:gd name="connsiteY2" fmla="*/ 607098 h 607098"/>
                  <a:gd name="connsiteX3" fmla="*/ 1392155 w 1392155"/>
                  <a:gd name="connsiteY3" fmla="*/ 504057 h 607098"/>
                  <a:gd name="connsiteX4" fmla="*/ 1320146 w 1392155"/>
                  <a:gd name="connsiteY4" fmla="*/ 0 h 607098"/>
                  <a:gd name="connsiteX5" fmla="*/ 744082 w 1392155"/>
                  <a:gd name="connsiteY5" fmla="*/ 70070 h 607098"/>
                  <a:gd name="connsiteX6" fmla="*/ 168018 w 1392155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6144" h="607098">
                    <a:moveTo>
                      <a:pt x="72007" y="0"/>
                    </a:moveTo>
                    <a:cubicBezTo>
                      <a:pt x="17707" y="145867"/>
                      <a:pt x="33137" y="291630"/>
                      <a:pt x="0" y="504057"/>
                    </a:cubicBezTo>
                    <a:cubicBezTo>
                      <a:pt x="207255" y="593820"/>
                      <a:pt x="432047" y="607098"/>
                      <a:pt x="648071" y="607098"/>
                    </a:cubicBezTo>
                    <a:cubicBezTo>
                      <a:pt x="864095" y="607098"/>
                      <a:pt x="1081269" y="586200"/>
                      <a:pt x="1296144" y="504057"/>
                    </a:cubicBezTo>
                    <a:cubicBezTo>
                      <a:pt x="1285867" y="356018"/>
                      <a:pt x="1244527" y="191587"/>
                      <a:pt x="1224135" y="0"/>
                    </a:cubicBezTo>
                    <a:cubicBezTo>
                      <a:pt x="1148895" y="19109"/>
                      <a:pt x="840092" y="70070"/>
                      <a:pt x="648071" y="70070"/>
                    </a:cubicBezTo>
                    <a:cubicBezTo>
                      <a:pt x="456050" y="70070"/>
                      <a:pt x="219255" y="34349"/>
                      <a:pt x="72007" y="0"/>
                    </a:cubicBezTo>
                    <a:close/>
                  </a:path>
                </a:pathLst>
              </a:custGeom>
              <a:solidFill>
                <a:srgbClr val="99FF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-327456" y="2914106"/>
                <a:ext cx="1150620" cy="86360"/>
              </a:xfrm>
              <a:custGeom>
                <a:avLst/>
                <a:gdLst>
                  <a:gd name="connsiteX0" fmla="*/ 0 w 1150620"/>
                  <a:gd name="connsiteY0" fmla="*/ 15240 h 86360"/>
                  <a:gd name="connsiteX1" fmla="*/ 579120 w 1150620"/>
                  <a:gd name="connsiteY1" fmla="*/ 83820 h 86360"/>
                  <a:gd name="connsiteX2" fmla="*/ 1150620 w 1150620"/>
                  <a:gd name="connsiteY2" fmla="*/ 0 h 8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620" h="86360">
                    <a:moveTo>
                      <a:pt x="0" y="15240"/>
                    </a:moveTo>
                    <a:cubicBezTo>
                      <a:pt x="193675" y="50800"/>
                      <a:pt x="387350" y="86360"/>
                      <a:pt x="579120" y="83820"/>
                    </a:cubicBezTo>
                    <a:cubicBezTo>
                      <a:pt x="770890" y="81280"/>
                      <a:pt x="960755" y="40640"/>
                      <a:pt x="1150620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-380796" y="3264626"/>
                <a:ext cx="1272540" cy="100330"/>
              </a:xfrm>
              <a:custGeom>
                <a:avLst/>
                <a:gdLst>
                  <a:gd name="connsiteX0" fmla="*/ 0 w 1272540"/>
                  <a:gd name="connsiteY0" fmla="*/ 0 h 100330"/>
                  <a:gd name="connsiteX1" fmla="*/ 624840 w 1272540"/>
                  <a:gd name="connsiteY1" fmla="*/ 99060 h 100330"/>
                  <a:gd name="connsiteX2" fmla="*/ 1272540 w 1272540"/>
                  <a:gd name="connsiteY2" fmla="*/ 7620 h 1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2540" h="100330">
                    <a:moveTo>
                      <a:pt x="0" y="0"/>
                    </a:moveTo>
                    <a:cubicBezTo>
                      <a:pt x="206375" y="48895"/>
                      <a:pt x="412750" y="97790"/>
                      <a:pt x="624840" y="99060"/>
                    </a:cubicBezTo>
                    <a:cubicBezTo>
                      <a:pt x="836930" y="100330"/>
                      <a:pt x="1054735" y="53975"/>
                      <a:pt x="1272540" y="762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846024" y="2818856"/>
                <a:ext cx="652780" cy="415290"/>
              </a:xfrm>
              <a:custGeom>
                <a:avLst/>
                <a:gdLst>
                  <a:gd name="connsiteX0" fmla="*/ 53340 w 652780"/>
                  <a:gd name="connsiteY0" fmla="*/ 415290 h 415290"/>
                  <a:gd name="connsiteX1" fmla="*/ 495300 w 652780"/>
                  <a:gd name="connsiteY1" fmla="*/ 240030 h 415290"/>
                  <a:gd name="connsiteX2" fmla="*/ 617220 w 652780"/>
                  <a:gd name="connsiteY2" fmla="*/ 64770 h 415290"/>
                  <a:gd name="connsiteX3" fmla="*/ 281940 w 652780"/>
                  <a:gd name="connsiteY3" fmla="*/ 3810 h 415290"/>
                  <a:gd name="connsiteX4" fmla="*/ 0 w 652780"/>
                  <a:gd name="connsiteY4" fmla="*/ 87630 h 41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2780" h="415290">
                    <a:moveTo>
                      <a:pt x="53340" y="415290"/>
                    </a:moveTo>
                    <a:cubicBezTo>
                      <a:pt x="227330" y="356870"/>
                      <a:pt x="401320" y="298450"/>
                      <a:pt x="495300" y="240030"/>
                    </a:cubicBezTo>
                    <a:cubicBezTo>
                      <a:pt x="589280" y="181610"/>
                      <a:pt x="652780" y="104140"/>
                      <a:pt x="617220" y="64770"/>
                    </a:cubicBezTo>
                    <a:cubicBezTo>
                      <a:pt x="581660" y="25400"/>
                      <a:pt x="384810" y="0"/>
                      <a:pt x="281940" y="3810"/>
                    </a:cubicBezTo>
                    <a:cubicBezTo>
                      <a:pt x="179070" y="7620"/>
                      <a:pt x="89535" y="47625"/>
                      <a:pt x="0" y="8763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2" name="Freeform 101"/>
            <p:cNvSpPr/>
            <p:nvPr/>
          </p:nvSpPr>
          <p:spPr>
            <a:xfrm rot="10800000" flipH="1" flipV="1">
              <a:off x="755576" y="2948473"/>
              <a:ext cx="743624" cy="96105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23528" y="2204864"/>
              <a:ext cx="280623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Freeform 147"/>
          <p:cNvSpPr/>
          <p:nvPr/>
        </p:nvSpPr>
        <p:spPr>
          <a:xfrm rot="13062776" flipH="1">
            <a:off x="6656048" y="3254806"/>
            <a:ext cx="1046676" cy="12855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Freeform 148"/>
          <p:cNvSpPr/>
          <p:nvPr/>
        </p:nvSpPr>
        <p:spPr>
          <a:xfrm rot="18473678" flipH="1" flipV="1">
            <a:off x="3486816" y="3388926"/>
            <a:ext cx="1046676" cy="122884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7" name="Group 146"/>
          <p:cNvGrpSpPr/>
          <p:nvPr/>
        </p:nvGrpSpPr>
        <p:grpSpPr>
          <a:xfrm>
            <a:off x="3900823" y="2852936"/>
            <a:ext cx="3551497" cy="5793004"/>
            <a:chOff x="3910848" y="2852936"/>
            <a:chExt cx="3551497" cy="5793004"/>
          </a:xfrm>
        </p:grpSpPr>
        <p:grpSp>
          <p:nvGrpSpPr>
            <p:cNvPr id="30" name="Group 34"/>
            <p:cNvGrpSpPr/>
            <p:nvPr/>
          </p:nvGrpSpPr>
          <p:grpSpPr>
            <a:xfrm>
              <a:off x="4473297" y="6220852"/>
              <a:ext cx="2426599" cy="1255265"/>
              <a:chOff x="3620223" y="4501259"/>
              <a:chExt cx="1815873" cy="939340"/>
            </a:xfrm>
          </p:grpSpPr>
          <p:sp>
            <p:nvSpPr>
              <p:cNvPr id="31" name="Freeform 22"/>
              <p:cNvSpPr/>
              <p:nvPr/>
            </p:nvSpPr>
            <p:spPr>
              <a:xfrm flipH="1">
                <a:off x="4657114" y="4501259"/>
                <a:ext cx="778982" cy="93934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3620223" y="4501259"/>
                <a:ext cx="728066" cy="93934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Chord 32"/>
            <p:cNvSpPr/>
            <p:nvPr/>
          </p:nvSpPr>
          <p:spPr>
            <a:xfrm>
              <a:off x="3910848" y="3523966"/>
              <a:ext cx="3551497" cy="5121974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Group 24"/>
            <p:cNvGrpSpPr/>
            <p:nvPr/>
          </p:nvGrpSpPr>
          <p:grpSpPr>
            <a:xfrm>
              <a:off x="4826441" y="2852936"/>
              <a:ext cx="1720307" cy="1531251"/>
              <a:chOff x="-1009262" y="1732638"/>
              <a:chExt cx="1033010" cy="831187"/>
            </a:xfrm>
            <a:solidFill>
              <a:srgbClr val="FF3300"/>
            </a:solidFill>
          </p:grpSpPr>
          <p:sp>
            <p:nvSpPr>
              <p:cNvPr id="35" name="Freeform 10"/>
              <p:cNvSpPr/>
              <p:nvPr/>
            </p:nvSpPr>
            <p:spPr>
              <a:xfrm>
                <a:off x="-1009262" y="2036176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Chord 11"/>
              <p:cNvSpPr/>
              <p:nvPr/>
            </p:nvSpPr>
            <p:spPr>
              <a:xfrm>
                <a:off x="-779704" y="1732638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5488158" y="-1132451"/>
            <a:ext cx="4556450" cy="3314375"/>
            <a:chOff x="5488158" y="-1132451"/>
            <a:chExt cx="4556450" cy="3314375"/>
          </a:xfrm>
        </p:grpSpPr>
        <p:grpSp>
          <p:nvGrpSpPr>
            <p:cNvPr id="151" name="Group 61"/>
            <p:cNvGrpSpPr/>
            <p:nvPr/>
          </p:nvGrpSpPr>
          <p:grpSpPr>
            <a:xfrm rot="12767995">
              <a:off x="5488158" y="-1132451"/>
              <a:ext cx="2478502" cy="3314375"/>
              <a:chOff x="4905525" y="1340768"/>
              <a:chExt cx="2478502" cy="3314375"/>
            </a:xfrm>
          </p:grpSpPr>
          <p:sp>
            <p:nvSpPr>
              <p:cNvPr id="165" name="Freeform 164"/>
              <p:cNvSpPr/>
              <p:nvPr/>
            </p:nvSpPr>
            <p:spPr>
              <a:xfrm rot="3850961" flipV="1">
                <a:off x="6601117" y="1878723"/>
                <a:ext cx="649764" cy="91605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49011 w 777479"/>
                  <a:gd name="connsiteY0" fmla="*/ 33271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9011" y="33271"/>
                    </a:moveTo>
                    <a:cubicBezTo>
                      <a:pt x="263100" y="78912"/>
                      <a:pt x="267456" y="307229"/>
                      <a:pt x="239713" y="381071"/>
                    </a:cubicBezTo>
                    <a:cubicBezTo>
                      <a:pt x="211970" y="454913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Freeform 165"/>
              <p:cNvSpPr/>
              <p:nvPr/>
            </p:nvSpPr>
            <p:spPr>
              <a:xfrm rot="7330235">
                <a:off x="5018777" y="1916237"/>
                <a:ext cx="656440" cy="882944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49011 w 777479"/>
                  <a:gd name="connsiteY0" fmla="*/ 33271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9011" y="33271"/>
                    </a:moveTo>
                    <a:cubicBezTo>
                      <a:pt x="263100" y="78912"/>
                      <a:pt x="267456" y="307229"/>
                      <a:pt x="239713" y="381071"/>
                    </a:cubicBezTo>
                    <a:cubicBezTo>
                      <a:pt x="211970" y="454913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Rounded Rectangle 166"/>
              <p:cNvSpPr/>
              <p:nvPr/>
            </p:nvSpPr>
            <p:spPr>
              <a:xfrm>
                <a:off x="5580112" y="1340768"/>
                <a:ext cx="1080120" cy="3314375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Chord 7"/>
              <p:cNvSpPr/>
              <p:nvPr/>
            </p:nvSpPr>
            <p:spPr>
              <a:xfrm>
                <a:off x="5930144" y="2215868"/>
                <a:ext cx="357039" cy="28821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6012160" y="2636912"/>
                <a:ext cx="207640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70" name="Group 30"/>
              <p:cNvGrpSpPr/>
              <p:nvPr/>
            </p:nvGrpSpPr>
            <p:grpSpPr>
              <a:xfrm flipV="1">
                <a:off x="5868144" y="1988840"/>
                <a:ext cx="504056" cy="72008"/>
                <a:chOff x="3347864" y="2492896"/>
                <a:chExt cx="665183" cy="144016"/>
              </a:xfrm>
            </p:grpSpPr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3347864" y="2492896"/>
                  <a:ext cx="216024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V="1">
                  <a:off x="3797023" y="2492896"/>
                  <a:ext cx="216024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2" name="Group 42"/>
            <p:cNvGrpSpPr/>
            <p:nvPr/>
          </p:nvGrpSpPr>
          <p:grpSpPr>
            <a:xfrm rot="11990750">
              <a:off x="6797310" y="-414449"/>
              <a:ext cx="3247298" cy="2498144"/>
              <a:chOff x="861292" y="1916832"/>
              <a:chExt cx="3247298" cy="2498144"/>
            </a:xfrm>
          </p:grpSpPr>
          <p:sp>
            <p:nvSpPr>
              <p:cNvPr id="153" name="Freeform 152"/>
              <p:cNvSpPr/>
              <p:nvPr/>
            </p:nvSpPr>
            <p:spPr>
              <a:xfrm rot="7688560">
                <a:off x="1019917" y="2139781"/>
                <a:ext cx="690862" cy="1008112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44525 w 777479"/>
                  <a:gd name="connsiteY27" fmla="*/ 176166 h 909988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14486 w 777479"/>
                  <a:gd name="connsiteY27" fmla="*/ 68283 h 90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09988">
                    <a:moveTo>
                      <a:pt x="237180" y="0"/>
                    </a:moveTo>
                    <a:cubicBezTo>
                      <a:pt x="251269" y="45641"/>
                      <a:pt x="265485" y="248008"/>
                      <a:pt x="239713" y="316660"/>
                    </a:cubicBezTo>
                    <a:cubicBezTo>
                      <a:pt x="213941" y="385312"/>
                      <a:pt x="121841" y="373016"/>
                      <a:pt x="82550" y="411910"/>
                    </a:cubicBezTo>
                    <a:cubicBezTo>
                      <a:pt x="43259" y="450804"/>
                      <a:pt x="0" y="524622"/>
                      <a:pt x="3969" y="550022"/>
                    </a:cubicBezTo>
                    <a:cubicBezTo>
                      <a:pt x="7938" y="575422"/>
                      <a:pt x="64691" y="578994"/>
                      <a:pt x="106363" y="564310"/>
                    </a:cubicBezTo>
                    <a:cubicBezTo>
                      <a:pt x="148035" y="549626"/>
                      <a:pt x="228203" y="476997"/>
                      <a:pt x="254000" y="461916"/>
                    </a:cubicBezTo>
                    <a:cubicBezTo>
                      <a:pt x="279797" y="446835"/>
                      <a:pt x="266303" y="449216"/>
                      <a:pt x="261144" y="473822"/>
                    </a:cubicBezTo>
                    <a:cubicBezTo>
                      <a:pt x="255985" y="498428"/>
                      <a:pt x="233429" y="565897"/>
                      <a:pt x="223044" y="609553"/>
                    </a:cubicBezTo>
                    <a:cubicBezTo>
                      <a:pt x="212659" y="653209"/>
                      <a:pt x="194650" y="699706"/>
                      <a:pt x="198834" y="735760"/>
                    </a:cubicBezTo>
                    <a:cubicBezTo>
                      <a:pt x="203018" y="771814"/>
                      <a:pt x="225339" y="834478"/>
                      <a:pt x="248147" y="825875"/>
                    </a:cubicBezTo>
                    <a:cubicBezTo>
                      <a:pt x="270955" y="817272"/>
                      <a:pt x="315657" y="727735"/>
                      <a:pt x="335682" y="684141"/>
                    </a:cubicBezTo>
                    <a:cubicBezTo>
                      <a:pt x="355707" y="640547"/>
                      <a:pt x="361673" y="573168"/>
                      <a:pt x="368300" y="564309"/>
                    </a:cubicBezTo>
                    <a:cubicBezTo>
                      <a:pt x="374927" y="555450"/>
                      <a:pt x="369888" y="584551"/>
                      <a:pt x="375444" y="630985"/>
                    </a:cubicBezTo>
                    <a:cubicBezTo>
                      <a:pt x="381000" y="677420"/>
                      <a:pt x="388938" y="796482"/>
                      <a:pt x="401638" y="842916"/>
                    </a:cubicBezTo>
                    <a:cubicBezTo>
                      <a:pt x="414338" y="889350"/>
                      <a:pt x="434578" y="909194"/>
                      <a:pt x="451644" y="909591"/>
                    </a:cubicBezTo>
                    <a:cubicBezTo>
                      <a:pt x="468710" y="909988"/>
                      <a:pt x="495301" y="896097"/>
                      <a:pt x="504032" y="845297"/>
                    </a:cubicBezTo>
                    <a:cubicBezTo>
                      <a:pt x="512763" y="794497"/>
                      <a:pt x="500063" y="625824"/>
                      <a:pt x="504032" y="604790"/>
                    </a:cubicBezTo>
                    <a:cubicBezTo>
                      <a:pt x="508001" y="583756"/>
                      <a:pt x="516335" y="683769"/>
                      <a:pt x="527844" y="719091"/>
                    </a:cubicBezTo>
                    <a:cubicBezTo>
                      <a:pt x="539353" y="754413"/>
                      <a:pt x="556816" y="796878"/>
                      <a:pt x="573088" y="816722"/>
                    </a:cubicBezTo>
                    <a:cubicBezTo>
                      <a:pt x="589360" y="836566"/>
                      <a:pt x="610654" y="844073"/>
                      <a:pt x="625475" y="838153"/>
                    </a:cubicBezTo>
                    <a:cubicBezTo>
                      <a:pt x="640296" y="832233"/>
                      <a:pt x="658838" y="810968"/>
                      <a:pt x="662013" y="781202"/>
                    </a:cubicBezTo>
                    <a:cubicBezTo>
                      <a:pt x="665188" y="751436"/>
                      <a:pt x="649424" y="692534"/>
                      <a:pt x="644525" y="659560"/>
                    </a:cubicBezTo>
                    <a:cubicBezTo>
                      <a:pt x="639626" y="626586"/>
                      <a:pt x="620316" y="571057"/>
                      <a:pt x="632619" y="583360"/>
                    </a:cubicBezTo>
                    <a:cubicBezTo>
                      <a:pt x="644922" y="595663"/>
                      <a:pt x="695325" y="711947"/>
                      <a:pt x="718344" y="733378"/>
                    </a:cubicBezTo>
                    <a:cubicBezTo>
                      <a:pt x="741363" y="754809"/>
                      <a:pt x="763985" y="738935"/>
                      <a:pt x="770732" y="711947"/>
                    </a:cubicBezTo>
                    <a:cubicBezTo>
                      <a:pt x="777479" y="684960"/>
                      <a:pt x="775891" y="623444"/>
                      <a:pt x="758825" y="571453"/>
                    </a:cubicBezTo>
                    <a:cubicBezTo>
                      <a:pt x="741759" y="519462"/>
                      <a:pt x="692395" y="483865"/>
                      <a:pt x="668338" y="400003"/>
                    </a:cubicBezTo>
                    <a:cubicBezTo>
                      <a:pt x="644281" y="316141"/>
                      <a:pt x="616867" y="147261"/>
                      <a:pt x="614486" y="68283"/>
                    </a:cubicBezTo>
                  </a:path>
                </a:pathLst>
              </a:cu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Freeform 153"/>
              <p:cNvSpPr/>
              <p:nvPr/>
            </p:nvSpPr>
            <p:spPr>
              <a:xfrm rot="13906973" flipH="1">
                <a:off x="3247806" y="2148895"/>
                <a:ext cx="713456" cy="1008112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44525 w 777479"/>
                  <a:gd name="connsiteY27" fmla="*/ 176166 h 909988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14486 w 777479"/>
                  <a:gd name="connsiteY27" fmla="*/ 68283 h 90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09988">
                    <a:moveTo>
                      <a:pt x="237180" y="0"/>
                    </a:moveTo>
                    <a:cubicBezTo>
                      <a:pt x="251269" y="45641"/>
                      <a:pt x="265485" y="248008"/>
                      <a:pt x="239713" y="316660"/>
                    </a:cubicBezTo>
                    <a:cubicBezTo>
                      <a:pt x="213941" y="385312"/>
                      <a:pt x="121841" y="373016"/>
                      <a:pt x="82550" y="411910"/>
                    </a:cubicBezTo>
                    <a:cubicBezTo>
                      <a:pt x="43259" y="450804"/>
                      <a:pt x="0" y="524622"/>
                      <a:pt x="3969" y="550022"/>
                    </a:cubicBezTo>
                    <a:cubicBezTo>
                      <a:pt x="7938" y="575422"/>
                      <a:pt x="64691" y="578994"/>
                      <a:pt x="106363" y="564310"/>
                    </a:cubicBezTo>
                    <a:cubicBezTo>
                      <a:pt x="148035" y="549626"/>
                      <a:pt x="228203" y="476997"/>
                      <a:pt x="254000" y="461916"/>
                    </a:cubicBezTo>
                    <a:cubicBezTo>
                      <a:pt x="279797" y="446835"/>
                      <a:pt x="266303" y="449216"/>
                      <a:pt x="261144" y="473822"/>
                    </a:cubicBezTo>
                    <a:cubicBezTo>
                      <a:pt x="255985" y="498428"/>
                      <a:pt x="233429" y="565897"/>
                      <a:pt x="223044" y="609553"/>
                    </a:cubicBezTo>
                    <a:cubicBezTo>
                      <a:pt x="212659" y="653209"/>
                      <a:pt x="194650" y="699706"/>
                      <a:pt x="198834" y="735760"/>
                    </a:cubicBezTo>
                    <a:cubicBezTo>
                      <a:pt x="203018" y="771814"/>
                      <a:pt x="225339" y="834478"/>
                      <a:pt x="248147" y="825875"/>
                    </a:cubicBezTo>
                    <a:cubicBezTo>
                      <a:pt x="270955" y="817272"/>
                      <a:pt x="315657" y="727735"/>
                      <a:pt x="335682" y="684141"/>
                    </a:cubicBezTo>
                    <a:cubicBezTo>
                      <a:pt x="355707" y="640547"/>
                      <a:pt x="361673" y="573168"/>
                      <a:pt x="368300" y="564309"/>
                    </a:cubicBezTo>
                    <a:cubicBezTo>
                      <a:pt x="374927" y="555450"/>
                      <a:pt x="369888" y="584551"/>
                      <a:pt x="375444" y="630985"/>
                    </a:cubicBezTo>
                    <a:cubicBezTo>
                      <a:pt x="381000" y="677420"/>
                      <a:pt x="388938" y="796482"/>
                      <a:pt x="401638" y="842916"/>
                    </a:cubicBezTo>
                    <a:cubicBezTo>
                      <a:pt x="414338" y="889350"/>
                      <a:pt x="434578" y="909194"/>
                      <a:pt x="451644" y="909591"/>
                    </a:cubicBezTo>
                    <a:cubicBezTo>
                      <a:pt x="468710" y="909988"/>
                      <a:pt x="495301" y="896097"/>
                      <a:pt x="504032" y="845297"/>
                    </a:cubicBezTo>
                    <a:cubicBezTo>
                      <a:pt x="512763" y="794497"/>
                      <a:pt x="500063" y="625824"/>
                      <a:pt x="504032" y="604790"/>
                    </a:cubicBezTo>
                    <a:cubicBezTo>
                      <a:pt x="508001" y="583756"/>
                      <a:pt x="516335" y="683769"/>
                      <a:pt x="527844" y="719091"/>
                    </a:cubicBezTo>
                    <a:cubicBezTo>
                      <a:pt x="539353" y="754413"/>
                      <a:pt x="556816" y="796878"/>
                      <a:pt x="573088" y="816722"/>
                    </a:cubicBezTo>
                    <a:cubicBezTo>
                      <a:pt x="589360" y="836566"/>
                      <a:pt x="610654" y="844073"/>
                      <a:pt x="625475" y="838153"/>
                    </a:cubicBezTo>
                    <a:cubicBezTo>
                      <a:pt x="640296" y="832233"/>
                      <a:pt x="658838" y="810968"/>
                      <a:pt x="662013" y="781202"/>
                    </a:cubicBezTo>
                    <a:cubicBezTo>
                      <a:pt x="665188" y="751436"/>
                      <a:pt x="649424" y="692534"/>
                      <a:pt x="644525" y="659560"/>
                    </a:cubicBezTo>
                    <a:cubicBezTo>
                      <a:pt x="639626" y="626586"/>
                      <a:pt x="620316" y="571057"/>
                      <a:pt x="632619" y="583360"/>
                    </a:cubicBezTo>
                    <a:cubicBezTo>
                      <a:pt x="644922" y="595663"/>
                      <a:pt x="695325" y="711947"/>
                      <a:pt x="718344" y="733378"/>
                    </a:cubicBezTo>
                    <a:cubicBezTo>
                      <a:pt x="741363" y="754809"/>
                      <a:pt x="763985" y="738935"/>
                      <a:pt x="770732" y="711947"/>
                    </a:cubicBezTo>
                    <a:cubicBezTo>
                      <a:pt x="777479" y="684960"/>
                      <a:pt x="775891" y="623444"/>
                      <a:pt x="758825" y="571453"/>
                    </a:cubicBezTo>
                    <a:cubicBezTo>
                      <a:pt x="741759" y="519462"/>
                      <a:pt x="692395" y="483865"/>
                      <a:pt x="668338" y="400003"/>
                    </a:cubicBezTo>
                    <a:cubicBezTo>
                      <a:pt x="644281" y="316141"/>
                      <a:pt x="616867" y="147261"/>
                      <a:pt x="614486" y="68283"/>
                    </a:cubicBezTo>
                  </a:path>
                </a:pathLst>
              </a:cu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5" name="Group 20"/>
              <p:cNvGrpSpPr/>
              <p:nvPr/>
            </p:nvGrpSpPr>
            <p:grpSpPr>
              <a:xfrm>
                <a:off x="1552264" y="1916832"/>
                <a:ext cx="1867608" cy="2498144"/>
                <a:chOff x="1475656" y="2564904"/>
                <a:chExt cx="2160240" cy="2808312"/>
              </a:xfrm>
            </p:grpSpPr>
            <p:sp>
              <p:nvSpPr>
                <p:cNvPr id="161" name="Oval 10"/>
                <p:cNvSpPr/>
                <p:nvPr/>
              </p:nvSpPr>
              <p:spPr>
                <a:xfrm>
                  <a:off x="1475656" y="2564904"/>
                  <a:ext cx="2160240" cy="2808312"/>
                </a:xfrm>
                <a:prstGeom prst="ellipse">
                  <a:avLst/>
                </a:prstGeom>
                <a:solidFill>
                  <a:srgbClr val="0033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2" name="Freeform 6"/>
                <p:cNvSpPr/>
                <p:nvPr/>
              </p:nvSpPr>
              <p:spPr>
                <a:xfrm>
                  <a:off x="1979712" y="2996952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Freeform 7"/>
                <p:cNvSpPr/>
                <p:nvPr/>
              </p:nvSpPr>
              <p:spPr>
                <a:xfrm>
                  <a:off x="1979712" y="2852936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4" name="Freeform 8"/>
                <p:cNvSpPr/>
                <p:nvPr/>
              </p:nvSpPr>
              <p:spPr>
                <a:xfrm>
                  <a:off x="1979712" y="2708920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56" name="Chord 155"/>
              <p:cNvSpPr/>
              <p:nvPr/>
            </p:nvSpPr>
            <p:spPr>
              <a:xfrm>
                <a:off x="2229644" y="2975927"/>
                <a:ext cx="487393" cy="33072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Oval 156"/>
              <p:cNvSpPr/>
              <p:nvPr/>
            </p:nvSpPr>
            <p:spPr>
              <a:xfrm rot="190219">
                <a:off x="2347827" y="3435011"/>
                <a:ext cx="225652" cy="29826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8" name="Group 30"/>
              <p:cNvGrpSpPr/>
              <p:nvPr/>
            </p:nvGrpSpPr>
            <p:grpSpPr>
              <a:xfrm flipV="1">
                <a:off x="2180746" y="2708919"/>
                <a:ext cx="591054" cy="72007"/>
                <a:chOff x="3347864" y="2492896"/>
                <a:chExt cx="665183" cy="144016"/>
              </a:xfrm>
            </p:grpSpPr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3347864" y="2492896"/>
                  <a:ext cx="216024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flipV="1">
                  <a:off x="3797023" y="2492896"/>
                  <a:ext cx="216024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148" grpId="1" animBg="1"/>
      <p:bldP spid="148" grpId="2" animBg="1"/>
      <p:bldP spid="149" grpId="1" animBg="1"/>
      <p:bldP spid="149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611560" y="145660"/>
            <a:ext cx="2404630" cy="20882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611560" y="2492896"/>
            <a:ext cx="2404630" cy="20882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3391506" y="145660"/>
            <a:ext cx="2404630" cy="20882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3391506" y="2492896"/>
            <a:ext cx="2404630" cy="20882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6127810" y="145660"/>
            <a:ext cx="2404630" cy="20882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6127810" y="2492896"/>
            <a:ext cx="2404630" cy="20882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Freeform 145"/>
          <p:cNvSpPr/>
          <p:nvPr/>
        </p:nvSpPr>
        <p:spPr>
          <a:xfrm rot="2175086" flipV="1">
            <a:off x="2290458" y="717049"/>
            <a:ext cx="571778" cy="75108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Freeform 146"/>
          <p:cNvSpPr/>
          <p:nvPr/>
        </p:nvSpPr>
        <p:spPr>
          <a:xfrm rot="19137061" flipH="1" flipV="1">
            <a:off x="791136" y="779452"/>
            <a:ext cx="545403" cy="75108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4816390" y="4725144"/>
            <a:ext cx="907738" cy="961868"/>
            <a:chOff x="4716016" y="4843396"/>
            <a:chExt cx="907738" cy="961868"/>
          </a:xfrm>
        </p:grpSpPr>
        <p:sp>
          <p:nvSpPr>
            <p:cNvPr id="23" name="Rectangle 22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Flowchart: Delay 25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5896510" y="4725144"/>
            <a:ext cx="907738" cy="961868"/>
            <a:chOff x="4716016" y="4843396"/>
            <a:chExt cx="907738" cy="961868"/>
          </a:xfrm>
        </p:grpSpPr>
        <p:sp>
          <p:nvSpPr>
            <p:cNvPr id="28" name="Rectangle 27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9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Flowchart: Delay 30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6976630" y="4725144"/>
            <a:ext cx="907738" cy="961868"/>
            <a:chOff x="4716016" y="4843396"/>
            <a:chExt cx="907738" cy="961868"/>
          </a:xfrm>
        </p:grpSpPr>
        <p:sp>
          <p:nvSpPr>
            <p:cNvPr id="33" name="Rectangle 32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Flowchart: Delay 35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8056750" y="4725144"/>
            <a:ext cx="907738" cy="961868"/>
            <a:chOff x="4716016" y="4843396"/>
            <a:chExt cx="907738" cy="961868"/>
          </a:xfrm>
        </p:grpSpPr>
        <p:sp>
          <p:nvSpPr>
            <p:cNvPr id="38" name="Rectangle 37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9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Flowchart: Delay 40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495910" y="4725144"/>
            <a:ext cx="907738" cy="961868"/>
            <a:chOff x="4716016" y="4843396"/>
            <a:chExt cx="907738" cy="961868"/>
          </a:xfrm>
        </p:grpSpPr>
        <p:sp>
          <p:nvSpPr>
            <p:cNvPr id="43" name="Rectangle 42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4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Flowchart: Delay 45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576030" y="4725144"/>
            <a:ext cx="907738" cy="961868"/>
            <a:chOff x="4716016" y="4843396"/>
            <a:chExt cx="907738" cy="961868"/>
          </a:xfrm>
        </p:grpSpPr>
        <p:sp>
          <p:nvSpPr>
            <p:cNvPr id="48" name="Rectangle 47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Flowchart: Delay 50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2656150" y="4725144"/>
            <a:ext cx="907738" cy="961868"/>
            <a:chOff x="4716016" y="4843396"/>
            <a:chExt cx="907738" cy="961868"/>
          </a:xfrm>
        </p:grpSpPr>
        <p:sp>
          <p:nvSpPr>
            <p:cNvPr id="53" name="Rectangle 52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4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lowchart: Delay 55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3736270" y="4725144"/>
            <a:ext cx="907738" cy="961868"/>
            <a:chOff x="4716016" y="4843396"/>
            <a:chExt cx="907738" cy="961868"/>
          </a:xfrm>
        </p:grpSpPr>
        <p:sp>
          <p:nvSpPr>
            <p:cNvPr id="58" name="Rectangle 57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9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Flowchart: Delay 60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1043608" y="908720"/>
            <a:ext cx="1584176" cy="1584176"/>
            <a:chOff x="899592" y="764704"/>
            <a:chExt cx="2016224" cy="2016224"/>
          </a:xfrm>
        </p:grpSpPr>
        <p:grpSp>
          <p:nvGrpSpPr>
            <p:cNvPr id="64" name="Group 38"/>
            <p:cNvGrpSpPr/>
            <p:nvPr/>
          </p:nvGrpSpPr>
          <p:grpSpPr>
            <a:xfrm>
              <a:off x="899592" y="764704"/>
              <a:ext cx="2016224" cy="2016224"/>
              <a:chOff x="5465124" y="2780928"/>
              <a:chExt cx="2016224" cy="2016224"/>
            </a:xfrm>
          </p:grpSpPr>
          <p:sp>
            <p:nvSpPr>
              <p:cNvPr id="70" name="Chord 69"/>
              <p:cNvSpPr/>
              <p:nvPr/>
            </p:nvSpPr>
            <p:spPr>
              <a:xfrm>
                <a:off x="5465124" y="2780928"/>
                <a:ext cx="2016224" cy="2016224"/>
              </a:xfrm>
              <a:prstGeom prst="chord">
                <a:avLst>
                  <a:gd name="adj1" fmla="val 8363449"/>
                  <a:gd name="adj2" fmla="val 2474093"/>
                </a:avLst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5508104" y="2809041"/>
                <a:ext cx="958662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5564109" y="2809041"/>
                <a:ext cx="902660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5725025" y="2809041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reeform 73"/>
              <p:cNvSpPr/>
              <p:nvPr/>
            </p:nvSpPr>
            <p:spPr>
              <a:xfrm flipH="1">
                <a:off x="6466765" y="2809041"/>
                <a:ext cx="985555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Freeform 74"/>
              <p:cNvSpPr/>
              <p:nvPr/>
            </p:nvSpPr>
            <p:spPr>
              <a:xfrm flipH="1">
                <a:off x="6466767" y="2809041"/>
                <a:ext cx="902661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75"/>
              <p:cNvSpPr/>
              <p:nvPr/>
            </p:nvSpPr>
            <p:spPr>
              <a:xfrm flipH="1">
                <a:off x="6466767" y="2809041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5" name="Oval 64"/>
            <p:cNvSpPr/>
            <p:nvPr/>
          </p:nvSpPr>
          <p:spPr>
            <a:xfrm>
              <a:off x="1865903" y="1844827"/>
              <a:ext cx="171779" cy="16977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6" name="Group 99"/>
            <p:cNvGrpSpPr/>
            <p:nvPr/>
          </p:nvGrpSpPr>
          <p:grpSpPr>
            <a:xfrm>
              <a:off x="1694933" y="1582969"/>
              <a:ext cx="486765" cy="204823"/>
              <a:chOff x="1995445" y="3314205"/>
              <a:chExt cx="486765" cy="204823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1995445" y="3314205"/>
                <a:ext cx="107004" cy="2048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375206" y="3314205"/>
                <a:ext cx="107004" cy="2048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7" name="Arc 66"/>
            <p:cNvSpPr/>
            <p:nvPr/>
          </p:nvSpPr>
          <p:spPr>
            <a:xfrm rot="10800000">
              <a:off x="1516039" y="1844826"/>
              <a:ext cx="866693" cy="504054"/>
            </a:xfrm>
            <a:prstGeom prst="arc">
              <a:avLst>
                <a:gd name="adj1" fmla="val 10959807"/>
                <a:gd name="adj2" fmla="val 2133873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9" name="Freeform 88"/>
          <p:cNvSpPr/>
          <p:nvPr/>
        </p:nvSpPr>
        <p:spPr>
          <a:xfrm rot="3850961" flipV="1">
            <a:off x="4880919" y="935738"/>
            <a:ext cx="525088" cy="74968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reeform 89"/>
          <p:cNvSpPr/>
          <p:nvPr/>
        </p:nvSpPr>
        <p:spPr>
          <a:xfrm>
            <a:off x="3844300" y="1252024"/>
            <a:ext cx="357473" cy="79107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Freeform 90"/>
          <p:cNvSpPr/>
          <p:nvPr/>
        </p:nvSpPr>
        <p:spPr>
          <a:xfrm flipH="1">
            <a:off x="4821521" y="1252024"/>
            <a:ext cx="350537" cy="79107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ound Same Side Corner Rectangle 91"/>
          <p:cNvSpPr/>
          <p:nvPr/>
        </p:nvSpPr>
        <p:spPr>
          <a:xfrm>
            <a:off x="4125860" y="370756"/>
            <a:ext cx="773880" cy="18573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Chord 7"/>
          <p:cNvSpPr/>
          <p:nvPr/>
        </p:nvSpPr>
        <p:spPr>
          <a:xfrm>
            <a:off x="4406044" y="1004491"/>
            <a:ext cx="253210" cy="204399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4" name="Group 21"/>
          <p:cNvGrpSpPr/>
          <p:nvPr/>
        </p:nvGrpSpPr>
        <p:grpSpPr>
          <a:xfrm>
            <a:off x="4406044" y="782232"/>
            <a:ext cx="255338" cy="153203"/>
            <a:chOff x="3275856" y="2564904"/>
            <a:chExt cx="360040" cy="216161"/>
          </a:xfrm>
        </p:grpSpPr>
        <p:sp>
          <p:nvSpPr>
            <p:cNvPr id="95" name="Oval 94"/>
            <p:cNvSpPr/>
            <p:nvPr/>
          </p:nvSpPr>
          <p:spPr>
            <a:xfrm>
              <a:off x="3275856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/>
            <p:cNvSpPr/>
            <p:nvPr/>
          </p:nvSpPr>
          <p:spPr>
            <a:xfrm>
              <a:off x="3584890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7" name="Arc 96"/>
          <p:cNvSpPr/>
          <p:nvPr/>
        </p:nvSpPr>
        <p:spPr>
          <a:xfrm>
            <a:off x="4351741" y="1329987"/>
            <a:ext cx="349854" cy="382692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Freeform 98"/>
          <p:cNvSpPr/>
          <p:nvPr/>
        </p:nvSpPr>
        <p:spPr>
          <a:xfrm rot="8266020">
            <a:off x="732698" y="2733476"/>
            <a:ext cx="586346" cy="82530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Freeform 99"/>
          <p:cNvSpPr/>
          <p:nvPr/>
        </p:nvSpPr>
        <p:spPr>
          <a:xfrm flipH="1">
            <a:off x="2477126" y="3435995"/>
            <a:ext cx="438690" cy="9106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>
            <a:off x="759944" y="3476178"/>
            <a:ext cx="452744" cy="9106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Chord 101"/>
          <p:cNvSpPr/>
          <p:nvPr/>
        </p:nvSpPr>
        <p:spPr>
          <a:xfrm>
            <a:off x="1080330" y="2819696"/>
            <a:ext cx="1532708" cy="2018984"/>
          </a:xfrm>
          <a:prstGeom prst="chord">
            <a:avLst>
              <a:gd name="adj1" fmla="val 7467226"/>
              <a:gd name="adj2" fmla="val 3316889"/>
            </a:avLst>
          </a:pr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3" name="Group 20"/>
          <p:cNvGrpSpPr/>
          <p:nvPr/>
        </p:nvGrpSpPr>
        <p:grpSpPr>
          <a:xfrm>
            <a:off x="1462667" y="2960456"/>
            <a:ext cx="751824" cy="309114"/>
            <a:chOff x="1979712" y="2708920"/>
            <a:chExt cx="1107584" cy="442579"/>
          </a:xfrm>
        </p:grpSpPr>
        <p:sp>
          <p:nvSpPr>
            <p:cNvPr id="104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7" name="Chord 106"/>
          <p:cNvSpPr/>
          <p:nvPr/>
        </p:nvSpPr>
        <p:spPr>
          <a:xfrm>
            <a:off x="1652364" y="3691422"/>
            <a:ext cx="382679" cy="259670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8" name="Group 107"/>
          <p:cNvGrpSpPr/>
          <p:nvPr/>
        </p:nvGrpSpPr>
        <p:grpSpPr>
          <a:xfrm>
            <a:off x="1667369" y="3398275"/>
            <a:ext cx="354133" cy="194753"/>
            <a:chOff x="6739030" y="3610677"/>
            <a:chExt cx="451036" cy="248044"/>
          </a:xfrm>
        </p:grpSpPr>
        <p:sp>
          <p:nvSpPr>
            <p:cNvPr id="109" name="Oval 108"/>
            <p:cNvSpPr/>
            <p:nvPr/>
          </p:nvSpPr>
          <p:spPr>
            <a:xfrm rot="190219">
              <a:off x="7099070" y="3610677"/>
              <a:ext cx="90996" cy="248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/>
            <p:cNvSpPr/>
            <p:nvPr/>
          </p:nvSpPr>
          <p:spPr>
            <a:xfrm rot="190219">
              <a:off x="6739030" y="3610677"/>
              <a:ext cx="90996" cy="248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1" name="Arc 110"/>
          <p:cNvSpPr/>
          <p:nvPr/>
        </p:nvSpPr>
        <p:spPr>
          <a:xfrm>
            <a:off x="1401924" y="4160230"/>
            <a:ext cx="904600" cy="678450"/>
          </a:xfrm>
          <a:prstGeom prst="arc">
            <a:avLst>
              <a:gd name="adj1" fmla="val 13520168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2" name="Group 30"/>
          <p:cNvGrpSpPr/>
          <p:nvPr/>
        </p:nvGrpSpPr>
        <p:grpSpPr>
          <a:xfrm flipV="1">
            <a:off x="1624002" y="3329795"/>
            <a:ext cx="454167" cy="38390"/>
            <a:chOff x="3347864" y="2492894"/>
            <a:chExt cx="665183" cy="144018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3797023" y="2492894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Round Same Side Corner Rectangle 126"/>
          <p:cNvSpPr/>
          <p:nvPr/>
        </p:nvSpPr>
        <p:spPr>
          <a:xfrm>
            <a:off x="4067944" y="3933056"/>
            <a:ext cx="936104" cy="64807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7" name="Group 33"/>
          <p:cNvGrpSpPr/>
          <p:nvPr/>
        </p:nvGrpSpPr>
        <p:grpSpPr>
          <a:xfrm>
            <a:off x="4349452" y="3717032"/>
            <a:ext cx="451526" cy="211474"/>
            <a:chOff x="4343400" y="3450332"/>
            <a:chExt cx="514350" cy="266700"/>
          </a:xfrm>
        </p:grpSpPr>
        <p:sp>
          <p:nvSpPr>
            <p:cNvPr id="118" name="Freeform 117"/>
            <p:cNvSpPr/>
            <p:nvPr/>
          </p:nvSpPr>
          <p:spPr>
            <a:xfrm>
              <a:off x="4343400" y="3526532"/>
              <a:ext cx="514350" cy="190500"/>
            </a:xfrm>
            <a:custGeom>
              <a:avLst/>
              <a:gdLst>
                <a:gd name="connsiteX0" fmla="*/ 0 w 514350"/>
                <a:gd name="connsiteY0" fmla="*/ 0 h 190500"/>
                <a:gd name="connsiteX1" fmla="*/ 247650 w 514350"/>
                <a:gd name="connsiteY1" fmla="*/ 190500 h 190500"/>
                <a:gd name="connsiteX2" fmla="*/ 514350 w 514350"/>
                <a:gd name="connsiteY2" fmla="*/ 9525 h 190500"/>
                <a:gd name="connsiteX3" fmla="*/ 514350 w 514350"/>
                <a:gd name="connsiteY3" fmla="*/ 952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190500">
                  <a:moveTo>
                    <a:pt x="0" y="0"/>
                  </a:moveTo>
                  <a:lnTo>
                    <a:pt x="247650" y="190500"/>
                  </a:lnTo>
                  <a:lnTo>
                    <a:pt x="514350" y="9525"/>
                  </a:lnTo>
                  <a:lnTo>
                    <a:pt x="514350" y="9525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457700" y="3450332"/>
              <a:ext cx="257175" cy="257175"/>
            </a:xfrm>
            <a:custGeom>
              <a:avLst/>
              <a:gdLst>
                <a:gd name="connsiteX0" fmla="*/ 0 w 257175"/>
                <a:gd name="connsiteY0" fmla="*/ 0 h 257175"/>
                <a:gd name="connsiteX1" fmla="*/ 123825 w 257175"/>
                <a:gd name="connsiteY1" fmla="*/ 257175 h 257175"/>
                <a:gd name="connsiteX2" fmla="*/ 257175 w 257175"/>
                <a:gd name="connsiteY2" fmla="*/ 1905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175" h="257175">
                  <a:moveTo>
                    <a:pt x="0" y="0"/>
                  </a:moveTo>
                  <a:lnTo>
                    <a:pt x="123825" y="257175"/>
                  </a:lnTo>
                  <a:lnTo>
                    <a:pt x="257175" y="1905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1" name="Oval 120"/>
          <p:cNvSpPr/>
          <p:nvPr/>
        </p:nvSpPr>
        <p:spPr>
          <a:xfrm flipH="1">
            <a:off x="4671024" y="4212376"/>
            <a:ext cx="83464" cy="1309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/>
          <p:cNvSpPr/>
          <p:nvPr/>
        </p:nvSpPr>
        <p:spPr>
          <a:xfrm flipH="1">
            <a:off x="4375212" y="4220736"/>
            <a:ext cx="83464" cy="1309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3" name="Group 30"/>
          <p:cNvGrpSpPr/>
          <p:nvPr/>
        </p:nvGrpSpPr>
        <p:grpSpPr>
          <a:xfrm>
            <a:off x="4310742" y="4155244"/>
            <a:ext cx="504937" cy="50676"/>
            <a:chOff x="3347864" y="2492896"/>
            <a:chExt cx="665183" cy="144016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Freeform 128"/>
          <p:cNvSpPr/>
          <p:nvPr/>
        </p:nvSpPr>
        <p:spPr>
          <a:xfrm rot="14350219" flipH="1">
            <a:off x="7770653" y="1340329"/>
            <a:ext cx="398177" cy="6396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Freeform 129"/>
          <p:cNvSpPr/>
          <p:nvPr/>
        </p:nvSpPr>
        <p:spPr>
          <a:xfrm rot="7858303">
            <a:off x="6400542" y="1205683"/>
            <a:ext cx="409005" cy="60970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Chord 130"/>
          <p:cNvSpPr/>
          <p:nvPr/>
        </p:nvSpPr>
        <p:spPr>
          <a:xfrm>
            <a:off x="6691552" y="1437976"/>
            <a:ext cx="1126929" cy="1126928"/>
          </a:xfrm>
          <a:prstGeom prst="chord">
            <a:avLst>
              <a:gd name="adj1" fmla="val 9394118"/>
              <a:gd name="adj2" fmla="val 1382269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Oval 131"/>
          <p:cNvSpPr/>
          <p:nvPr/>
        </p:nvSpPr>
        <p:spPr>
          <a:xfrm>
            <a:off x="7367710" y="1607015"/>
            <a:ext cx="61859" cy="1751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Oval 132"/>
          <p:cNvSpPr/>
          <p:nvPr/>
        </p:nvSpPr>
        <p:spPr>
          <a:xfrm>
            <a:off x="7129375" y="1607015"/>
            <a:ext cx="61859" cy="1751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Arc 133"/>
          <p:cNvSpPr/>
          <p:nvPr/>
        </p:nvSpPr>
        <p:spPr>
          <a:xfrm rot="10800000">
            <a:off x="6938045" y="1716188"/>
            <a:ext cx="678188" cy="502287"/>
          </a:xfrm>
          <a:prstGeom prst="arc">
            <a:avLst>
              <a:gd name="adj1" fmla="val 11045684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7" name="Freeform 136"/>
          <p:cNvSpPr/>
          <p:nvPr/>
        </p:nvSpPr>
        <p:spPr>
          <a:xfrm>
            <a:off x="6372200" y="3847155"/>
            <a:ext cx="333512" cy="69999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Freeform 137"/>
          <p:cNvSpPr/>
          <p:nvPr/>
        </p:nvSpPr>
        <p:spPr>
          <a:xfrm flipH="1">
            <a:off x="7984176" y="3847155"/>
            <a:ext cx="327040" cy="69999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Chord 138"/>
          <p:cNvSpPr/>
          <p:nvPr/>
        </p:nvSpPr>
        <p:spPr>
          <a:xfrm>
            <a:off x="6594541" y="3346333"/>
            <a:ext cx="1500805" cy="1667561"/>
          </a:xfrm>
          <a:prstGeom prst="chord">
            <a:avLst>
              <a:gd name="adj1" fmla="val 8916570"/>
              <a:gd name="adj2" fmla="val 1832936"/>
            </a:avLst>
          </a:pr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/>
          <p:cNvSpPr/>
          <p:nvPr/>
        </p:nvSpPr>
        <p:spPr>
          <a:xfrm flipH="1">
            <a:off x="7148475" y="3962822"/>
            <a:ext cx="335365" cy="24488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66"/>
              </a:solidFill>
            </a:endParaRPr>
          </a:p>
        </p:txBody>
      </p:sp>
      <p:sp>
        <p:nvSpPr>
          <p:cNvPr id="142" name="Chord 11"/>
          <p:cNvSpPr/>
          <p:nvPr/>
        </p:nvSpPr>
        <p:spPr>
          <a:xfrm flipH="1">
            <a:off x="7051600" y="3068960"/>
            <a:ext cx="547000" cy="675016"/>
          </a:xfrm>
          <a:prstGeom prst="chord">
            <a:avLst>
              <a:gd name="adj1" fmla="val 10765082"/>
              <a:gd name="adj2" fmla="val 108958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Freeform 10"/>
          <p:cNvSpPr/>
          <p:nvPr/>
        </p:nvSpPr>
        <p:spPr>
          <a:xfrm flipH="1">
            <a:off x="6823598" y="3298117"/>
            <a:ext cx="984599" cy="123881"/>
          </a:xfrm>
          <a:custGeom>
            <a:avLst/>
            <a:gdLst>
              <a:gd name="connsiteX0" fmla="*/ 0 w 1209821"/>
              <a:gd name="connsiteY0" fmla="*/ 0 h 138332"/>
              <a:gd name="connsiteX1" fmla="*/ 337625 w 1209821"/>
              <a:gd name="connsiteY1" fmla="*/ 112541 h 138332"/>
              <a:gd name="connsiteX2" fmla="*/ 928468 w 1209821"/>
              <a:gd name="connsiteY2" fmla="*/ 126609 h 138332"/>
              <a:gd name="connsiteX3" fmla="*/ 1209821 w 1209821"/>
              <a:gd name="connsiteY3" fmla="*/ 42203 h 138332"/>
              <a:gd name="connsiteX0" fmla="*/ 0 w 1296144"/>
              <a:gd name="connsiteY0" fmla="*/ 0 h 145366"/>
              <a:gd name="connsiteX1" fmla="*/ 337625 w 1296144"/>
              <a:gd name="connsiteY1" fmla="*/ 112541 h 145366"/>
              <a:gd name="connsiteX2" fmla="*/ 928468 w 1296144"/>
              <a:gd name="connsiteY2" fmla="*/ 126609 h 145366"/>
              <a:gd name="connsiteX3" fmla="*/ 1296144 w 1296144"/>
              <a:gd name="connsiteY3" fmla="*/ 0 h 14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144" h="145366">
                <a:moveTo>
                  <a:pt x="0" y="0"/>
                </a:moveTo>
                <a:cubicBezTo>
                  <a:pt x="91440" y="45719"/>
                  <a:pt x="182880" y="91439"/>
                  <a:pt x="337625" y="112541"/>
                </a:cubicBezTo>
                <a:cubicBezTo>
                  <a:pt x="492370" y="133643"/>
                  <a:pt x="768715" y="145366"/>
                  <a:pt x="928468" y="126609"/>
                </a:cubicBezTo>
                <a:cubicBezTo>
                  <a:pt x="1088221" y="107852"/>
                  <a:pt x="1228150" y="36341"/>
                  <a:pt x="1296144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9" name="Group 148"/>
          <p:cNvGrpSpPr/>
          <p:nvPr/>
        </p:nvGrpSpPr>
        <p:grpSpPr>
          <a:xfrm>
            <a:off x="7209168" y="3649103"/>
            <a:ext cx="279644" cy="191446"/>
            <a:chOff x="7209168" y="3649103"/>
            <a:chExt cx="279644" cy="191446"/>
          </a:xfrm>
        </p:grpSpPr>
        <p:sp>
          <p:nvSpPr>
            <p:cNvPr id="140" name="Oval 139"/>
            <p:cNvSpPr/>
            <p:nvPr/>
          </p:nvSpPr>
          <p:spPr>
            <a:xfrm>
              <a:off x="7209168" y="3649103"/>
              <a:ext cx="72397" cy="1914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/>
            <p:cNvSpPr/>
            <p:nvPr/>
          </p:nvSpPr>
          <p:spPr>
            <a:xfrm>
              <a:off x="7416415" y="3649103"/>
              <a:ext cx="72397" cy="1914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5" name="Arc 144"/>
          <p:cNvSpPr/>
          <p:nvPr/>
        </p:nvSpPr>
        <p:spPr>
          <a:xfrm flipH="1">
            <a:off x="6916808" y="3851890"/>
            <a:ext cx="860063" cy="647653"/>
          </a:xfrm>
          <a:prstGeom prst="arc">
            <a:avLst>
              <a:gd name="adj1" fmla="val 296521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0" name="Group 30"/>
          <p:cNvGrpSpPr/>
          <p:nvPr/>
        </p:nvGrpSpPr>
        <p:grpSpPr>
          <a:xfrm flipV="1">
            <a:off x="7156670" y="3728081"/>
            <a:ext cx="380006" cy="45719"/>
            <a:chOff x="3442720" y="2492896"/>
            <a:chExt cx="500603" cy="144016"/>
          </a:xfrm>
        </p:grpSpPr>
        <p:cxnSp>
          <p:nvCxnSpPr>
            <p:cNvPr id="151" name="Straight Connector 150"/>
            <p:cNvCxnSpPr/>
            <p:nvPr/>
          </p:nvCxnSpPr>
          <p:spPr>
            <a:xfrm>
              <a:off x="3442720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3727299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Oval 153"/>
          <p:cNvSpPr/>
          <p:nvPr/>
        </p:nvSpPr>
        <p:spPr>
          <a:xfrm>
            <a:off x="5148064" y="1196752"/>
            <a:ext cx="220960" cy="165720"/>
          </a:xfrm>
          <a:prstGeom prst="ellipse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8" name="Straight Connector 157"/>
          <p:cNvCxnSpPr/>
          <p:nvPr/>
        </p:nvCxnSpPr>
        <p:spPr>
          <a:xfrm flipV="1">
            <a:off x="6125696" y="181020"/>
            <a:ext cx="0" cy="2016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5806440" y="188640"/>
            <a:ext cx="297180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6" name="Straight Connector 155"/>
          <p:cNvCxnSpPr/>
          <p:nvPr/>
        </p:nvCxnSpPr>
        <p:spPr>
          <a:xfrm flipV="1">
            <a:off x="5796136" y="188640"/>
            <a:ext cx="0" cy="2016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3131840" y="2780928"/>
            <a:ext cx="220960" cy="165720"/>
          </a:xfrm>
          <a:prstGeom prst="ellipse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Rectangle 161"/>
          <p:cNvSpPr/>
          <p:nvPr/>
        </p:nvSpPr>
        <p:spPr>
          <a:xfrm>
            <a:off x="5796136" y="2564904"/>
            <a:ext cx="297180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Rectangle 162"/>
          <p:cNvSpPr/>
          <p:nvPr/>
        </p:nvSpPr>
        <p:spPr>
          <a:xfrm>
            <a:off x="3082057" y="2564904"/>
            <a:ext cx="297180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4" name="Straight Connector 163"/>
          <p:cNvCxnSpPr/>
          <p:nvPr/>
        </p:nvCxnSpPr>
        <p:spPr>
          <a:xfrm flipV="1">
            <a:off x="5796136" y="2564904"/>
            <a:ext cx="0" cy="2016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3392314" y="2564904"/>
            <a:ext cx="0" cy="2016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>
            <a:off x="611560" y="2492896"/>
            <a:ext cx="2404690" cy="2088232"/>
            <a:chOff x="4716016" y="4843396"/>
            <a:chExt cx="907738" cy="961868"/>
          </a:xfrm>
        </p:grpSpPr>
        <p:sp>
          <p:nvSpPr>
            <p:cNvPr id="202" name="Rectangle 20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3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204" name="Oval 20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66663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Flowchart: Delay 20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66663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611560" y="148382"/>
            <a:ext cx="2404690" cy="2088232"/>
            <a:chOff x="4716016" y="4843396"/>
            <a:chExt cx="907738" cy="961868"/>
          </a:xfrm>
        </p:grpSpPr>
        <p:sp>
          <p:nvSpPr>
            <p:cNvPr id="207" name="Rectangle 20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8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209" name="Oval 20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3333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Flowchart: Delay 20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3333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1" name="Group 210"/>
          <p:cNvGrpSpPr/>
          <p:nvPr/>
        </p:nvGrpSpPr>
        <p:grpSpPr>
          <a:xfrm>
            <a:off x="3388122" y="2488704"/>
            <a:ext cx="2404690" cy="2088232"/>
            <a:chOff x="4716016" y="4843396"/>
            <a:chExt cx="907738" cy="961868"/>
          </a:xfrm>
        </p:grpSpPr>
        <p:sp>
          <p:nvSpPr>
            <p:cNvPr id="212" name="Rectangle 21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3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214" name="Oval 21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Flowchart: Delay 21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6" name="Group 215"/>
          <p:cNvGrpSpPr/>
          <p:nvPr/>
        </p:nvGrpSpPr>
        <p:grpSpPr>
          <a:xfrm>
            <a:off x="3388122" y="144190"/>
            <a:ext cx="2404690" cy="2088232"/>
            <a:chOff x="4716016" y="4843396"/>
            <a:chExt cx="907738" cy="961868"/>
          </a:xfrm>
        </p:grpSpPr>
        <p:sp>
          <p:nvSpPr>
            <p:cNvPr id="217" name="Rectangle 21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8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219" name="Oval 21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Flowchart: Delay 21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1" name="Group 220"/>
          <p:cNvGrpSpPr/>
          <p:nvPr/>
        </p:nvGrpSpPr>
        <p:grpSpPr>
          <a:xfrm>
            <a:off x="6130776" y="2492896"/>
            <a:ext cx="2404690" cy="2088232"/>
            <a:chOff x="4716016" y="4843396"/>
            <a:chExt cx="907738" cy="961868"/>
          </a:xfrm>
        </p:grpSpPr>
        <p:sp>
          <p:nvSpPr>
            <p:cNvPr id="222" name="Rectangle 22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3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224" name="Oval 22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8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Flowchart: Delay 22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8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6" name="Group 225"/>
          <p:cNvGrpSpPr/>
          <p:nvPr/>
        </p:nvGrpSpPr>
        <p:grpSpPr>
          <a:xfrm>
            <a:off x="6130776" y="148382"/>
            <a:ext cx="2404690" cy="2088232"/>
            <a:chOff x="4716016" y="4843396"/>
            <a:chExt cx="907738" cy="961868"/>
          </a:xfrm>
        </p:grpSpPr>
        <p:sp>
          <p:nvSpPr>
            <p:cNvPr id="227" name="Rectangle 22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8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229" name="Oval 22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Flowchart: Delay 22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6" name="Group 37"/>
          <p:cNvGrpSpPr/>
          <p:nvPr/>
        </p:nvGrpSpPr>
        <p:grpSpPr>
          <a:xfrm>
            <a:off x="0" y="5921896"/>
            <a:ext cx="9144000" cy="936104"/>
            <a:chOff x="0" y="6021288"/>
            <a:chExt cx="9144000" cy="936104"/>
          </a:xfrm>
        </p:grpSpPr>
        <p:sp>
          <p:nvSpPr>
            <p:cNvPr id="177" name="Rectangle 176"/>
            <p:cNvSpPr/>
            <p:nvPr/>
          </p:nvSpPr>
          <p:spPr>
            <a:xfrm>
              <a:off x="0" y="6021288"/>
              <a:ext cx="9144000" cy="936104"/>
            </a:xfrm>
            <a:prstGeom prst="rect">
              <a:avLst/>
            </a:prstGeom>
            <a:solidFill>
              <a:srgbClr val="3333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8" name="Rounded Rectangular Callout 177"/>
            <p:cNvSpPr/>
            <p:nvPr/>
          </p:nvSpPr>
          <p:spPr>
            <a:xfrm>
              <a:off x="6156176" y="6237312"/>
              <a:ext cx="504056" cy="288032"/>
            </a:xfrm>
            <a:prstGeom prst="wedgeRoundRectCallout">
              <a:avLst>
                <a:gd name="adj1" fmla="val -32297"/>
                <a:gd name="adj2" fmla="val 9756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9" name="Group 20"/>
            <p:cNvGrpSpPr/>
            <p:nvPr/>
          </p:nvGrpSpPr>
          <p:grpSpPr>
            <a:xfrm>
              <a:off x="1835696" y="6237312"/>
              <a:ext cx="576066" cy="360040"/>
              <a:chOff x="1979712" y="6237312"/>
              <a:chExt cx="648074" cy="432048"/>
            </a:xfrm>
            <a:solidFill>
              <a:schemeClr val="bg1"/>
            </a:solidFill>
          </p:grpSpPr>
          <p:sp>
            <p:nvSpPr>
              <p:cNvPr id="194" name="Isosceles Triangle 193"/>
              <p:cNvSpPr/>
              <p:nvPr/>
            </p:nvSpPr>
            <p:spPr>
              <a:xfrm rot="16200000">
                <a:off x="2231742" y="6201307"/>
                <a:ext cx="288032" cy="50405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Rounded Rectangle 194"/>
              <p:cNvSpPr/>
              <p:nvPr/>
            </p:nvSpPr>
            <p:spPr>
              <a:xfrm>
                <a:off x="1979712" y="6237312"/>
                <a:ext cx="432048" cy="432048"/>
              </a:xfrm>
              <a:prstGeom prst="roundRect">
                <a:avLst>
                  <a:gd name="adj" fmla="val 1225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0" name="Smiley Face 179"/>
            <p:cNvSpPr/>
            <p:nvPr/>
          </p:nvSpPr>
          <p:spPr>
            <a:xfrm>
              <a:off x="5436096" y="6165304"/>
              <a:ext cx="504056" cy="504056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1" name="Group 21"/>
            <p:cNvGrpSpPr/>
            <p:nvPr/>
          </p:nvGrpSpPr>
          <p:grpSpPr>
            <a:xfrm>
              <a:off x="323528" y="6165304"/>
              <a:ext cx="288032" cy="576064"/>
              <a:chOff x="4463988" y="6165304"/>
              <a:chExt cx="216024" cy="576064"/>
            </a:xfrm>
            <a:solidFill>
              <a:schemeClr val="bg1"/>
            </a:solidFill>
          </p:grpSpPr>
          <p:sp>
            <p:nvSpPr>
              <p:cNvPr id="192" name="Plus 191"/>
              <p:cNvSpPr/>
              <p:nvPr/>
            </p:nvSpPr>
            <p:spPr>
              <a:xfrm>
                <a:off x="4463988" y="6381328"/>
                <a:ext cx="216024" cy="360040"/>
              </a:xfrm>
              <a:prstGeom prst="mathPlus">
                <a:avLst>
                  <a:gd name="adj1" fmla="val 2646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Flowchart: Delay 192"/>
              <p:cNvSpPr/>
              <p:nvPr/>
            </p:nvSpPr>
            <p:spPr>
              <a:xfrm rot="16200000">
                <a:off x="4427984" y="6201308"/>
                <a:ext cx="288032" cy="216024"/>
              </a:xfrm>
              <a:prstGeom prst="flowChartDelay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2" name="Rounded Rectangle 181"/>
            <p:cNvSpPr/>
            <p:nvPr/>
          </p:nvSpPr>
          <p:spPr>
            <a:xfrm>
              <a:off x="4283968" y="6165304"/>
              <a:ext cx="864096" cy="504056"/>
            </a:xfrm>
            <a:prstGeom prst="round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3" name="Group 25"/>
            <p:cNvGrpSpPr/>
            <p:nvPr/>
          </p:nvGrpSpPr>
          <p:grpSpPr>
            <a:xfrm>
              <a:off x="971600" y="6165304"/>
              <a:ext cx="504056" cy="792088"/>
              <a:chOff x="899592" y="6165304"/>
              <a:chExt cx="504056" cy="792088"/>
            </a:xfrm>
            <a:solidFill>
              <a:schemeClr val="bg1"/>
            </a:solidFill>
          </p:grpSpPr>
          <p:sp>
            <p:nvSpPr>
              <p:cNvPr id="189" name="Block Arc 188"/>
              <p:cNvSpPr/>
              <p:nvPr/>
            </p:nvSpPr>
            <p:spPr>
              <a:xfrm>
                <a:off x="899592" y="6165304"/>
                <a:ext cx="504056" cy="792088"/>
              </a:xfrm>
              <a:prstGeom prst="blockArc">
                <a:avLst>
                  <a:gd name="adj1" fmla="val 9994178"/>
                  <a:gd name="adj2" fmla="val 792864"/>
                  <a:gd name="adj3" fmla="val 1667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ounded Rectangle 189"/>
              <p:cNvSpPr/>
              <p:nvPr/>
            </p:nvSpPr>
            <p:spPr>
              <a:xfrm>
                <a:off x="89959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Rounded Rectangle 190"/>
              <p:cNvSpPr/>
              <p:nvPr/>
            </p:nvSpPr>
            <p:spPr>
              <a:xfrm>
                <a:off x="125963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4" name="Up Arrow 183"/>
            <p:cNvSpPr/>
            <p:nvPr/>
          </p:nvSpPr>
          <p:spPr>
            <a:xfrm>
              <a:off x="4572000" y="6237312"/>
              <a:ext cx="288032" cy="36004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5" name="Group 29"/>
            <p:cNvGrpSpPr/>
            <p:nvPr/>
          </p:nvGrpSpPr>
          <p:grpSpPr>
            <a:xfrm>
              <a:off x="3563888" y="6165304"/>
              <a:ext cx="432048" cy="692696"/>
              <a:chOff x="3563888" y="6165304"/>
              <a:chExt cx="432048" cy="692696"/>
            </a:xfrm>
            <a:solidFill>
              <a:schemeClr val="bg1"/>
            </a:solidFill>
          </p:grpSpPr>
          <p:sp>
            <p:nvSpPr>
              <p:cNvPr id="187" name="Chord 186"/>
              <p:cNvSpPr/>
              <p:nvPr/>
            </p:nvSpPr>
            <p:spPr>
              <a:xfrm>
                <a:off x="3563888" y="6425952"/>
                <a:ext cx="432048" cy="432048"/>
              </a:xfrm>
              <a:prstGeom prst="chord">
                <a:avLst>
                  <a:gd name="adj1" fmla="val 10265759"/>
                  <a:gd name="adj2" fmla="val 48467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3635896" y="6165304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6" name="&quot;No&quot; Symbol 185"/>
            <p:cNvSpPr/>
            <p:nvPr/>
          </p:nvSpPr>
          <p:spPr>
            <a:xfrm>
              <a:off x="8460432" y="6165304"/>
              <a:ext cx="504056" cy="504056"/>
            </a:xfrm>
            <a:prstGeom prst="noSmoking">
              <a:avLst>
                <a:gd name="adj" fmla="val 1935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251520" y="658100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899592" y="6581001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Sound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1763688" y="6581001"/>
            <a:ext cx="601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Video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260473" y="6581001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4403390" y="6581001"/>
            <a:ext cx="61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372103" y="6581001"/>
            <a:ext cx="595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Smile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6118633" y="658100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Chat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413945" y="658100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Leave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6" name="whip.wav">
            <a:hlinkClick r:id="" action="ppaction://media"/>
          </p:cNvPr>
          <p:cNvPicPr>
            <a:picLocks noRot="1" noChangeAspect="1"/>
          </p:cNvPicPr>
          <p:nvPr>
            <a:wavAudioFile r:embed="rId1" name="whip.wav"/>
          </p:nvPr>
        </p:nvPicPr>
        <p:blipFill>
          <a:blip r:embed="rId4" cstate="print"/>
          <a:stretch>
            <a:fillRect/>
          </a:stretch>
        </p:blipFill>
        <p:spPr>
          <a:xfrm>
            <a:off x="9900592" y="1988840"/>
            <a:ext cx="304800" cy="304800"/>
          </a:xfrm>
          <a:prstGeom prst="rect">
            <a:avLst/>
          </a:prstGeom>
        </p:spPr>
      </p:pic>
      <p:pic>
        <p:nvPicPr>
          <p:cNvPr id="237" name="slap.wav">
            <a:hlinkClick r:id="" action="ppaction://media"/>
          </p:cNvPr>
          <p:cNvPicPr>
            <a:picLocks noRot="1" noChangeAspect="1"/>
          </p:cNvPicPr>
          <p:nvPr>
            <a:wavAudioFile r:embed="rId2" name="slap.wav"/>
          </p:nvPr>
        </p:nvPicPr>
        <p:blipFill>
          <a:blip r:embed="rId5" cstate="print"/>
          <a:stretch>
            <a:fillRect/>
          </a:stretch>
        </p:blipFill>
        <p:spPr>
          <a:xfrm>
            <a:off x="9756576" y="41490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7465 -0.10648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5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C 0.01875 0.00926 0.03872 0.01945 0.0566 0.04213 C 0.07448 0.06482 0.0974 0.11806 0.1073 0.13658 C 0.11719 0.1551 0.11216 0.15556 0.11563 0.15371 C 0.1191 0.15185 0.11563 0.14167 0.12778 0.12593 C 0.13993 0.11019 0.16007 0.07709 0.1882 0.05926 C 0.21632 0.04144 0.27379 0.02732 0.29618 0.01898 " pathEditMode="relative" rAng="0" ptsTypes="aaaaaaa">
                                      <p:cBhvr>
                                        <p:cTn id="10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7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295" fill="hold"/>
                                        <p:tgtEl>
                                          <p:spTgt spid="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6"/>
                </p:tgtEl>
              </p:cMediaNode>
            </p:audio>
            <p:audio>
              <p:cMediaNode>
                <p:cTn id="1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7"/>
                </p:tgtEl>
              </p:cMediaNode>
            </p:audio>
          </p:childTnLst>
        </p:cTn>
      </p:par>
    </p:tnLst>
    <p:bldLst>
      <p:bldP spid="146" grpId="0" animBg="1"/>
      <p:bldP spid="147" grpId="0" animBg="1"/>
      <p:bldP spid="89" grpId="3" animBg="1"/>
      <p:bldP spid="89" grpId="5" animBg="1"/>
      <p:bldP spid="89" grpId="6" animBg="1"/>
      <p:bldP spid="91" grpId="3" animBg="1"/>
      <p:bldP spid="91" grpId="5" animBg="1"/>
      <p:bldP spid="91" grpId="6" animBg="1"/>
      <p:bldP spid="99" grpId="0" animBg="1"/>
      <p:bldP spid="101" grpId="0" animBg="1"/>
      <p:bldP spid="129" grpId="0" animBg="1"/>
      <p:bldP spid="130" grpId="0" animBg="1"/>
      <p:bldP spid="154" grpId="0" animBg="1"/>
      <p:bldP spid="154" grpId="1" animBg="1"/>
      <p:bldP spid="154" grpId="3" animBg="1"/>
      <p:bldP spid="154" grpId="4" animBg="1"/>
      <p:bldP spid="160" grpId="0" animBg="1"/>
      <p:bldP spid="160" grpId="2" animBg="1"/>
      <p:bldP spid="160" grpId="3" animBg="1"/>
      <p:bldP spid="160" grpId="4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72"/>
          <p:cNvGrpSpPr/>
          <p:nvPr/>
        </p:nvGrpSpPr>
        <p:grpSpPr>
          <a:xfrm>
            <a:off x="1705737" y="476672"/>
            <a:ext cx="5720308" cy="4035927"/>
            <a:chOff x="1705737" y="476672"/>
            <a:chExt cx="5720308" cy="4035927"/>
          </a:xfrm>
        </p:grpSpPr>
        <p:sp>
          <p:nvSpPr>
            <p:cNvPr id="137" name="Rectangle 136"/>
            <p:cNvSpPr/>
            <p:nvPr/>
          </p:nvSpPr>
          <p:spPr>
            <a:xfrm>
              <a:off x="1717955" y="476672"/>
              <a:ext cx="5708090" cy="40359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705737" y="476672"/>
              <a:ext cx="2111475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Prof Charlton-Perez</a:t>
              </a:r>
              <a:endPara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5" name="Freeform 174"/>
          <p:cNvSpPr/>
          <p:nvPr/>
        </p:nvSpPr>
        <p:spPr>
          <a:xfrm rot="6943744" flipV="1">
            <a:off x="5638801" y="3036889"/>
            <a:ext cx="1123024" cy="14751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Freeform 153"/>
          <p:cNvSpPr/>
          <p:nvPr/>
        </p:nvSpPr>
        <p:spPr>
          <a:xfrm rot="3488541" flipV="1">
            <a:off x="5509413" y="1825162"/>
            <a:ext cx="1123024" cy="14751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2" name="Group 181"/>
          <p:cNvGrpSpPr/>
          <p:nvPr/>
        </p:nvGrpSpPr>
        <p:grpSpPr>
          <a:xfrm>
            <a:off x="5364088" y="1697884"/>
            <a:ext cx="1934538" cy="1731116"/>
            <a:chOff x="7133525" y="1685476"/>
            <a:chExt cx="1934538" cy="1731116"/>
          </a:xfrm>
        </p:grpSpPr>
        <p:sp>
          <p:nvSpPr>
            <p:cNvPr id="177" name="Freeform 176"/>
            <p:cNvSpPr/>
            <p:nvPr/>
          </p:nvSpPr>
          <p:spPr>
            <a:xfrm rot="3488541" flipV="1">
              <a:off x="7309612" y="2117481"/>
              <a:ext cx="1123024" cy="147519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1" name="Group 180"/>
            <p:cNvGrpSpPr/>
            <p:nvPr/>
          </p:nvGrpSpPr>
          <p:grpSpPr>
            <a:xfrm rot="21109308">
              <a:off x="7868805" y="1685476"/>
              <a:ext cx="1199258" cy="1666701"/>
              <a:chOff x="8123700" y="1343519"/>
              <a:chExt cx="1199258" cy="1666701"/>
            </a:xfrm>
          </p:grpSpPr>
          <p:sp>
            <p:nvSpPr>
              <p:cNvPr id="178" name="Rectangle 177"/>
              <p:cNvSpPr/>
              <p:nvPr/>
            </p:nvSpPr>
            <p:spPr>
              <a:xfrm>
                <a:off x="8123700" y="1343519"/>
                <a:ext cx="1199258" cy="166670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Pie 178"/>
              <p:cNvSpPr/>
              <p:nvPr/>
            </p:nvSpPr>
            <p:spPr>
              <a:xfrm>
                <a:off x="8316416" y="1772816"/>
                <a:ext cx="864096" cy="864096"/>
              </a:xfrm>
              <a:prstGeom prst="pie">
                <a:avLst>
                  <a:gd name="adj1" fmla="val 18000835"/>
                  <a:gd name="adj2" fmla="val 16200000"/>
                </a:avLst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Pie 179"/>
              <p:cNvSpPr/>
              <p:nvPr/>
            </p:nvSpPr>
            <p:spPr>
              <a:xfrm>
                <a:off x="8350324" y="1628800"/>
                <a:ext cx="864096" cy="864096"/>
              </a:xfrm>
              <a:prstGeom prst="pie">
                <a:avLst>
                  <a:gd name="adj1" fmla="val 16307673"/>
                  <a:gd name="adj2" fmla="val 17992029"/>
                </a:avLst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6" name="Freeform 175"/>
          <p:cNvSpPr/>
          <p:nvPr/>
        </p:nvSpPr>
        <p:spPr>
          <a:xfrm rot="14085283" flipH="1" flipV="1">
            <a:off x="1973706" y="3051601"/>
            <a:ext cx="1071222" cy="14751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Freeform 154"/>
          <p:cNvSpPr/>
          <p:nvPr/>
        </p:nvSpPr>
        <p:spPr>
          <a:xfrm rot="18287917" flipH="1" flipV="1">
            <a:off x="2116918" y="1830634"/>
            <a:ext cx="1071222" cy="14751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Freeform 170"/>
          <p:cNvSpPr/>
          <p:nvPr/>
        </p:nvSpPr>
        <p:spPr>
          <a:xfrm flipH="1">
            <a:off x="5580112" y="2848492"/>
            <a:ext cx="697727" cy="15166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Freeform 171"/>
          <p:cNvSpPr/>
          <p:nvPr/>
        </p:nvSpPr>
        <p:spPr>
          <a:xfrm>
            <a:off x="2339752" y="2848492"/>
            <a:ext cx="720080" cy="15166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-1116632" y="45091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7"/>
          <p:cNvGrpSpPr/>
          <p:nvPr/>
        </p:nvGrpSpPr>
        <p:grpSpPr>
          <a:xfrm>
            <a:off x="0" y="5921896"/>
            <a:ext cx="9144000" cy="936104"/>
            <a:chOff x="0" y="6021288"/>
            <a:chExt cx="9144000" cy="936104"/>
          </a:xfrm>
        </p:grpSpPr>
        <p:sp>
          <p:nvSpPr>
            <p:cNvPr id="11" name="Rectangle 10"/>
            <p:cNvSpPr/>
            <p:nvPr/>
          </p:nvSpPr>
          <p:spPr>
            <a:xfrm>
              <a:off x="0" y="6021288"/>
              <a:ext cx="9144000" cy="936104"/>
            </a:xfrm>
            <a:prstGeom prst="rect">
              <a:avLst/>
            </a:prstGeom>
            <a:solidFill>
              <a:srgbClr val="3333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156176" y="6237312"/>
              <a:ext cx="504056" cy="288032"/>
            </a:xfrm>
            <a:prstGeom prst="wedgeRoundRectCallout">
              <a:avLst>
                <a:gd name="adj1" fmla="val -32297"/>
                <a:gd name="adj2" fmla="val 9756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0"/>
            <p:cNvGrpSpPr/>
            <p:nvPr/>
          </p:nvGrpSpPr>
          <p:grpSpPr>
            <a:xfrm>
              <a:off x="1835696" y="6237312"/>
              <a:ext cx="576066" cy="360040"/>
              <a:chOff x="1979712" y="6237312"/>
              <a:chExt cx="648074" cy="432048"/>
            </a:xfrm>
            <a:solidFill>
              <a:schemeClr val="bg1"/>
            </a:solidFill>
          </p:grpSpPr>
          <p:sp>
            <p:nvSpPr>
              <p:cNvPr id="15" name="Isosceles Triangle 14"/>
              <p:cNvSpPr/>
              <p:nvPr/>
            </p:nvSpPr>
            <p:spPr>
              <a:xfrm rot="16200000">
                <a:off x="2231742" y="6201307"/>
                <a:ext cx="288032" cy="50405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979712" y="6237312"/>
                <a:ext cx="432048" cy="432048"/>
              </a:xfrm>
              <a:prstGeom prst="roundRect">
                <a:avLst>
                  <a:gd name="adj" fmla="val 1225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Smiley Face 15"/>
            <p:cNvSpPr/>
            <p:nvPr/>
          </p:nvSpPr>
          <p:spPr>
            <a:xfrm>
              <a:off x="5436096" y="6165304"/>
              <a:ext cx="504056" cy="504056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21"/>
            <p:cNvGrpSpPr/>
            <p:nvPr/>
          </p:nvGrpSpPr>
          <p:grpSpPr>
            <a:xfrm>
              <a:off x="323528" y="6165304"/>
              <a:ext cx="288032" cy="576064"/>
              <a:chOff x="4463988" y="6165304"/>
              <a:chExt cx="216024" cy="576064"/>
            </a:xfrm>
            <a:solidFill>
              <a:schemeClr val="bg1"/>
            </a:solidFill>
          </p:grpSpPr>
          <p:sp>
            <p:nvSpPr>
              <p:cNvPr id="19" name="Plus 18"/>
              <p:cNvSpPr/>
              <p:nvPr/>
            </p:nvSpPr>
            <p:spPr>
              <a:xfrm>
                <a:off x="4463988" y="6381328"/>
                <a:ext cx="216024" cy="360040"/>
              </a:xfrm>
              <a:prstGeom prst="mathPlus">
                <a:avLst>
                  <a:gd name="adj1" fmla="val 2646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lowchart: Delay 17"/>
              <p:cNvSpPr/>
              <p:nvPr/>
            </p:nvSpPr>
            <p:spPr>
              <a:xfrm rot="16200000">
                <a:off x="4427984" y="6201308"/>
                <a:ext cx="288032" cy="216024"/>
              </a:xfrm>
              <a:prstGeom prst="flowChartDelay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4283968" y="6165304"/>
              <a:ext cx="864096" cy="504056"/>
            </a:xfrm>
            <a:prstGeom prst="round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25"/>
            <p:cNvGrpSpPr/>
            <p:nvPr/>
          </p:nvGrpSpPr>
          <p:grpSpPr>
            <a:xfrm>
              <a:off x="971600" y="6165304"/>
              <a:ext cx="504056" cy="792088"/>
              <a:chOff x="899592" y="6165304"/>
              <a:chExt cx="504056" cy="792088"/>
            </a:xfrm>
            <a:solidFill>
              <a:schemeClr val="bg1"/>
            </a:solidFill>
          </p:grpSpPr>
          <p:sp>
            <p:nvSpPr>
              <p:cNvPr id="23" name="Block Arc 22"/>
              <p:cNvSpPr/>
              <p:nvPr/>
            </p:nvSpPr>
            <p:spPr>
              <a:xfrm>
                <a:off x="899592" y="6165304"/>
                <a:ext cx="504056" cy="792088"/>
              </a:xfrm>
              <a:prstGeom prst="blockArc">
                <a:avLst>
                  <a:gd name="adj1" fmla="val 9994178"/>
                  <a:gd name="adj2" fmla="val 792864"/>
                  <a:gd name="adj3" fmla="val 1667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9959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25963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Up Arrow 26"/>
            <p:cNvSpPr/>
            <p:nvPr/>
          </p:nvSpPr>
          <p:spPr>
            <a:xfrm>
              <a:off x="4572000" y="6237312"/>
              <a:ext cx="288032" cy="36004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29"/>
            <p:cNvGrpSpPr/>
            <p:nvPr/>
          </p:nvGrpSpPr>
          <p:grpSpPr>
            <a:xfrm>
              <a:off x="3563888" y="6165304"/>
              <a:ext cx="432048" cy="692696"/>
              <a:chOff x="3563888" y="6165304"/>
              <a:chExt cx="432048" cy="692696"/>
            </a:xfrm>
            <a:solidFill>
              <a:schemeClr val="bg1"/>
            </a:solidFill>
          </p:grpSpPr>
          <p:sp>
            <p:nvSpPr>
              <p:cNvPr id="28" name="Chord 27"/>
              <p:cNvSpPr/>
              <p:nvPr/>
            </p:nvSpPr>
            <p:spPr>
              <a:xfrm>
                <a:off x="3563888" y="6425952"/>
                <a:ext cx="432048" cy="432048"/>
              </a:xfrm>
              <a:prstGeom prst="chord">
                <a:avLst>
                  <a:gd name="adj1" fmla="val 10265759"/>
                  <a:gd name="adj2" fmla="val 48467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635896" y="6165304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&quot;No&quot; Symbol 30"/>
            <p:cNvSpPr/>
            <p:nvPr/>
          </p:nvSpPr>
          <p:spPr>
            <a:xfrm>
              <a:off x="8460432" y="6165304"/>
              <a:ext cx="504056" cy="504056"/>
            </a:xfrm>
            <a:prstGeom prst="noSmoking">
              <a:avLst>
                <a:gd name="adj" fmla="val 1935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816390" y="4725144"/>
            <a:ext cx="907738" cy="961868"/>
            <a:chOff x="4716016" y="4843396"/>
            <a:chExt cx="907738" cy="961868"/>
          </a:xfrm>
        </p:grpSpPr>
        <p:sp>
          <p:nvSpPr>
            <p:cNvPr id="34" name="Rectangle 33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lowchart: Delay 93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5896510" y="4725144"/>
            <a:ext cx="907738" cy="961868"/>
            <a:chOff x="4716016" y="4843396"/>
            <a:chExt cx="907738" cy="961868"/>
          </a:xfrm>
        </p:grpSpPr>
        <p:sp>
          <p:nvSpPr>
            <p:cNvPr id="102" name="Rectangle 10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3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Flowchart: Delay 10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6976630" y="4725144"/>
            <a:ext cx="907738" cy="961868"/>
            <a:chOff x="4716016" y="4843396"/>
            <a:chExt cx="907738" cy="961868"/>
          </a:xfrm>
        </p:grpSpPr>
        <p:sp>
          <p:nvSpPr>
            <p:cNvPr id="107" name="Rectangle 10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8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lowchart: Delay 10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8056750" y="4725144"/>
            <a:ext cx="907738" cy="961868"/>
            <a:chOff x="4716016" y="4843396"/>
            <a:chExt cx="907738" cy="961868"/>
          </a:xfrm>
        </p:grpSpPr>
        <p:sp>
          <p:nvSpPr>
            <p:cNvPr id="112" name="Rectangle 11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3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Flowchart: Delay 11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495910" y="4725144"/>
            <a:ext cx="907738" cy="961868"/>
            <a:chOff x="4716016" y="4843396"/>
            <a:chExt cx="907738" cy="961868"/>
          </a:xfrm>
        </p:grpSpPr>
        <p:sp>
          <p:nvSpPr>
            <p:cNvPr id="117" name="Rectangle 11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8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lowchart: Delay 11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1" name="Group 120"/>
          <p:cNvGrpSpPr/>
          <p:nvPr/>
        </p:nvGrpSpPr>
        <p:grpSpPr>
          <a:xfrm>
            <a:off x="1576030" y="4725144"/>
            <a:ext cx="907738" cy="961868"/>
            <a:chOff x="4716016" y="4843396"/>
            <a:chExt cx="907738" cy="961868"/>
          </a:xfrm>
        </p:grpSpPr>
        <p:sp>
          <p:nvSpPr>
            <p:cNvPr id="122" name="Rectangle 12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3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lowchart: Delay 12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2656150" y="4725144"/>
            <a:ext cx="907738" cy="961868"/>
            <a:chOff x="4716016" y="4843396"/>
            <a:chExt cx="907738" cy="961868"/>
          </a:xfrm>
        </p:grpSpPr>
        <p:sp>
          <p:nvSpPr>
            <p:cNvPr id="127" name="Rectangle 12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8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Flowchart: Delay 12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3736270" y="4725144"/>
            <a:ext cx="907738" cy="961868"/>
            <a:chOff x="4716016" y="4843396"/>
            <a:chExt cx="907738" cy="961868"/>
          </a:xfrm>
        </p:grpSpPr>
        <p:sp>
          <p:nvSpPr>
            <p:cNvPr id="132" name="Rectangle 13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3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lowchart: Delay 13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4" name="Group 173"/>
          <p:cNvGrpSpPr/>
          <p:nvPr/>
        </p:nvGrpSpPr>
        <p:grpSpPr>
          <a:xfrm>
            <a:off x="2795272" y="1951438"/>
            <a:ext cx="3061737" cy="3061738"/>
            <a:chOff x="3083304" y="1951438"/>
            <a:chExt cx="3061737" cy="3061738"/>
          </a:xfrm>
        </p:grpSpPr>
        <p:grpSp>
          <p:nvGrpSpPr>
            <p:cNvPr id="139" name="Group 38"/>
            <p:cNvGrpSpPr/>
            <p:nvPr/>
          </p:nvGrpSpPr>
          <p:grpSpPr>
            <a:xfrm>
              <a:off x="3083304" y="1951438"/>
              <a:ext cx="3061737" cy="3061738"/>
              <a:chOff x="5465124" y="2780928"/>
              <a:chExt cx="2016224" cy="2016224"/>
            </a:xfrm>
          </p:grpSpPr>
          <p:sp>
            <p:nvSpPr>
              <p:cNvPr id="145" name="Chord 144"/>
              <p:cNvSpPr/>
              <p:nvPr/>
            </p:nvSpPr>
            <p:spPr>
              <a:xfrm>
                <a:off x="5465124" y="2780928"/>
                <a:ext cx="2016224" cy="2016224"/>
              </a:xfrm>
              <a:prstGeom prst="chord">
                <a:avLst>
                  <a:gd name="adj1" fmla="val 8363449"/>
                  <a:gd name="adj2" fmla="val 2474093"/>
                </a:avLst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5508104" y="2809041"/>
                <a:ext cx="958662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5564109" y="2809041"/>
                <a:ext cx="902660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5725025" y="2809041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Freeform 148"/>
              <p:cNvSpPr/>
              <p:nvPr/>
            </p:nvSpPr>
            <p:spPr>
              <a:xfrm flipH="1">
                <a:off x="6466765" y="2809041"/>
                <a:ext cx="985555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Freeform 149"/>
              <p:cNvSpPr/>
              <p:nvPr/>
            </p:nvSpPr>
            <p:spPr>
              <a:xfrm flipH="1">
                <a:off x="6466767" y="2809041"/>
                <a:ext cx="902661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Freeform 150"/>
              <p:cNvSpPr/>
              <p:nvPr/>
            </p:nvSpPr>
            <p:spPr>
              <a:xfrm flipH="1">
                <a:off x="6466767" y="2809041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0" name="Oval 139"/>
            <p:cNvSpPr/>
            <p:nvPr/>
          </p:nvSpPr>
          <p:spPr>
            <a:xfrm>
              <a:off x="4550696" y="3591659"/>
              <a:ext cx="260855" cy="257809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1" name="Group 99"/>
          <p:cNvGrpSpPr/>
          <p:nvPr/>
        </p:nvGrpSpPr>
        <p:grpSpPr>
          <a:xfrm>
            <a:off x="4003037" y="3194015"/>
            <a:ext cx="739177" cy="311034"/>
            <a:chOff x="1995445" y="3314205"/>
            <a:chExt cx="486765" cy="204823"/>
          </a:xfrm>
        </p:grpSpPr>
        <p:sp>
          <p:nvSpPr>
            <p:cNvPr id="143" name="Oval 142"/>
            <p:cNvSpPr/>
            <p:nvPr/>
          </p:nvSpPr>
          <p:spPr>
            <a:xfrm>
              <a:off x="1995445" y="3314205"/>
              <a:ext cx="107004" cy="204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/>
            <p:cNvSpPr/>
            <p:nvPr/>
          </p:nvSpPr>
          <p:spPr>
            <a:xfrm>
              <a:off x="2375206" y="3314205"/>
              <a:ext cx="107004" cy="204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2" name="Arc 141"/>
          <p:cNvSpPr/>
          <p:nvPr/>
        </p:nvSpPr>
        <p:spPr>
          <a:xfrm rot="10800000">
            <a:off x="3731378" y="3591658"/>
            <a:ext cx="1316117" cy="765431"/>
          </a:xfrm>
          <a:prstGeom prst="arc">
            <a:avLst>
              <a:gd name="adj1" fmla="val 10959807"/>
              <a:gd name="adj2" fmla="val 2133873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60" name="Group 30"/>
          <p:cNvGrpSpPr/>
          <p:nvPr/>
        </p:nvGrpSpPr>
        <p:grpSpPr>
          <a:xfrm flipV="1">
            <a:off x="3923928" y="3284984"/>
            <a:ext cx="864096" cy="73040"/>
            <a:chOff x="3347864" y="2492894"/>
            <a:chExt cx="665183" cy="144018"/>
          </a:xfrm>
        </p:grpSpPr>
        <p:cxnSp>
          <p:nvCxnSpPr>
            <p:cNvPr id="161" name="Straight Connector 160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3797023" y="2492894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TextBox 162"/>
          <p:cNvSpPr txBox="1"/>
          <p:nvPr/>
        </p:nvSpPr>
        <p:spPr>
          <a:xfrm>
            <a:off x="251520" y="658100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99592" y="6581001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Sound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763688" y="6581001"/>
            <a:ext cx="601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Video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260473" y="6581001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403390" y="6581001"/>
            <a:ext cx="61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372103" y="6581001"/>
            <a:ext cx="595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Smile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118633" y="658100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Chat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413945" y="658100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Leave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3" name="Group 30"/>
          <p:cNvGrpSpPr/>
          <p:nvPr/>
        </p:nvGrpSpPr>
        <p:grpSpPr>
          <a:xfrm flipV="1">
            <a:off x="3923928" y="3068960"/>
            <a:ext cx="864096" cy="73040"/>
            <a:chOff x="3347864" y="2492894"/>
            <a:chExt cx="665183" cy="144018"/>
          </a:xfrm>
        </p:grpSpPr>
        <p:cxnSp>
          <p:nvCxnSpPr>
            <p:cNvPr id="184" name="Straight Connector 183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3797023" y="2492894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Arc 185"/>
          <p:cNvSpPr/>
          <p:nvPr/>
        </p:nvSpPr>
        <p:spPr>
          <a:xfrm>
            <a:off x="3740889" y="4149080"/>
            <a:ext cx="1316117" cy="765431"/>
          </a:xfrm>
          <a:prstGeom prst="arc">
            <a:avLst>
              <a:gd name="adj1" fmla="val 10959807"/>
              <a:gd name="adj2" fmla="val 2133873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5" grpId="1" animBg="1"/>
      <p:bldP spid="154" grpId="0" animBg="1"/>
      <p:bldP spid="154" grpId="1" animBg="1"/>
      <p:bldP spid="176" grpId="0" animBg="1"/>
      <p:bldP spid="176" grpId="1" animBg="1"/>
      <p:bldP spid="155" grpId="0" animBg="1"/>
      <p:bldP spid="155" grpId="1" animBg="1"/>
      <p:bldP spid="171" grpId="0" animBg="1"/>
      <p:bldP spid="171" grpId="1" animBg="1"/>
      <p:bldP spid="171" grpId="2" animBg="1"/>
      <p:bldP spid="172" grpId="0" animBg="1"/>
      <p:bldP spid="172" grpId="1" animBg="1"/>
      <p:bldP spid="142" grpId="0" animBg="1"/>
      <p:bldP spid="18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/>
          <p:cNvSpPr/>
          <p:nvPr/>
        </p:nvSpPr>
        <p:spPr>
          <a:xfrm>
            <a:off x="1717955" y="476672"/>
            <a:ext cx="5708090" cy="40359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reeform 105"/>
          <p:cNvSpPr/>
          <p:nvPr/>
        </p:nvSpPr>
        <p:spPr>
          <a:xfrm rot="8266020">
            <a:off x="2146606" y="1007828"/>
            <a:ext cx="1115579" cy="157021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Freeform 159"/>
          <p:cNvSpPr/>
          <p:nvPr/>
        </p:nvSpPr>
        <p:spPr>
          <a:xfrm rot="3483633">
            <a:off x="1871605" y="2792181"/>
            <a:ext cx="1032032" cy="150595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1" name="Group 180"/>
          <p:cNvGrpSpPr/>
          <p:nvPr/>
        </p:nvGrpSpPr>
        <p:grpSpPr>
          <a:xfrm rot="333994">
            <a:off x="5364089" y="1412776"/>
            <a:ext cx="1995548" cy="1666701"/>
            <a:chOff x="7535326" y="2276872"/>
            <a:chExt cx="1995548" cy="1666701"/>
          </a:xfrm>
        </p:grpSpPr>
        <p:sp>
          <p:nvSpPr>
            <p:cNvPr id="180" name="Freeform 179"/>
            <p:cNvSpPr/>
            <p:nvPr/>
          </p:nvSpPr>
          <p:spPr>
            <a:xfrm rot="14692628" flipH="1">
              <a:off x="7755409" y="2326061"/>
              <a:ext cx="1065783" cy="150595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6" name="Group 180"/>
            <p:cNvGrpSpPr/>
            <p:nvPr/>
          </p:nvGrpSpPr>
          <p:grpSpPr>
            <a:xfrm>
              <a:off x="8331616" y="2276872"/>
              <a:ext cx="1199258" cy="1666701"/>
              <a:chOff x="8123700" y="1343519"/>
              <a:chExt cx="1199258" cy="1666701"/>
            </a:xfrm>
          </p:grpSpPr>
          <p:sp>
            <p:nvSpPr>
              <p:cNvPr id="177" name="Rectangle 176"/>
              <p:cNvSpPr/>
              <p:nvPr/>
            </p:nvSpPr>
            <p:spPr>
              <a:xfrm>
                <a:off x="8123700" y="1343519"/>
                <a:ext cx="1199258" cy="166670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Pie 177"/>
              <p:cNvSpPr/>
              <p:nvPr/>
            </p:nvSpPr>
            <p:spPr>
              <a:xfrm>
                <a:off x="8316416" y="1772816"/>
                <a:ext cx="864096" cy="864096"/>
              </a:xfrm>
              <a:prstGeom prst="pie">
                <a:avLst>
                  <a:gd name="adj1" fmla="val 17329942"/>
                  <a:gd name="adj2" fmla="val 16200000"/>
                </a:avLst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Pie 178"/>
              <p:cNvSpPr/>
              <p:nvPr/>
            </p:nvSpPr>
            <p:spPr>
              <a:xfrm>
                <a:off x="8348312" y="1589233"/>
                <a:ext cx="864096" cy="864096"/>
              </a:xfrm>
              <a:prstGeom prst="pie">
                <a:avLst>
                  <a:gd name="adj1" fmla="val 16307673"/>
                  <a:gd name="adj2" fmla="val 17117787"/>
                </a:avLst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1" name="Freeform 120"/>
          <p:cNvSpPr/>
          <p:nvPr/>
        </p:nvSpPr>
        <p:spPr>
          <a:xfrm flipH="1">
            <a:off x="5465544" y="2344436"/>
            <a:ext cx="834649" cy="173263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Freeform 122"/>
          <p:cNvSpPr/>
          <p:nvPr/>
        </p:nvSpPr>
        <p:spPr>
          <a:xfrm>
            <a:off x="2198445" y="2420888"/>
            <a:ext cx="861388" cy="173263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-1116632" y="45091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7"/>
          <p:cNvGrpSpPr/>
          <p:nvPr/>
        </p:nvGrpSpPr>
        <p:grpSpPr>
          <a:xfrm>
            <a:off x="0" y="5921896"/>
            <a:ext cx="9144000" cy="936104"/>
            <a:chOff x="0" y="6021288"/>
            <a:chExt cx="9144000" cy="936104"/>
          </a:xfrm>
        </p:grpSpPr>
        <p:sp>
          <p:nvSpPr>
            <p:cNvPr id="11" name="Rectangle 10"/>
            <p:cNvSpPr/>
            <p:nvPr/>
          </p:nvSpPr>
          <p:spPr>
            <a:xfrm>
              <a:off x="0" y="6021288"/>
              <a:ext cx="9144000" cy="936104"/>
            </a:xfrm>
            <a:prstGeom prst="rect">
              <a:avLst/>
            </a:prstGeom>
            <a:solidFill>
              <a:srgbClr val="3333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156176" y="6237312"/>
              <a:ext cx="504056" cy="288032"/>
            </a:xfrm>
            <a:prstGeom prst="wedgeRoundRectCallout">
              <a:avLst>
                <a:gd name="adj1" fmla="val -32297"/>
                <a:gd name="adj2" fmla="val 9756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0"/>
            <p:cNvGrpSpPr/>
            <p:nvPr/>
          </p:nvGrpSpPr>
          <p:grpSpPr>
            <a:xfrm>
              <a:off x="1835696" y="6237312"/>
              <a:ext cx="576066" cy="360040"/>
              <a:chOff x="1979712" y="6237312"/>
              <a:chExt cx="648074" cy="432048"/>
            </a:xfrm>
            <a:solidFill>
              <a:schemeClr val="bg1"/>
            </a:solidFill>
          </p:grpSpPr>
          <p:sp>
            <p:nvSpPr>
              <p:cNvPr id="15" name="Isosceles Triangle 14"/>
              <p:cNvSpPr/>
              <p:nvPr/>
            </p:nvSpPr>
            <p:spPr>
              <a:xfrm rot="16200000">
                <a:off x="2231742" y="6201307"/>
                <a:ext cx="288032" cy="50405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979712" y="6237312"/>
                <a:ext cx="432048" cy="432048"/>
              </a:xfrm>
              <a:prstGeom prst="roundRect">
                <a:avLst>
                  <a:gd name="adj" fmla="val 1225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Smiley Face 15"/>
            <p:cNvSpPr/>
            <p:nvPr/>
          </p:nvSpPr>
          <p:spPr>
            <a:xfrm>
              <a:off x="5436096" y="6165304"/>
              <a:ext cx="504056" cy="504056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21"/>
            <p:cNvGrpSpPr/>
            <p:nvPr/>
          </p:nvGrpSpPr>
          <p:grpSpPr>
            <a:xfrm>
              <a:off x="323528" y="6165304"/>
              <a:ext cx="288032" cy="576064"/>
              <a:chOff x="4463988" y="6165304"/>
              <a:chExt cx="216024" cy="576064"/>
            </a:xfrm>
            <a:solidFill>
              <a:schemeClr val="bg1"/>
            </a:solidFill>
          </p:grpSpPr>
          <p:sp>
            <p:nvSpPr>
              <p:cNvPr id="19" name="Plus 18"/>
              <p:cNvSpPr/>
              <p:nvPr/>
            </p:nvSpPr>
            <p:spPr>
              <a:xfrm>
                <a:off x="4463988" y="6381328"/>
                <a:ext cx="216024" cy="360040"/>
              </a:xfrm>
              <a:prstGeom prst="mathPlus">
                <a:avLst>
                  <a:gd name="adj1" fmla="val 2646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lowchart: Delay 17"/>
              <p:cNvSpPr/>
              <p:nvPr/>
            </p:nvSpPr>
            <p:spPr>
              <a:xfrm rot="16200000">
                <a:off x="4427984" y="6201308"/>
                <a:ext cx="288032" cy="216024"/>
              </a:xfrm>
              <a:prstGeom prst="flowChartDelay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4283968" y="6165304"/>
              <a:ext cx="864096" cy="504056"/>
            </a:xfrm>
            <a:prstGeom prst="round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25"/>
            <p:cNvGrpSpPr/>
            <p:nvPr/>
          </p:nvGrpSpPr>
          <p:grpSpPr>
            <a:xfrm>
              <a:off x="971600" y="6165304"/>
              <a:ext cx="504056" cy="792088"/>
              <a:chOff x="899592" y="6165304"/>
              <a:chExt cx="504056" cy="792088"/>
            </a:xfrm>
            <a:solidFill>
              <a:schemeClr val="bg1"/>
            </a:solidFill>
          </p:grpSpPr>
          <p:sp>
            <p:nvSpPr>
              <p:cNvPr id="23" name="Block Arc 22"/>
              <p:cNvSpPr/>
              <p:nvPr/>
            </p:nvSpPr>
            <p:spPr>
              <a:xfrm>
                <a:off x="899592" y="6165304"/>
                <a:ext cx="504056" cy="792088"/>
              </a:xfrm>
              <a:prstGeom prst="blockArc">
                <a:avLst>
                  <a:gd name="adj1" fmla="val 9994178"/>
                  <a:gd name="adj2" fmla="val 792864"/>
                  <a:gd name="adj3" fmla="val 1667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9959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25963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Up Arrow 26"/>
            <p:cNvSpPr/>
            <p:nvPr/>
          </p:nvSpPr>
          <p:spPr>
            <a:xfrm>
              <a:off x="4572000" y="6237312"/>
              <a:ext cx="288032" cy="36004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29"/>
            <p:cNvGrpSpPr/>
            <p:nvPr/>
          </p:nvGrpSpPr>
          <p:grpSpPr>
            <a:xfrm>
              <a:off x="3563888" y="6165304"/>
              <a:ext cx="432048" cy="692696"/>
              <a:chOff x="3563888" y="6165304"/>
              <a:chExt cx="432048" cy="692696"/>
            </a:xfrm>
            <a:solidFill>
              <a:schemeClr val="bg1"/>
            </a:solidFill>
          </p:grpSpPr>
          <p:sp>
            <p:nvSpPr>
              <p:cNvPr id="28" name="Chord 27"/>
              <p:cNvSpPr/>
              <p:nvPr/>
            </p:nvSpPr>
            <p:spPr>
              <a:xfrm>
                <a:off x="3563888" y="6425952"/>
                <a:ext cx="432048" cy="432048"/>
              </a:xfrm>
              <a:prstGeom prst="chord">
                <a:avLst>
                  <a:gd name="adj1" fmla="val 10265759"/>
                  <a:gd name="adj2" fmla="val 48467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635896" y="6165304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&quot;No&quot; Symbol 30"/>
            <p:cNvSpPr/>
            <p:nvPr/>
          </p:nvSpPr>
          <p:spPr>
            <a:xfrm>
              <a:off x="8460432" y="6165304"/>
              <a:ext cx="504056" cy="504056"/>
            </a:xfrm>
            <a:prstGeom prst="noSmoking">
              <a:avLst>
                <a:gd name="adj" fmla="val 1935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99"/>
          <p:cNvGrpSpPr/>
          <p:nvPr/>
        </p:nvGrpSpPr>
        <p:grpSpPr>
          <a:xfrm>
            <a:off x="5896510" y="4725144"/>
            <a:ext cx="907738" cy="961868"/>
            <a:chOff x="4716016" y="4843396"/>
            <a:chExt cx="907738" cy="961868"/>
          </a:xfrm>
        </p:grpSpPr>
        <p:sp>
          <p:nvSpPr>
            <p:cNvPr id="34" name="Rectangle 33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lowchart: Delay 93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" name="Group 100"/>
          <p:cNvGrpSpPr/>
          <p:nvPr/>
        </p:nvGrpSpPr>
        <p:grpSpPr>
          <a:xfrm>
            <a:off x="6976630" y="4725144"/>
            <a:ext cx="907738" cy="961868"/>
            <a:chOff x="4716016" y="4843396"/>
            <a:chExt cx="907738" cy="961868"/>
          </a:xfrm>
        </p:grpSpPr>
        <p:sp>
          <p:nvSpPr>
            <p:cNvPr id="102" name="Rectangle 10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Flowchart: Delay 10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" name="Group 105"/>
          <p:cNvGrpSpPr/>
          <p:nvPr/>
        </p:nvGrpSpPr>
        <p:grpSpPr>
          <a:xfrm>
            <a:off x="4816390" y="4725144"/>
            <a:ext cx="907738" cy="961868"/>
            <a:chOff x="4716016" y="4843396"/>
            <a:chExt cx="907738" cy="961868"/>
          </a:xfrm>
        </p:grpSpPr>
        <p:sp>
          <p:nvSpPr>
            <p:cNvPr id="107" name="Rectangle 10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lowchart: Delay 10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110"/>
          <p:cNvGrpSpPr/>
          <p:nvPr/>
        </p:nvGrpSpPr>
        <p:grpSpPr>
          <a:xfrm>
            <a:off x="8056750" y="4725144"/>
            <a:ext cx="907738" cy="961868"/>
            <a:chOff x="4716016" y="4843396"/>
            <a:chExt cx="907738" cy="961868"/>
          </a:xfrm>
        </p:grpSpPr>
        <p:sp>
          <p:nvSpPr>
            <p:cNvPr id="112" name="Rectangle 11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CC66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C6600"/>
                  </a:solidFill>
                </a:endParaRPr>
              </a:p>
            </p:txBody>
          </p:sp>
          <p:sp>
            <p:nvSpPr>
              <p:cNvPr id="115" name="Flowchart: Delay 11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CC66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C6600"/>
                  </a:solidFill>
                </a:endParaRPr>
              </a:p>
            </p:txBody>
          </p:sp>
        </p:grpSp>
      </p:grpSp>
      <p:grpSp>
        <p:nvGrpSpPr>
          <p:cNvPr id="30" name="Group 115"/>
          <p:cNvGrpSpPr/>
          <p:nvPr/>
        </p:nvGrpSpPr>
        <p:grpSpPr>
          <a:xfrm>
            <a:off x="495910" y="4725144"/>
            <a:ext cx="907738" cy="961868"/>
            <a:chOff x="4716016" y="4843396"/>
            <a:chExt cx="907738" cy="961868"/>
          </a:xfrm>
        </p:grpSpPr>
        <p:sp>
          <p:nvSpPr>
            <p:cNvPr id="117" name="Rectangle 11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2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lowchart: Delay 11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" name="Group 120"/>
          <p:cNvGrpSpPr/>
          <p:nvPr/>
        </p:nvGrpSpPr>
        <p:grpSpPr>
          <a:xfrm>
            <a:off x="1576030" y="4725144"/>
            <a:ext cx="907738" cy="961868"/>
            <a:chOff x="4716016" y="4843396"/>
            <a:chExt cx="907738" cy="961868"/>
          </a:xfrm>
        </p:grpSpPr>
        <p:sp>
          <p:nvSpPr>
            <p:cNvPr id="122" name="Rectangle 12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lowchart: Delay 12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" name="Group 125"/>
          <p:cNvGrpSpPr/>
          <p:nvPr/>
        </p:nvGrpSpPr>
        <p:grpSpPr>
          <a:xfrm>
            <a:off x="2656150" y="4725144"/>
            <a:ext cx="907738" cy="961868"/>
            <a:chOff x="4716016" y="4843396"/>
            <a:chExt cx="907738" cy="961868"/>
          </a:xfrm>
        </p:grpSpPr>
        <p:sp>
          <p:nvSpPr>
            <p:cNvPr id="127" name="Rectangle 12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Flowchart: Delay 12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" name="Group 130"/>
          <p:cNvGrpSpPr/>
          <p:nvPr/>
        </p:nvGrpSpPr>
        <p:grpSpPr>
          <a:xfrm>
            <a:off x="3736270" y="4725144"/>
            <a:ext cx="907738" cy="961868"/>
            <a:chOff x="4716016" y="4843396"/>
            <a:chExt cx="907738" cy="961868"/>
          </a:xfrm>
        </p:grpSpPr>
        <p:sp>
          <p:nvSpPr>
            <p:cNvPr id="132" name="Rectangle 13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9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lowchart: Delay 13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3" name="TextBox 152"/>
          <p:cNvSpPr txBox="1"/>
          <p:nvPr/>
        </p:nvSpPr>
        <p:spPr>
          <a:xfrm>
            <a:off x="1705737" y="476672"/>
            <a:ext cx="1495922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 Harrison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51520" y="658100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99592" y="6581001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Sound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763688" y="6581001"/>
            <a:ext cx="601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Video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260473" y="6581001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403390" y="6581001"/>
            <a:ext cx="61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372103" y="6581001"/>
            <a:ext cx="595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Smile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118633" y="658100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Chat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413945" y="658100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Leave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Chord 107"/>
          <p:cNvSpPr/>
          <p:nvPr/>
        </p:nvSpPr>
        <p:spPr>
          <a:xfrm>
            <a:off x="2808009" y="1171870"/>
            <a:ext cx="2916120" cy="3841306"/>
          </a:xfrm>
          <a:prstGeom prst="chord">
            <a:avLst>
              <a:gd name="adj1" fmla="val 7467226"/>
              <a:gd name="adj2" fmla="val 3316889"/>
            </a:avLst>
          </a:pr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6" name="Group 20"/>
          <p:cNvGrpSpPr/>
          <p:nvPr/>
        </p:nvGrpSpPr>
        <p:grpSpPr>
          <a:xfrm>
            <a:off x="3535440" y="1439678"/>
            <a:ext cx="1430416" cy="588119"/>
            <a:chOff x="1979712" y="2708920"/>
            <a:chExt cx="1107584" cy="442579"/>
          </a:xfrm>
        </p:grpSpPr>
        <p:sp>
          <p:nvSpPr>
            <p:cNvPr id="131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8" name="Chord 137"/>
          <p:cNvSpPr/>
          <p:nvPr/>
        </p:nvSpPr>
        <p:spPr>
          <a:xfrm>
            <a:off x="3896356" y="2830411"/>
            <a:ext cx="728083" cy="494046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9" name="Group 138"/>
          <p:cNvGrpSpPr/>
          <p:nvPr/>
        </p:nvGrpSpPr>
        <p:grpSpPr>
          <a:xfrm>
            <a:off x="3924906" y="2272671"/>
            <a:ext cx="673772" cy="370536"/>
            <a:chOff x="6739030" y="3610677"/>
            <a:chExt cx="451036" cy="248044"/>
          </a:xfrm>
        </p:grpSpPr>
        <p:sp>
          <p:nvSpPr>
            <p:cNvPr id="141" name="Oval 140"/>
            <p:cNvSpPr/>
            <p:nvPr/>
          </p:nvSpPr>
          <p:spPr>
            <a:xfrm rot="190219">
              <a:off x="7099070" y="3610677"/>
              <a:ext cx="90996" cy="248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Oval 151"/>
            <p:cNvSpPr/>
            <p:nvPr/>
          </p:nvSpPr>
          <p:spPr>
            <a:xfrm rot="190219">
              <a:off x="6739030" y="3610677"/>
              <a:ext cx="90996" cy="248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2" name="Arc 171"/>
          <p:cNvSpPr/>
          <p:nvPr/>
        </p:nvSpPr>
        <p:spPr>
          <a:xfrm>
            <a:off x="3419872" y="3722362"/>
            <a:ext cx="1721086" cy="1290814"/>
          </a:xfrm>
          <a:prstGeom prst="arc">
            <a:avLst>
              <a:gd name="adj1" fmla="val 13520168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2" name="Group 30"/>
          <p:cNvGrpSpPr/>
          <p:nvPr/>
        </p:nvGrpSpPr>
        <p:grpSpPr>
          <a:xfrm flipV="1">
            <a:off x="3842396" y="2142381"/>
            <a:ext cx="864096" cy="73040"/>
            <a:chOff x="3347864" y="2492894"/>
            <a:chExt cx="665183" cy="144018"/>
          </a:xfrm>
        </p:grpSpPr>
        <p:cxnSp>
          <p:nvCxnSpPr>
            <p:cNvPr id="183" name="Straight Connector 182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V="1">
              <a:off x="3797023" y="2492894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60" grpId="0" animBg="1"/>
      <p:bldP spid="160" grpId="1" animBg="1"/>
      <p:bldP spid="121" grpId="0" animBg="1"/>
      <p:bldP spid="121" grpId="1" animBg="1"/>
      <p:bldP spid="123" grpId="0" animBg="1"/>
      <p:bldP spid="123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/>
          <p:cNvSpPr/>
          <p:nvPr/>
        </p:nvSpPr>
        <p:spPr>
          <a:xfrm>
            <a:off x="1717955" y="476672"/>
            <a:ext cx="5708090" cy="40359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Freeform 97"/>
          <p:cNvSpPr/>
          <p:nvPr/>
        </p:nvSpPr>
        <p:spPr>
          <a:xfrm rot="7330235">
            <a:off x="2839632" y="1977438"/>
            <a:ext cx="1022096" cy="140539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Freeform 117"/>
          <p:cNvSpPr/>
          <p:nvPr/>
        </p:nvSpPr>
        <p:spPr>
          <a:xfrm rot="3850961" flipV="1">
            <a:off x="5156347" y="1993573"/>
            <a:ext cx="1022096" cy="145927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7" name="Group 146"/>
          <p:cNvGrpSpPr/>
          <p:nvPr/>
        </p:nvGrpSpPr>
        <p:grpSpPr>
          <a:xfrm rot="21011525">
            <a:off x="1892503" y="1609704"/>
            <a:ext cx="2121939" cy="1694465"/>
            <a:chOff x="611560" y="2256056"/>
            <a:chExt cx="2121939" cy="1694465"/>
          </a:xfrm>
        </p:grpSpPr>
        <p:sp>
          <p:nvSpPr>
            <p:cNvPr id="96" name="Freeform 95"/>
            <p:cNvSpPr/>
            <p:nvPr/>
          </p:nvSpPr>
          <p:spPr>
            <a:xfrm rot="6999642">
              <a:off x="1523205" y="2735002"/>
              <a:ext cx="1032591" cy="138799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9011 w 777479"/>
                <a:gd name="connsiteY0" fmla="*/ 33271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9011" y="33271"/>
                  </a:moveTo>
                  <a:cubicBezTo>
                    <a:pt x="263100" y="78912"/>
                    <a:pt x="267456" y="307229"/>
                    <a:pt x="239713" y="381071"/>
                  </a:cubicBezTo>
                  <a:cubicBezTo>
                    <a:pt x="211970" y="454913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2256056"/>
              <a:ext cx="1369844" cy="16944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99" name="Freeform 98"/>
          <p:cNvSpPr/>
          <p:nvPr/>
        </p:nvSpPr>
        <p:spPr>
          <a:xfrm>
            <a:off x="3138547" y="2609231"/>
            <a:ext cx="695829" cy="153984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Freeform 99"/>
          <p:cNvSpPr/>
          <p:nvPr/>
        </p:nvSpPr>
        <p:spPr>
          <a:xfrm flipH="1">
            <a:off x="5040728" y="2609231"/>
            <a:ext cx="682327" cy="153984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-1116632" y="45091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7"/>
          <p:cNvGrpSpPr/>
          <p:nvPr/>
        </p:nvGrpSpPr>
        <p:grpSpPr>
          <a:xfrm>
            <a:off x="0" y="5921896"/>
            <a:ext cx="9144000" cy="936104"/>
            <a:chOff x="0" y="6021288"/>
            <a:chExt cx="9144000" cy="936104"/>
          </a:xfrm>
        </p:grpSpPr>
        <p:sp>
          <p:nvSpPr>
            <p:cNvPr id="11" name="Rectangle 10"/>
            <p:cNvSpPr/>
            <p:nvPr/>
          </p:nvSpPr>
          <p:spPr>
            <a:xfrm>
              <a:off x="0" y="6021288"/>
              <a:ext cx="9144000" cy="936104"/>
            </a:xfrm>
            <a:prstGeom prst="rect">
              <a:avLst/>
            </a:prstGeom>
            <a:solidFill>
              <a:srgbClr val="3333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156176" y="6237312"/>
              <a:ext cx="504056" cy="288032"/>
            </a:xfrm>
            <a:prstGeom prst="wedgeRoundRectCallout">
              <a:avLst>
                <a:gd name="adj1" fmla="val -32297"/>
                <a:gd name="adj2" fmla="val 9756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0"/>
            <p:cNvGrpSpPr/>
            <p:nvPr/>
          </p:nvGrpSpPr>
          <p:grpSpPr>
            <a:xfrm>
              <a:off x="1835696" y="6237312"/>
              <a:ext cx="576066" cy="360040"/>
              <a:chOff x="1979712" y="6237312"/>
              <a:chExt cx="648074" cy="432048"/>
            </a:xfrm>
            <a:solidFill>
              <a:schemeClr val="bg1"/>
            </a:solidFill>
          </p:grpSpPr>
          <p:sp>
            <p:nvSpPr>
              <p:cNvPr id="15" name="Isosceles Triangle 14"/>
              <p:cNvSpPr/>
              <p:nvPr/>
            </p:nvSpPr>
            <p:spPr>
              <a:xfrm rot="16200000">
                <a:off x="2231742" y="6201307"/>
                <a:ext cx="288032" cy="50405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979712" y="6237312"/>
                <a:ext cx="432048" cy="432048"/>
              </a:xfrm>
              <a:prstGeom prst="roundRect">
                <a:avLst>
                  <a:gd name="adj" fmla="val 1225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Smiley Face 15"/>
            <p:cNvSpPr/>
            <p:nvPr/>
          </p:nvSpPr>
          <p:spPr>
            <a:xfrm>
              <a:off x="5436096" y="6165304"/>
              <a:ext cx="504056" cy="504056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21"/>
            <p:cNvGrpSpPr/>
            <p:nvPr/>
          </p:nvGrpSpPr>
          <p:grpSpPr>
            <a:xfrm>
              <a:off x="323528" y="6165304"/>
              <a:ext cx="288032" cy="576064"/>
              <a:chOff x="4463988" y="6165304"/>
              <a:chExt cx="216024" cy="576064"/>
            </a:xfrm>
            <a:solidFill>
              <a:schemeClr val="bg1"/>
            </a:solidFill>
          </p:grpSpPr>
          <p:sp>
            <p:nvSpPr>
              <p:cNvPr id="19" name="Plus 18"/>
              <p:cNvSpPr/>
              <p:nvPr/>
            </p:nvSpPr>
            <p:spPr>
              <a:xfrm>
                <a:off x="4463988" y="6381328"/>
                <a:ext cx="216024" cy="360040"/>
              </a:xfrm>
              <a:prstGeom prst="mathPlus">
                <a:avLst>
                  <a:gd name="adj1" fmla="val 2646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lowchart: Delay 17"/>
              <p:cNvSpPr/>
              <p:nvPr/>
            </p:nvSpPr>
            <p:spPr>
              <a:xfrm rot="16200000">
                <a:off x="4427984" y="6201308"/>
                <a:ext cx="288032" cy="216024"/>
              </a:xfrm>
              <a:prstGeom prst="flowChartDelay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4283968" y="6165304"/>
              <a:ext cx="864096" cy="504056"/>
            </a:xfrm>
            <a:prstGeom prst="round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25"/>
            <p:cNvGrpSpPr/>
            <p:nvPr/>
          </p:nvGrpSpPr>
          <p:grpSpPr>
            <a:xfrm>
              <a:off x="971600" y="6165304"/>
              <a:ext cx="504056" cy="792088"/>
              <a:chOff x="899592" y="6165304"/>
              <a:chExt cx="504056" cy="792088"/>
            </a:xfrm>
            <a:solidFill>
              <a:schemeClr val="bg1"/>
            </a:solidFill>
          </p:grpSpPr>
          <p:sp>
            <p:nvSpPr>
              <p:cNvPr id="23" name="Block Arc 22"/>
              <p:cNvSpPr/>
              <p:nvPr/>
            </p:nvSpPr>
            <p:spPr>
              <a:xfrm>
                <a:off x="899592" y="6165304"/>
                <a:ext cx="504056" cy="792088"/>
              </a:xfrm>
              <a:prstGeom prst="blockArc">
                <a:avLst>
                  <a:gd name="adj1" fmla="val 9994178"/>
                  <a:gd name="adj2" fmla="val 792864"/>
                  <a:gd name="adj3" fmla="val 1667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9959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25963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Up Arrow 26"/>
            <p:cNvSpPr/>
            <p:nvPr/>
          </p:nvSpPr>
          <p:spPr>
            <a:xfrm>
              <a:off x="4572000" y="6237312"/>
              <a:ext cx="288032" cy="36004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29"/>
            <p:cNvGrpSpPr/>
            <p:nvPr/>
          </p:nvGrpSpPr>
          <p:grpSpPr>
            <a:xfrm>
              <a:off x="3563888" y="6165304"/>
              <a:ext cx="432048" cy="692696"/>
              <a:chOff x="3563888" y="6165304"/>
              <a:chExt cx="432048" cy="692696"/>
            </a:xfrm>
            <a:solidFill>
              <a:schemeClr val="bg1"/>
            </a:solidFill>
          </p:grpSpPr>
          <p:sp>
            <p:nvSpPr>
              <p:cNvPr id="28" name="Chord 27"/>
              <p:cNvSpPr/>
              <p:nvPr/>
            </p:nvSpPr>
            <p:spPr>
              <a:xfrm>
                <a:off x="3563888" y="6425952"/>
                <a:ext cx="432048" cy="432048"/>
              </a:xfrm>
              <a:prstGeom prst="chord">
                <a:avLst>
                  <a:gd name="adj1" fmla="val 10265759"/>
                  <a:gd name="adj2" fmla="val 48467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635896" y="6165304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&quot;No&quot; Symbol 30"/>
            <p:cNvSpPr/>
            <p:nvPr/>
          </p:nvSpPr>
          <p:spPr>
            <a:xfrm>
              <a:off x="8460432" y="6165304"/>
              <a:ext cx="504056" cy="504056"/>
            </a:xfrm>
            <a:prstGeom prst="noSmoking">
              <a:avLst>
                <a:gd name="adj" fmla="val 1935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99"/>
          <p:cNvGrpSpPr/>
          <p:nvPr/>
        </p:nvGrpSpPr>
        <p:grpSpPr>
          <a:xfrm>
            <a:off x="4816390" y="4725144"/>
            <a:ext cx="907738" cy="961868"/>
            <a:chOff x="4716016" y="4843396"/>
            <a:chExt cx="907738" cy="961868"/>
          </a:xfrm>
        </p:grpSpPr>
        <p:sp>
          <p:nvSpPr>
            <p:cNvPr id="34" name="Rectangle 33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lowchart: Delay 93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" name="Group 100"/>
          <p:cNvGrpSpPr/>
          <p:nvPr/>
        </p:nvGrpSpPr>
        <p:grpSpPr>
          <a:xfrm>
            <a:off x="6976630" y="4725144"/>
            <a:ext cx="907738" cy="961868"/>
            <a:chOff x="4716016" y="4843396"/>
            <a:chExt cx="907738" cy="961868"/>
          </a:xfrm>
        </p:grpSpPr>
        <p:sp>
          <p:nvSpPr>
            <p:cNvPr id="102" name="Rectangle 10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Flowchart: Delay 10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" name="Group 105"/>
          <p:cNvGrpSpPr/>
          <p:nvPr/>
        </p:nvGrpSpPr>
        <p:grpSpPr>
          <a:xfrm>
            <a:off x="3736270" y="4725144"/>
            <a:ext cx="907738" cy="961868"/>
            <a:chOff x="4716016" y="4843396"/>
            <a:chExt cx="907738" cy="961868"/>
          </a:xfrm>
        </p:grpSpPr>
        <p:sp>
          <p:nvSpPr>
            <p:cNvPr id="107" name="Rectangle 10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lowchart: Delay 10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110"/>
          <p:cNvGrpSpPr/>
          <p:nvPr/>
        </p:nvGrpSpPr>
        <p:grpSpPr>
          <a:xfrm>
            <a:off x="8056750" y="4725144"/>
            <a:ext cx="907738" cy="961868"/>
            <a:chOff x="4716016" y="4843396"/>
            <a:chExt cx="907738" cy="961868"/>
          </a:xfrm>
        </p:grpSpPr>
        <p:sp>
          <p:nvSpPr>
            <p:cNvPr id="112" name="Rectangle 11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CC66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C6600"/>
                  </a:solidFill>
                </a:endParaRPr>
              </a:p>
            </p:txBody>
          </p:sp>
          <p:sp>
            <p:nvSpPr>
              <p:cNvPr id="115" name="Flowchart: Delay 11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CC66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C6600"/>
                  </a:solidFill>
                </a:endParaRPr>
              </a:p>
            </p:txBody>
          </p:sp>
        </p:grpSp>
      </p:grpSp>
      <p:grpSp>
        <p:nvGrpSpPr>
          <p:cNvPr id="30" name="Group 115"/>
          <p:cNvGrpSpPr/>
          <p:nvPr/>
        </p:nvGrpSpPr>
        <p:grpSpPr>
          <a:xfrm>
            <a:off x="495910" y="4725144"/>
            <a:ext cx="907738" cy="961868"/>
            <a:chOff x="4716016" y="4843396"/>
            <a:chExt cx="907738" cy="961868"/>
          </a:xfrm>
        </p:grpSpPr>
        <p:sp>
          <p:nvSpPr>
            <p:cNvPr id="117" name="Rectangle 11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2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lowchart: Delay 11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" name="Group 120"/>
          <p:cNvGrpSpPr/>
          <p:nvPr/>
        </p:nvGrpSpPr>
        <p:grpSpPr>
          <a:xfrm>
            <a:off x="1576030" y="4725144"/>
            <a:ext cx="907738" cy="961868"/>
            <a:chOff x="4716016" y="4843396"/>
            <a:chExt cx="907738" cy="961868"/>
          </a:xfrm>
        </p:grpSpPr>
        <p:sp>
          <p:nvSpPr>
            <p:cNvPr id="122" name="Rectangle 12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lowchart: Delay 12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" name="Group 125"/>
          <p:cNvGrpSpPr/>
          <p:nvPr/>
        </p:nvGrpSpPr>
        <p:grpSpPr>
          <a:xfrm>
            <a:off x="8056750" y="4725144"/>
            <a:ext cx="907738" cy="961868"/>
            <a:chOff x="4716016" y="4843396"/>
            <a:chExt cx="907738" cy="961868"/>
          </a:xfrm>
        </p:grpSpPr>
        <p:sp>
          <p:nvSpPr>
            <p:cNvPr id="127" name="Rectangle 12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Flowchart: Delay 12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" name="Group 130"/>
          <p:cNvGrpSpPr/>
          <p:nvPr/>
        </p:nvGrpSpPr>
        <p:grpSpPr>
          <a:xfrm>
            <a:off x="5896510" y="4725144"/>
            <a:ext cx="907738" cy="961868"/>
            <a:chOff x="4716016" y="4843396"/>
            <a:chExt cx="907738" cy="961868"/>
          </a:xfrm>
        </p:grpSpPr>
        <p:sp>
          <p:nvSpPr>
            <p:cNvPr id="132" name="Rectangle 13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9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lowchart: Delay 13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3" name="TextBox 152"/>
          <p:cNvSpPr txBox="1"/>
          <p:nvPr/>
        </p:nvSpPr>
        <p:spPr>
          <a:xfrm>
            <a:off x="1705737" y="476672"/>
            <a:ext cx="152195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 </a:t>
            </a:r>
            <a:r>
              <a:rPr lang="en-GB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Ambaum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51520" y="658100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99592" y="6581001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Sound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763688" y="6581001"/>
            <a:ext cx="601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Video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260473" y="6581001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403390" y="6581001"/>
            <a:ext cx="61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372103" y="6581001"/>
            <a:ext cx="595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Smile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118633" y="658100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Chat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413945" y="658100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Leave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ound Same Side Corner Rectangle 89"/>
          <p:cNvSpPr/>
          <p:nvPr/>
        </p:nvSpPr>
        <p:spPr>
          <a:xfrm>
            <a:off x="3686609" y="893823"/>
            <a:ext cx="1506374" cy="361529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Chord 7"/>
          <p:cNvSpPr/>
          <p:nvPr/>
        </p:nvSpPr>
        <p:spPr>
          <a:xfrm>
            <a:off x="4231993" y="2127401"/>
            <a:ext cx="492878" cy="397868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3" name="Group 21"/>
          <p:cNvGrpSpPr/>
          <p:nvPr/>
        </p:nvGrpSpPr>
        <p:grpSpPr>
          <a:xfrm>
            <a:off x="4231993" y="1694769"/>
            <a:ext cx="497021" cy="298213"/>
            <a:chOff x="3275856" y="2564904"/>
            <a:chExt cx="360040" cy="216161"/>
          </a:xfrm>
        </p:grpSpPr>
        <p:sp>
          <p:nvSpPr>
            <p:cNvPr id="111" name="Oval 110"/>
            <p:cNvSpPr/>
            <p:nvPr/>
          </p:nvSpPr>
          <p:spPr>
            <a:xfrm>
              <a:off x="3275856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/>
            <p:cNvSpPr/>
            <p:nvPr/>
          </p:nvSpPr>
          <p:spPr>
            <a:xfrm>
              <a:off x="3584890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6" name="Arc 115"/>
          <p:cNvSpPr/>
          <p:nvPr/>
        </p:nvSpPr>
        <p:spPr>
          <a:xfrm>
            <a:off x="4126291" y="2760987"/>
            <a:ext cx="680999" cy="744919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8" name="Group 100"/>
          <p:cNvGrpSpPr/>
          <p:nvPr/>
        </p:nvGrpSpPr>
        <p:grpSpPr>
          <a:xfrm>
            <a:off x="2656150" y="4725144"/>
            <a:ext cx="907738" cy="961868"/>
            <a:chOff x="4716016" y="4843396"/>
            <a:chExt cx="907738" cy="961868"/>
          </a:xfrm>
        </p:grpSpPr>
        <p:sp>
          <p:nvSpPr>
            <p:cNvPr id="139" name="Rectangle 138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0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Flowchart: Delay 142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8" name="Arc 147"/>
          <p:cNvSpPr/>
          <p:nvPr/>
        </p:nvSpPr>
        <p:spPr>
          <a:xfrm rot="10800000">
            <a:off x="4139952" y="2348880"/>
            <a:ext cx="680999" cy="744919"/>
          </a:xfrm>
          <a:prstGeom prst="arc">
            <a:avLst>
              <a:gd name="adj1" fmla="val 11462497"/>
              <a:gd name="adj2" fmla="val 210071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9" name="tad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684568" y="40050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39" fill="hold"/>
                                        <p:tgtEl>
                                          <p:spTgt spid="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"/>
                </p:tgtEl>
              </p:cMediaNode>
            </p:audio>
          </p:childTnLst>
        </p:cTn>
      </p:par>
    </p:tnLst>
    <p:bldLst>
      <p:bldP spid="98" grpId="0" animBg="1"/>
      <p:bldP spid="98" grpId="1" animBg="1"/>
      <p:bldP spid="118" grpId="0" animBg="1"/>
      <p:bldP spid="118" grpId="1" animBg="1"/>
      <p:bldP spid="99" grpId="0" animBg="1"/>
      <p:bldP spid="99" grpId="1" animBg="1"/>
      <p:bldP spid="99" grpId="2" animBg="1"/>
      <p:bldP spid="100" grpId="0" animBg="1"/>
      <p:bldP spid="100" grpId="1" animBg="1"/>
      <p:bldP spid="116" grpId="0" animBg="1"/>
      <p:bldP spid="14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/>
          <p:cNvSpPr/>
          <p:nvPr/>
        </p:nvSpPr>
        <p:spPr>
          <a:xfrm>
            <a:off x="1717955" y="476672"/>
            <a:ext cx="5708090" cy="40359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0" name="Group 139"/>
          <p:cNvGrpSpPr/>
          <p:nvPr/>
        </p:nvGrpSpPr>
        <p:grpSpPr>
          <a:xfrm>
            <a:off x="4698780" y="1316068"/>
            <a:ext cx="2543857" cy="2065422"/>
            <a:chOff x="4698780" y="1316068"/>
            <a:chExt cx="2543857" cy="2065422"/>
          </a:xfrm>
        </p:grpSpPr>
        <p:sp>
          <p:nvSpPr>
            <p:cNvPr id="103" name="Freeform 102"/>
            <p:cNvSpPr/>
            <p:nvPr/>
          </p:nvSpPr>
          <p:spPr>
            <a:xfrm rot="14350219" flipH="1">
              <a:off x="4982924" y="1932849"/>
              <a:ext cx="899455" cy="146774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92293">
              <a:off x="5492463" y="1316068"/>
              <a:ext cx="1750174" cy="206542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2" name="Oval 11"/>
          <p:cNvSpPr/>
          <p:nvPr/>
        </p:nvSpPr>
        <p:spPr>
          <a:xfrm>
            <a:off x="-1116632" y="45091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7"/>
          <p:cNvGrpSpPr/>
          <p:nvPr/>
        </p:nvGrpSpPr>
        <p:grpSpPr>
          <a:xfrm>
            <a:off x="0" y="5921896"/>
            <a:ext cx="9144000" cy="936104"/>
            <a:chOff x="0" y="6021288"/>
            <a:chExt cx="9144000" cy="936104"/>
          </a:xfrm>
        </p:grpSpPr>
        <p:sp>
          <p:nvSpPr>
            <p:cNvPr id="11" name="Rectangle 10"/>
            <p:cNvSpPr/>
            <p:nvPr/>
          </p:nvSpPr>
          <p:spPr>
            <a:xfrm>
              <a:off x="0" y="6021288"/>
              <a:ext cx="9144000" cy="936104"/>
            </a:xfrm>
            <a:prstGeom prst="rect">
              <a:avLst/>
            </a:prstGeom>
            <a:solidFill>
              <a:srgbClr val="3333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156176" y="6237312"/>
              <a:ext cx="504056" cy="288032"/>
            </a:xfrm>
            <a:prstGeom prst="wedgeRoundRectCallout">
              <a:avLst>
                <a:gd name="adj1" fmla="val -32297"/>
                <a:gd name="adj2" fmla="val 9756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0"/>
            <p:cNvGrpSpPr/>
            <p:nvPr/>
          </p:nvGrpSpPr>
          <p:grpSpPr>
            <a:xfrm>
              <a:off x="1835696" y="6237312"/>
              <a:ext cx="576066" cy="360040"/>
              <a:chOff x="1979712" y="6237312"/>
              <a:chExt cx="648074" cy="432048"/>
            </a:xfrm>
            <a:solidFill>
              <a:schemeClr val="bg1"/>
            </a:solidFill>
          </p:grpSpPr>
          <p:sp>
            <p:nvSpPr>
              <p:cNvPr id="15" name="Isosceles Triangle 14"/>
              <p:cNvSpPr/>
              <p:nvPr/>
            </p:nvSpPr>
            <p:spPr>
              <a:xfrm rot="16200000">
                <a:off x="2231742" y="6201307"/>
                <a:ext cx="288032" cy="50405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979712" y="6237312"/>
                <a:ext cx="432048" cy="432048"/>
              </a:xfrm>
              <a:prstGeom prst="roundRect">
                <a:avLst>
                  <a:gd name="adj" fmla="val 1225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Smiley Face 15"/>
            <p:cNvSpPr/>
            <p:nvPr/>
          </p:nvSpPr>
          <p:spPr>
            <a:xfrm>
              <a:off x="5436096" y="6165304"/>
              <a:ext cx="504056" cy="504056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21"/>
            <p:cNvGrpSpPr/>
            <p:nvPr/>
          </p:nvGrpSpPr>
          <p:grpSpPr>
            <a:xfrm>
              <a:off x="323528" y="6165304"/>
              <a:ext cx="288032" cy="576064"/>
              <a:chOff x="4463988" y="6165304"/>
              <a:chExt cx="216024" cy="576064"/>
            </a:xfrm>
            <a:solidFill>
              <a:schemeClr val="bg1"/>
            </a:solidFill>
          </p:grpSpPr>
          <p:sp>
            <p:nvSpPr>
              <p:cNvPr id="19" name="Plus 18"/>
              <p:cNvSpPr/>
              <p:nvPr/>
            </p:nvSpPr>
            <p:spPr>
              <a:xfrm>
                <a:off x="4463988" y="6381328"/>
                <a:ext cx="216024" cy="360040"/>
              </a:xfrm>
              <a:prstGeom prst="mathPlus">
                <a:avLst>
                  <a:gd name="adj1" fmla="val 2646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lowchart: Delay 17"/>
              <p:cNvSpPr/>
              <p:nvPr/>
            </p:nvSpPr>
            <p:spPr>
              <a:xfrm rot="16200000">
                <a:off x="4427984" y="6201308"/>
                <a:ext cx="288032" cy="216024"/>
              </a:xfrm>
              <a:prstGeom prst="flowChartDelay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4283968" y="6165304"/>
              <a:ext cx="864096" cy="504056"/>
            </a:xfrm>
            <a:prstGeom prst="round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25"/>
            <p:cNvGrpSpPr/>
            <p:nvPr/>
          </p:nvGrpSpPr>
          <p:grpSpPr>
            <a:xfrm>
              <a:off x="971600" y="6165304"/>
              <a:ext cx="504056" cy="792088"/>
              <a:chOff x="899592" y="6165304"/>
              <a:chExt cx="504056" cy="792088"/>
            </a:xfrm>
            <a:solidFill>
              <a:schemeClr val="bg1"/>
            </a:solidFill>
          </p:grpSpPr>
          <p:sp>
            <p:nvSpPr>
              <p:cNvPr id="23" name="Block Arc 22"/>
              <p:cNvSpPr/>
              <p:nvPr/>
            </p:nvSpPr>
            <p:spPr>
              <a:xfrm>
                <a:off x="899592" y="6165304"/>
                <a:ext cx="504056" cy="792088"/>
              </a:xfrm>
              <a:prstGeom prst="blockArc">
                <a:avLst>
                  <a:gd name="adj1" fmla="val 9994178"/>
                  <a:gd name="adj2" fmla="val 792864"/>
                  <a:gd name="adj3" fmla="val 1667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9959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25963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Up Arrow 26"/>
            <p:cNvSpPr/>
            <p:nvPr/>
          </p:nvSpPr>
          <p:spPr>
            <a:xfrm>
              <a:off x="4572000" y="6237312"/>
              <a:ext cx="288032" cy="36004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29"/>
            <p:cNvGrpSpPr/>
            <p:nvPr/>
          </p:nvGrpSpPr>
          <p:grpSpPr>
            <a:xfrm>
              <a:off x="3563888" y="6165304"/>
              <a:ext cx="432048" cy="692696"/>
              <a:chOff x="3563888" y="6165304"/>
              <a:chExt cx="432048" cy="692696"/>
            </a:xfrm>
            <a:solidFill>
              <a:schemeClr val="bg1"/>
            </a:solidFill>
          </p:grpSpPr>
          <p:sp>
            <p:nvSpPr>
              <p:cNvPr id="28" name="Chord 27"/>
              <p:cNvSpPr/>
              <p:nvPr/>
            </p:nvSpPr>
            <p:spPr>
              <a:xfrm>
                <a:off x="3563888" y="6425952"/>
                <a:ext cx="432048" cy="432048"/>
              </a:xfrm>
              <a:prstGeom prst="chord">
                <a:avLst>
                  <a:gd name="adj1" fmla="val 10265759"/>
                  <a:gd name="adj2" fmla="val 48467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635896" y="6165304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&quot;No&quot; Symbol 30"/>
            <p:cNvSpPr/>
            <p:nvPr/>
          </p:nvSpPr>
          <p:spPr>
            <a:xfrm>
              <a:off x="8460432" y="6165304"/>
              <a:ext cx="504056" cy="504056"/>
            </a:xfrm>
            <a:prstGeom prst="noSmoking">
              <a:avLst>
                <a:gd name="adj" fmla="val 1935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99"/>
          <p:cNvGrpSpPr/>
          <p:nvPr/>
        </p:nvGrpSpPr>
        <p:grpSpPr>
          <a:xfrm>
            <a:off x="4816390" y="4725144"/>
            <a:ext cx="907738" cy="961868"/>
            <a:chOff x="4716016" y="4843396"/>
            <a:chExt cx="907738" cy="961868"/>
          </a:xfrm>
        </p:grpSpPr>
        <p:sp>
          <p:nvSpPr>
            <p:cNvPr id="34" name="Rectangle 33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lowchart: Delay 93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" name="Group 100"/>
          <p:cNvGrpSpPr/>
          <p:nvPr/>
        </p:nvGrpSpPr>
        <p:grpSpPr>
          <a:xfrm>
            <a:off x="1576030" y="4725144"/>
            <a:ext cx="907738" cy="961868"/>
            <a:chOff x="4716016" y="4843396"/>
            <a:chExt cx="907738" cy="961868"/>
          </a:xfrm>
        </p:grpSpPr>
        <p:sp>
          <p:nvSpPr>
            <p:cNvPr id="102" name="Rectangle 10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Flowchart: Delay 10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" name="Group 105"/>
          <p:cNvGrpSpPr/>
          <p:nvPr/>
        </p:nvGrpSpPr>
        <p:grpSpPr>
          <a:xfrm>
            <a:off x="8056750" y="4725144"/>
            <a:ext cx="907738" cy="961868"/>
            <a:chOff x="4716016" y="4843396"/>
            <a:chExt cx="907738" cy="961868"/>
          </a:xfrm>
        </p:grpSpPr>
        <p:sp>
          <p:nvSpPr>
            <p:cNvPr id="107" name="Rectangle 10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lowchart: Delay 10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110"/>
          <p:cNvGrpSpPr/>
          <p:nvPr/>
        </p:nvGrpSpPr>
        <p:grpSpPr>
          <a:xfrm>
            <a:off x="6976630" y="4725144"/>
            <a:ext cx="907738" cy="961868"/>
            <a:chOff x="4716016" y="4843396"/>
            <a:chExt cx="907738" cy="961868"/>
          </a:xfrm>
        </p:grpSpPr>
        <p:sp>
          <p:nvSpPr>
            <p:cNvPr id="112" name="Rectangle 11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CC66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C6600"/>
                  </a:solidFill>
                </a:endParaRPr>
              </a:p>
            </p:txBody>
          </p:sp>
          <p:sp>
            <p:nvSpPr>
              <p:cNvPr id="115" name="Flowchart: Delay 11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CC66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C6600"/>
                  </a:solidFill>
                </a:endParaRPr>
              </a:p>
            </p:txBody>
          </p:sp>
        </p:grpSp>
      </p:grpSp>
      <p:grpSp>
        <p:nvGrpSpPr>
          <p:cNvPr id="30" name="Group 115"/>
          <p:cNvGrpSpPr/>
          <p:nvPr/>
        </p:nvGrpSpPr>
        <p:grpSpPr>
          <a:xfrm>
            <a:off x="495910" y="4725144"/>
            <a:ext cx="907738" cy="961868"/>
            <a:chOff x="4716016" y="4843396"/>
            <a:chExt cx="907738" cy="961868"/>
          </a:xfrm>
        </p:grpSpPr>
        <p:sp>
          <p:nvSpPr>
            <p:cNvPr id="117" name="Rectangle 11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2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lowchart: Delay 11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" name="Group 120"/>
          <p:cNvGrpSpPr/>
          <p:nvPr/>
        </p:nvGrpSpPr>
        <p:grpSpPr>
          <a:xfrm>
            <a:off x="2656150" y="4725144"/>
            <a:ext cx="907738" cy="961868"/>
            <a:chOff x="4716016" y="4843396"/>
            <a:chExt cx="907738" cy="961868"/>
          </a:xfrm>
        </p:grpSpPr>
        <p:sp>
          <p:nvSpPr>
            <p:cNvPr id="122" name="Rectangle 12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lowchart: Delay 12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" name="Group 125"/>
          <p:cNvGrpSpPr/>
          <p:nvPr/>
        </p:nvGrpSpPr>
        <p:grpSpPr>
          <a:xfrm>
            <a:off x="5896510" y="4725144"/>
            <a:ext cx="907738" cy="961868"/>
            <a:chOff x="4716016" y="4843396"/>
            <a:chExt cx="907738" cy="961868"/>
          </a:xfrm>
        </p:grpSpPr>
        <p:sp>
          <p:nvSpPr>
            <p:cNvPr id="127" name="Rectangle 12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Flowchart: Delay 12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" name="Group 130"/>
          <p:cNvGrpSpPr/>
          <p:nvPr/>
        </p:nvGrpSpPr>
        <p:grpSpPr>
          <a:xfrm>
            <a:off x="3736270" y="4725144"/>
            <a:ext cx="907738" cy="961868"/>
            <a:chOff x="4716016" y="4843396"/>
            <a:chExt cx="907738" cy="961868"/>
          </a:xfrm>
        </p:grpSpPr>
        <p:sp>
          <p:nvSpPr>
            <p:cNvPr id="132" name="Rectangle 13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9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lowchart: Delay 13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3" name="TextBox 152"/>
          <p:cNvSpPr txBox="1"/>
          <p:nvPr/>
        </p:nvSpPr>
        <p:spPr>
          <a:xfrm>
            <a:off x="1705737" y="476672"/>
            <a:ext cx="1095172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 </a:t>
            </a:r>
            <a:r>
              <a:rPr lang="en-GB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Shonk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51520" y="658100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99592" y="6581001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Sound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763688" y="6581001"/>
            <a:ext cx="601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Video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260473" y="6581001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403390" y="6581001"/>
            <a:ext cx="61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372103" y="6581001"/>
            <a:ext cx="595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Smile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118633" y="658100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Chat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413945" y="658100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Leave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127"/>
          <p:cNvGrpSpPr/>
          <p:nvPr/>
        </p:nvGrpSpPr>
        <p:grpSpPr>
          <a:xfrm>
            <a:off x="4816390" y="4725144"/>
            <a:ext cx="907738" cy="961868"/>
            <a:chOff x="4716016" y="4843396"/>
            <a:chExt cx="907738" cy="961868"/>
          </a:xfrm>
        </p:grpSpPr>
        <p:sp>
          <p:nvSpPr>
            <p:cNvPr id="141" name="Rectangle 140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6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Flowchart: Delay 148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96" name="Freeform 95"/>
          <p:cNvSpPr/>
          <p:nvPr/>
        </p:nvSpPr>
        <p:spPr>
          <a:xfrm rot="7478475">
            <a:off x="1945273" y="1946976"/>
            <a:ext cx="987361" cy="146774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Freeform 96"/>
          <p:cNvSpPr/>
          <p:nvPr/>
        </p:nvSpPr>
        <p:spPr>
          <a:xfrm flipH="1">
            <a:off x="5010935" y="2721620"/>
            <a:ext cx="792088" cy="165618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Freeform 99"/>
          <p:cNvSpPr/>
          <p:nvPr/>
        </p:nvSpPr>
        <p:spPr>
          <a:xfrm>
            <a:off x="2195736" y="2721620"/>
            <a:ext cx="792088" cy="165618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Chord 105"/>
          <p:cNvSpPr/>
          <p:nvPr/>
        </p:nvSpPr>
        <p:spPr>
          <a:xfrm>
            <a:off x="2666066" y="2145556"/>
            <a:ext cx="2664296" cy="2808312"/>
          </a:xfrm>
          <a:prstGeom prst="chord">
            <a:avLst>
              <a:gd name="adj1" fmla="val 8152906"/>
              <a:gd name="adj2" fmla="val 2621338"/>
            </a:avLst>
          </a:pr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6" name="Group 78"/>
          <p:cNvGrpSpPr/>
          <p:nvPr/>
        </p:nvGrpSpPr>
        <p:grpSpPr>
          <a:xfrm>
            <a:off x="3167874" y="1252300"/>
            <a:ext cx="1684976" cy="1005624"/>
            <a:chOff x="6660232" y="2636912"/>
            <a:chExt cx="1584176" cy="864096"/>
          </a:xfrm>
        </p:grpSpPr>
        <p:sp>
          <p:nvSpPr>
            <p:cNvPr id="128" name="Freeform 127"/>
            <p:cNvSpPr/>
            <p:nvPr/>
          </p:nvSpPr>
          <p:spPr>
            <a:xfrm>
              <a:off x="6732240" y="2636912"/>
              <a:ext cx="1296144" cy="864096"/>
            </a:xfrm>
            <a:custGeom>
              <a:avLst/>
              <a:gdLst>
                <a:gd name="connsiteX0" fmla="*/ 164891 w 1139252"/>
                <a:gd name="connsiteY0" fmla="*/ 839449 h 869429"/>
                <a:gd name="connsiteX1" fmla="*/ 0 w 1139252"/>
                <a:gd name="connsiteY1" fmla="*/ 0 h 869429"/>
                <a:gd name="connsiteX2" fmla="*/ 1139252 w 1139252"/>
                <a:gd name="connsiteY2" fmla="*/ 0 h 869429"/>
                <a:gd name="connsiteX3" fmla="*/ 1034321 w 1139252"/>
                <a:gd name="connsiteY3" fmla="*/ 869429 h 869429"/>
                <a:gd name="connsiteX4" fmla="*/ 164891 w 1139252"/>
                <a:gd name="connsiteY4" fmla="*/ 839449 h 869429"/>
                <a:gd name="connsiteX0" fmla="*/ 144016 w 1139252"/>
                <a:gd name="connsiteY0" fmla="*/ 864096 h 869429"/>
                <a:gd name="connsiteX1" fmla="*/ 0 w 1139252"/>
                <a:gd name="connsiteY1" fmla="*/ 0 h 869429"/>
                <a:gd name="connsiteX2" fmla="*/ 1139252 w 1139252"/>
                <a:gd name="connsiteY2" fmla="*/ 0 h 869429"/>
                <a:gd name="connsiteX3" fmla="*/ 1034321 w 1139252"/>
                <a:gd name="connsiteY3" fmla="*/ 869429 h 869429"/>
                <a:gd name="connsiteX4" fmla="*/ 144016 w 1139252"/>
                <a:gd name="connsiteY4" fmla="*/ 864096 h 869429"/>
                <a:gd name="connsiteX0" fmla="*/ 144016 w 1139252"/>
                <a:gd name="connsiteY0" fmla="*/ 864096 h 864096"/>
                <a:gd name="connsiteX1" fmla="*/ 0 w 1139252"/>
                <a:gd name="connsiteY1" fmla="*/ 0 h 864096"/>
                <a:gd name="connsiteX2" fmla="*/ 1139252 w 1139252"/>
                <a:gd name="connsiteY2" fmla="*/ 0 h 864096"/>
                <a:gd name="connsiteX3" fmla="*/ 1080120 w 1139252"/>
                <a:gd name="connsiteY3" fmla="*/ 864096 h 864096"/>
                <a:gd name="connsiteX4" fmla="*/ 144016 w 1139252"/>
                <a:gd name="connsiteY4" fmla="*/ 864096 h 864096"/>
                <a:gd name="connsiteX0" fmla="*/ 144016 w 1152128"/>
                <a:gd name="connsiteY0" fmla="*/ 864096 h 864096"/>
                <a:gd name="connsiteX1" fmla="*/ 0 w 1152128"/>
                <a:gd name="connsiteY1" fmla="*/ 0 h 864096"/>
                <a:gd name="connsiteX2" fmla="*/ 1152128 w 1152128"/>
                <a:gd name="connsiteY2" fmla="*/ 0 h 864096"/>
                <a:gd name="connsiteX3" fmla="*/ 1080120 w 1152128"/>
                <a:gd name="connsiteY3" fmla="*/ 864096 h 864096"/>
                <a:gd name="connsiteX4" fmla="*/ 144016 w 1152128"/>
                <a:gd name="connsiteY4" fmla="*/ 864096 h 864096"/>
                <a:gd name="connsiteX0" fmla="*/ 216024 w 1224136"/>
                <a:gd name="connsiteY0" fmla="*/ 864096 h 864096"/>
                <a:gd name="connsiteX1" fmla="*/ 0 w 1224136"/>
                <a:gd name="connsiteY1" fmla="*/ 0 h 864096"/>
                <a:gd name="connsiteX2" fmla="*/ 1224136 w 1224136"/>
                <a:gd name="connsiteY2" fmla="*/ 0 h 864096"/>
                <a:gd name="connsiteX3" fmla="*/ 1152128 w 1224136"/>
                <a:gd name="connsiteY3" fmla="*/ 864096 h 864096"/>
                <a:gd name="connsiteX4" fmla="*/ 216024 w 1224136"/>
                <a:gd name="connsiteY4" fmla="*/ 864096 h 864096"/>
                <a:gd name="connsiteX0" fmla="*/ 216024 w 1296144"/>
                <a:gd name="connsiteY0" fmla="*/ 864096 h 864096"/>
                <a:gd name="connsiteX1" fmla="*/ 0 w 1296144"/>
                <a:gd name="connsiteY1" fmla="*/ 0 h 864096"/>
                <a:gd name="connsiteX2" fmla="*/ 1296144 w 1296144"/>
                <a:gd name="connsiteY2" fmla="*/ 0 h 864096"/>
                <a:gd name="connsiteX3" fmla="*/ 1152128 w 1296144"/>
                <a:gd name="connsiteY3" fmla="*/ 864096 h 864096"/>
                <a:gd name="connsiteX4" fmla="*/ 216024 w 1296144"/>
                <a:gd name="connsiteY4" fmla="*/ 864096 h 86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864096">
                  <a:moveTo>
                    <a:pt x="216024" y="864096"/>
                  </a:moveTo>
                  <a:lnTo>
                    <a:pt x="0" y="0"/>
                  </a:lnTo>
                  <a:lnTo>
                    <a:pt x="1296144" y="0"/>
                  </a:lnTo>
                  <a:lnTo>
                    <a:pt x="1152128" y="864096"/>
                  </a:lnTo>
                  <a:lnTo>
                    <a:pt x="216024" y="864096"/>
                  </a:lnTo>
                  <a:close/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6660232" y="3501008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08"/>
          <p:cNvGrpSpPr/>
          <p:nvPr/>
        </p:nvGrpSpPr>
        <p:grpSpPr>
          <a:xfrm>
            <a:off x="3494452" y="2289572"/>
            <a:ext cx="1437588" cy="1898212"/>
            <a:chOff x="5960861" y="3596232"/>
            <a:chExt cx="789318" cy="994333"/>
          </a:xfrm>
          <a:solidFill>
            <a:srgbClr val="FFCC66"/>
          </a:solidFill>
        </p:grpSpPr>
        <p:sp>
          <p:nvSpPr>
            <p:cNvPr id="136" name="Arc 135"/>
            <p:cNvSpPr/>
            <p:nvPr/>
          </p:nvSpPr>
          <p:spPr>
            <a:xfrm rot="10800000" flipV="1">
              <a:off x="5960861" y="3837826"/>
              <a:ext cx="789318" cy="752739"/>
            </a:xfrm>
            <a:prstGeom prst="arc">
              <a:avLst>
                <a:gd name="adj1" fmla="val 21558368"/>
                <a:gd name="adj2" fmla="val 108810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043157" y="3596232"/>
              <a:ext cx="604351" cy="40629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4" name="tad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684568" y="40050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39" fill="hold"/>
                                        <p:tgtEl>
                                          <p:spTgt spid="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"/>
                </p:tgtEl>
              </p:cMediaNode>
            </p:audio>
          </p:childTnLst>
        </p:cTn>
      </p:par>
    </p:tnLst>
    <p:bldLst>
      <p:bldP spid="96" grpId="0" animBg="1"/>
      <p:bldP spid="97" grpId="0" animBg="1"/>
      <p:bldP spid="10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/>
          <p:cNvSpPr/>
          <p:nvPr/>
        </p:nvSpPr>
        <p:spPr>
          <a:xfrm>
            <a:off x="1717955" y="476672"/>
            <a:ext cx="5708090" cy="40359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Freeform 117"/>
          <p:cNvSpPr/>
          <p:nvPr/>
        </p:nvSpPr>
        <p:spPr>
          <a:xfrm rot="3850961" flipV="1">
            <a:off x="5084341" y="1921566"/>
            <a:ext cx="1022096" cy="145927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46"/>
          <p:cNvGrpSpPr/>
          <p:nvPr/>
        </p:nvGrpSpPr>
        <p:grpSpPr>
          <a:xfrm rot="21011525">
            <a:off x="1889197" y="1638194"/>
            <a:ext cx="2121939" cy="1694465"/>
            <a:chOff x="611560" y="2256056"/>
            <a:chExt cx="2121939" cy="1694465"/>
          </a:xfrm>
        </p:grpSpPr>
        <p:sp>
          <p:nvSpPr>
            <p:cNvPr id="96" name="Freeform 95"/>
            <p:cNvSpPr/>
            <p:nvPr/>
          </p:nvSpPr>
          <p:spPr>
            <a:xfrm rot="6999642">
              <a:off x="1523205" y="2735002"/>
              <a:ext cx="1032591" cy="138799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9011 w 777479"/>
                <a:gd name="connsiteY0" fmla="*/ 33271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9011" y="33271"/>
                  </a:moveTo>
                  <a:cubicBezTo>
                    <a:pt x="263100" y="78912"/>
                    <a:pt x="267456" y="307229"/>
                    <a:pt x="239713" y="381071"/>
                  </a:cubicBezTo>
                  <a:cubicBezTo>
                    <a:pt x="211970" y="454913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2256056"/>
              <a:ext cx="1369844" cy="16944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99" name="Freeform 98"/>
          <p:cNvSpPr/>
          <p:nvPr/>
        </p:nvSpPr>
        <p:spPr>
          <a:xfrm>
            <a:off x="3138547" y="2609231"/>
            <a:ext cx="695829" cy="153984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Freeform 99"/>
          <p:cNvSpPr/>
          <p:nvPr/>
        </p:nvSpPr>
        <p:spPr>
          <a:xfrm flipH="1">
            <a:off x="5040728" y="2609231"/>
            <a:ext cx="682327" cy="153984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-1116632" y="45091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7"/>
          <p:cNvGrpSpPr/>
          <p:nvPr/>
        </p:nvGrpSpPr>
        <p:grpSpPr>
          <a:xfrm>
            <a:off x="0" y="5921896"/>
            <a:ext cx="9144000" cy="936104"/>
            <a:chOff x="0" y="6021288"/>
            <a:chExt cx="9144000" cy="936104"/>
          </a:xfrm>
        </p:grpSpPr>
        <p:sp>
          <p:nvSpPr>
            <p:cNvPr id="11" name="Rectangle 10"/>
            <p:cNvSpPr/>
            <p:nvPr/>
          </p:nvSpPr>
          <p:spPr>
            <a:xfrm>
              <a:off x="0" y="6021288"/>
              <a:ext cx="9144000" cy="936104"/>
            </a:xfrm>
            <a:prstGeom prst="rect">
              <a:avLst/>
            </a:prstGeom>
            <a:solidFill>
              <a:srgbClr val="3333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156176" y="6237312"/>
              <a:ext cx="504056" cy="288032"/>
            </a:xfrm>
            <a:prstGeom prst="wedgeRoundRectCallout">
              <a:avLst>
                <a:gd name="adj1" fmla="val -32297"/>
                <a:gd name="adj2" fmla="val 9756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20"/>
            <p:cNvGrpSpPr/>
            <p:nvPr/>
          </p:nvGrpSpPr>
          <p:grpSpPr>
            <a:xfrm>
              <a:off x="1835696" y="6237312"/>
              <a:ext cx="576066" cy="360040"/>
              <a:chOff x="1979712" y="6237312"/>
              <a:chExt cx="648074" cy="432048"/>
            </a:xfrm>
            <a:solidFill>
              <a:schemeClr val="bg1"/>
            </a:solidFill>
          </p:grpSpPr>
          <p:sp>
            <p:nvSpPr>
              <p:cNvPr id="15" name="Isosceles Triangle 14"/>
              <p:cNvSpPr/>
              <p:nvPr/>
            </p:nvSpPr>
            <p:spPr>
              <a:xfrm rot="16200000">
                <a:off x="2231742" y="6201307"/>
                <a:ext cx="288032" cy="50405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979712" y="6237312"/>
                <a:ext cx="432048" cy="432048"/>
              </a:xfrm>
              <a:prstGeom prst="roundRect">
                <a:avLst>
                  <a:gd name="adj" fmla="val 1225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Smiley Face 15"/>
            <p:cNvSpPr/>
            <p:nvPr/>
          </p:nvSpPr>
          <p:spPr>
            <a:xfrm>
              <a:off x="5436096" y="6165304"/>
              <a:ext cx="504056" cy="504056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21"/>
            <p:cNvGrpSpPr/>
            <p:nvPr/>
          </p:nvGrpSpPr>
          <p:grpSpPr>
            <a:xfrm>
              <a:off x="323528" y="6165304"/>
              <a:ext cx="288032" cy="576064"/>
              <a:chOff x="4463988" y="6165304"/>
              <a:chExt cx="216024" cy="576064"/>
            </a:xfrm>
            <a:solidFill>
              <a:schemeClr val="bg1"/>
            </a:solidFill>
          </p:grpSpPr>
          <p:sp>
            <p:nvSpPr>
              <p:cNvPr id="19" name="Plus 18"/>
              <p:cNvSpPr/>
              <p:nvPr/>
            </p:nvSpPr>
            <p:spPr>
              <a:xfrm>
                <a:off x="4463988" y="6381328"/>
                <a:ext cx="216024" cy="360040"/>
              </a:xfrm>
              <a:prstGeom prst="mathPlus">
                <a:avLst>
                  <a:gd name="adj1" fmla="val 2646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lowchart: Delay 17"/>
              <p:cNvSpPr/>
              <p:nvPr/>
            </p:nvSpPr>
            <p:spPr>
              <a:xfrm rot="16200000">
                <a:off x="4427984" y="6201308"/>
                <a:ext cx="288032" cy="216024"/>
              </a:xfrm>
              <a:prstGeom prst="flowChartDelay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4283968" y="6165304"/>
              <a:ext cx="864096" cy="504056"/>
            </a:xfrm>
            <a:prstGeom prst="round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25"/>
            <p:cNvGrpSpPr/>
            <p:nvPr/>
          </p:nvGrpSpPr>
          <p:grpSpPr>
            <a:xfrm>
              <a:off x="971600" y="6165304"/>
              <a:ext cx="504056" cy="792088"/>
              <a:chOff x="899592" y="6165304"/>
              <a:chExt cx="504056" cy="792088"/>
            </a:xfrm>
            <a:solidFill>
              <a:schemeClr val="bg1"/>
            </a:solidFill>
          </p:grpSpPr>
          <p:sp>
            <p:nvSpPr>
              <p:cNvPr id="23" name="Block Arc 22"/>
              <p:cNvSpPr/>
              <p:nvPr/>
            </p:nvSpPr>
            <p:spPr>
              <a:xfrm>
                <a:off x="899592" y="6165304"/>
                <a:ext cx="504056" cy="792088"/>
              </a:xfrm>
              <a:prstGeom prst="blockArc">
                <a:avLst>
                  <a:gd name="adj1" fmla="val 9994178"/>
                  <a:gd name="adj2" fmla="val 792864"/>
                  <a:gd name="adj3" fmla="val 1667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9959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25963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Up Arrow 26"/>
            <p:cNvSpPr/>
            <p:nvPr/>
          </p:nvSpPr>
          <p:spPr>
            <a:xfrm>
              <a:off x="4572000" y="6237312"/>
              <a:ext cx="288032" cy="36004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29"/>
            <p:cNvGrpSpPr/>
            <p:nvPr/>
          </p:nvGrpSpPr>
          <p:grpSpPr>
            <a:xfrm>
              <a:off x="3563888" y="6165304"/>
              <a:ext cx="432048" cy="692696"/>
              <a:chOff x="3563888" y="6165304"/>
              <a:chExt cx="432048" cy="692696"/>
            </a:xfrm>
            <a:solidFill>
              <a:schemeClr val="bg1"/>
            </a:solidFill>
          </p:grpSpPr>
          <p:sp>
            <p:nvSpPr>
              <p:cNvPr id="28" name="Chord 27"/>
              <p:cNvSpPr/>
              <p:nvPr/>
            </p:nvSpPr>
            <p:spPr>
              <a:xfrm>
                <a:off x="3563888" y="6425952"/>
                <a:ext cx="432048" cy="432048"/>
              </a:xfrm>
              <a:prstGeom prst="chord">
                <a:avLst>
                  <a:gd name="adj1" fmla="val 10265759"/>
                  <a:gd name="adj2" fmla="val 48467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635896" y="6165304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&quot;No&quot; Symbol 30"/>
            <p:cNvSpPr/>
            <p:nvPr/>
          </p:nvSpPr>
          <p:spPr>
            <a:xfrm>
              <a:off x="8460432" y="6165304"/>
              <a:ext cx="504056" cy="504056"/>
            </a:xfrm>
            <a:prstGeom prst="noSmoking">
              <a:avLst>
                <a:gd name="adj" fmla="val 1935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99"/>
          <p:cNvGrpSpPr/>
          <p:nvPr/>
        </p:nvGrpSpPr>
        <p:grpSpPr>
          <a:xfrm>
            <a:off x="4816390" y="4725144"/>
            <a:ext cx="907738" cy="961868"/>
            <a:chOff x="4716016" y="4843396"/>
            <a:chExt cx="907738" cy="961868"/>
          </a:xfrm>
        </p:grpSpPr>
        <p:sp>
          <p:nvSpPr>
            <p:cNvPr id="34" name="Rectangle 33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lowchart: Delay 93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" name="Group 100"/>
          <p:cNvGrpSpPr/>
          <p:nvPr/>
        </p:nvGrpSpPr>
        <p:grpSpPr>
          <a:xfrm>
            <a:off x="6976630" y="4725144"/>
            <a:ext cx="907738" cy="961868"/>
            <a:chOff x="4716016" y="4843396"/>
            <a:chExt cx="907738" cy="961868"/>
          </a:xfrm>
        </p:grpSpPr>
        <p:sp>
          <p:nvSpPr>
            <p:cNvPr id="102" name="Rectangle 10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Flowchart: Delay 10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" name="Group 105"/>
          <p:cNvGrpSpPr/>
          <p:nvPr/>
        </p:nvGrpSpPr>
        <p:grpSpPr>
          <a:xfrm>
            <a:off x="3736270" y="4725144"/>
            <a:ext cx="907738" cy="961868"/>
            <a:chOff x="4716016" y="4843396"/>
            <a:chExt cx="907738" cy="961868"/>
          </a:xfrm>
        </p:grpSpPr>
        <p:sp>
          <p:nvSpPr>
            <p:cNvPr id="107" name="Rectangle 10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lowchart: Delay 10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" name="Group 110"/>
          <p:cNvGrpSpPr/>
          <p:nvPr/>
        </p:nvGrpSpPr>
        <p:grpSpPr>
          <a:xfrm>
            <a:off x="8056750" y="4725144"/>
            <a:ext cx="907738" cy="961868"/>
            <a:chOff x="4716016" y="4843396"/>
            <a:chExt cx="907738" cy="961868"/>
          </a:xfrm>
        </p:grpSpPr>
        <p:sp>
          <p:nvSpPr>
            <p:cNvPr id="112" name="Rectangle 11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CC66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C6600"/>
                  </a:solidFill>
                </a:endParaRPr>
              </a:p>
            </p:txBody>
          </p:sp>
          <p:sp>
            <p:nvSpPr>
              <p:cNvPr id="115" name="Flowchart: Delay 11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CC66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C6600"/>
                  </a:solidFill>
                </a:endParaRPr>
              </a:p>
            </p:txBody>
          </p:sp>
        </p:grpSp>
      </p:grpSp>
      <p:grpSp>
        <p:nvGrpSpPr>
          <p:cNvPr id="32" name="Group 115"/>
          <p:cNvGrpSpPr/>
          <p:nvPr/>
        </p:nvGrpSpPr>
        <p:grpSpPr>
          <a:xfrm>
            <a:off x="495910" y="4725144"/>
            <a:ext cx="907738" cy="961868"/>
            <a:chOff x="4716016" y="4843396"/>
            <a:chExt cx="907738" cy="961868"/>
          </a:xfrm>
        </p:grpSpPr>
        <p:sp>
          <p:nvSpPr>
            <p:cNvPr id="117" name="Rectangle 11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lowchart: Delay 11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" name="Group 120"/>
          <p:cNvGrpSpPr/>
          <p:nvPr/>
        </p:nvGrpSpPr>
        <p:grpSpPr>
          <a:xfrm>
            <a:off x="1576030" y="4725144"/>
            <a:ext cx="907738" cy="961868"/>
            <a:chOff x="4716016" y="4843396"/>
            <a:chExt cx="907738" cy="961868"/>
          </a:xfrm>
        </p:grpSpPr>
        <p:sp>
          <p:nvSpPr>
            <p:cNvPr id="122" name="Rectangle 12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lowchart: Delay 12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" name="Group 125"/>
          <p:cNvGrpSpPr/>
          <p:nvPr/>
        </p:nvGrpSpPr>
        <p:grpSpPr>
          <a:xfrm>
            <a:off x="8056750" y="4725144"/>
            <a:ext cx="907738" cy="961868"/>
            <a:chOff x="4716016" y="4843396"/>
            <a:chExt cx="907738" cy="961868"/>
          </a:xfrm>
        </p:grpSpPr>
        <p:sp>
          <p:nvSpPr>
            <p:cNvPr id="127" name="Rectangle 12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8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Flowchart: Delay 12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9" name="Group 130"/>
          <p:cNvGrpSpPr/>
          <p:nvPr/>
        </p:nvGrpSpPr>
        <p:grpSpPr>
          <a:xfrm>
            <a:off x="5896510" y="4725144"/>
            <a:ext cx="907738" cy="961868"/>
            <a:chOff x="4716016" y="4843396"/>
            <a:chExt cx="907738" cy="961868"/>
          </a:xfrm>
        </p:grpSpPr>
        <p:sp>
          <p:nvSpPr>
            <p:cNvPr id="132" name="Rectangle 13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lowchart: Delay 13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3" name="TextBox 152"/>
          <p:cNvSpPr txBox="1"/>
          <p:nvPr/>
        </p:nvSpPr>
        <p:spPr>
          <a:xfrm>
            <a:off x="1705737" y="476672"/>
            <a:ext cx="152195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 </a:t>
            </a:r>
            <a:r>
              <a:rPr lang="en-GB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Ambaum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51520" y="658100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99592" y="6581001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Sound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763688" y="6581001"/>
            <a:ext cx="601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Video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260473" y="6581001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403390" y="6581001"/>
            <a:ext cx="61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372103" y="6581001"/>
            <a:ext cx="595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Smile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118633" y="658100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Chat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413945" y="658100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Leave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ound Same Side Corner Rectangle 89"/>
          <p:cNvSpPr/>
          <p:nvPr/>
        </p:nvSpPr>
        <p:spPr>
          <a:xfrm>
            <a:off x="3686609" y="893823"/>
            <a:ext cx="1506374" cy="361529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Chord 7"/>
          <p:cNvSpPr/>
          <p:nvPr/>
        </p:nvSpPr>
        <p:spPr>
          <a:xfrm>
            <a:off x="4231993" y="2127401"/>
            <a:ext cx="492878" cy="397868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21"/>
          <p:cNvGrpSpPr/>
          <p:nvPr/>
        </p:nvGrpSpPr>
        <p:grpSpPr>
          <a:xfrm>
            <a:off x="4231993" y="1694769"/>
            <a:ext cx="497021" cy="298213"/>
            <a:chOff x="3275856" y="2564904"/>
            <a:chExt cx="360040" cy="216161"/>
          </a:xfrm>
        </p:grpSpPr>
        <p:sp>
          <p:nvSpPr>
            <p:cNvPr id="111" name="Oval 110"/>
            <p:cNvSpPr/>
            <p:nvPr/>
          </p:nvSpPr>
          <p:spPr>
            <a:xfrm>
              <a:off x="3275856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/>
            <p:cNvSpPr/>
            <p:nvPr/>
          </p:nvSpPr>
          <p:spPr>
            <a:xfrm>
              <a:off x="3584890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6" name="Arc 115"/>
          <p:cNvSpPr/>
          <p:nvPr/>
        </p:nvSpPr>
        <p:spPr>
          <a:xfrm>
            <a:off x="4126291" y="2760987"/>
            <a:ext cx="680999" cy="744919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100"/>
          <p:cNvGrpSpPr/>
          <p:nvPr/>
        </p:nvGrpSpPr>
        <p:grpSpPr>
          <a:xfrm>
            <a:off x="2656150" y="4725144"/>
            <a:ext cx="907738" cy="961868"/>
            <a:chOff x="4716016" y="4843396"/>
            <a:chExt cx="907738" cy="961868"/>
          </a:xfrm>
        </p:grpSpPr>
        <p:sp>
          <p:nvSpPr>
            <p:cNvPr id="139" name="Rectangle 138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Flowchart: Delay 142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8" name="Arc 147"/>
          <p:cNvSpPr/>
          <p:nvPr/>
        </p:nvSpPr>
        <p:spPr>
          <a:xfrm rot="10800000">
            <a:off x="4139952" y="2348880"/>
            <a:ext cx="680999" cy="744919"/>
          </a:xfrm>
          <a:prstGeom prst="arc">
            <a:avLst>
              <a:gd name="adj1" fmla="val 11462497"/>
              <a:gd name="adj2" fmla="val 210071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2" name="Group 30"/>
          <p:cNvGrpSpPr/>
          <p:nvPr/>
        </p:nvGrpSpPr>
        <p:grpSpPr>
          <a:xfrm>
            <a:off x="4139952" y="1504950"/>
            <a:ext cx="648072" cy="133375"/>
            <a:chOff x="3347864" y="2492894"/>
            <a:chExt cx="665183" cy="144018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3797023" y="2492894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99" grpId="0" animBg="1"/>
      <p:bldP spid="100" grpId="0" animBg="1"/>
      <p:bldP spid="116" grpId="0" animBg="1"/>
      <p:bldP spid="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514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entury Gothic" pitchFamily="34" charset="0"/>
              </a:rPr>
              <a:t>Episode 11:</a:t>
            </a:r>
          </a:p>
          <a:p>
            <a:pPr algn="ctr"/>
            <a:r>
              <a:rPr lang="en-GB" sz="4800" b="1" dirty="0" smtClean="0">
                <a:latin typeface="Century Gothic" pitchFamily="34" charset="0"/>
              </a:rPr>
              <a:t>DR INNESS’S </a:t>
            </a:r>
          </a:p>
          <a:p>
            <a:pPr algn="ctr"/>
            <a:r>
              <a:rPr lang="en-GB" sz="4800" b="1" dirty="0" smtClean="0">
                <a:latin typeface="Century Gothic" pitchFamily="34" charset="0"/>
              </a:rPr>
              <a:t>LONG-AWAITED </a:t>
            </a:r>
          </a:p>
          <a:p>
            <a:pPr algn="ctr"/>
            <a:r>
              <a:rPr lang="en-GB" sz="4800" b="1" dirty="0" smtClean="0">
                <a:latin typeface="Century Gothic" pitchFamily="34" charset="0"/>
              </a:rPr>
              <a:t>MR METS DEBUT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39852" y="3429000"/>
            <a:ext cx="2664296" cy="2555974"/>
            <a:chOff x="2411760" y="2420888"/>
            <a:chExt cx="4085175" cy="3924126"/>
          </a:xfrm>
        </p:grpSpPr>
        <p:sp>
          <p:nvSpPr>
            <p:cNvPr id="4" name="Freeform 3"/>
            <p:cNvSpPr/>
            <p:nvPr/>
          </p:nvSpPr>
          <p:spPr>
            <a:xfrm flipH="1">
              <a:off x="5724128" y="3212976"/>
              <a:ext cx="772807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3347864" y="4941168"/>
              <a:ext cx="1035285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4716016" y="4941168"/>
              <a:ext cx="1095432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2411760" y="3284984"/>
              <a:ext cx="802985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915816" y="2492896"/>
              <a:ext cx="3096344" cy="288032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923928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/>
            <p:cNvSpPr/>
            <p:nvPr/>
          </p:nvSpPr>
          <p:spPr>
            <a:xfrm flipV="1">
              <a:off x="3491880" y="2420888"/>
              <a:ext cx="2016224" cy="2376264"/>
            </a:xfrm>
            <a:prstGeom prst="arc">
              <a:avLst>
                <a:gd name="adj1" fmla="val 11045684"/>
                <a:gd name="adj2" fmla="val 21237176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848264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2"/>
          <p:cNvGrpSpPr/>
          <p:nvPr/>
        </p:nvGrpSpPr>
        <p:grpSpPr>
          <a:xfrm>
            <a:off x="1705737" y="476672"/>
            <a:ext cx="5720308" cy="4035927"/>
            <a:chOff x="1705737" y="476672"/>
            <a:chExt cx="5720308" cy="4035927"/>
          </a:xfrm>
        </p:grpSpPr>
        <p:sp>
          <p:nvSpPr>
            <p:cNvPr id="137" name="Rectangle 136"/>
            <p:cNvSpPr/>
            <p:nvPr/>
          </p:nvSpPr>
          <p:spPr>
            <a:xfrm>
              <a:off x="1717955" y="476672"/>
              <a:ext cx="5708090" cy="40359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705737" y="476672"/>
              <a:ext cx="2111475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Prof Charlton-Perez</a:t>
              </a:r>
              <a:endPara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4" name="Freeform 153"/>
          <p:cNvSpPr/>
          <p:nvPr/>
        </p:nvSpPr>
        <p:spPr>
          <a:xfrm rot="4935315" flipV="1">
            <a:off x="6113173" y="2483093"/>
            <a:ext cx="1123024" cy="14751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Freeform 170"/>
          <p:cNvSpPr/>
          <p:nvPr/>
        </p:nvSpPr>
        <p:spPr>
          <a:xfrm flipH="1">
            <a:off x="5868144" y="2848492"/>
            <a:ext cx="697727" cy="15166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Freeform 171"/>
          <p:cNvSpPr/>
          <p:nvPr/>
        </p:nvSpPr>
        <p:spPr>
          <a:xfrm>
            <a:off x="2627784" y="2848492"/>
            <a:ext cx="720080" cy="15166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-1116632" y="45091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7"/>
          <p:cNvGrpSpPr/>
          <p:nvPr/>
        </p:nvGrpSpPr>
        <p:grpSpPr>
          <a:xfrm>
            <a:off x="0" y="5921896"/>
            <a:ext cx="9144000" cy="936104"/>
            <a:chOff x="0" y="6021288"/>
            <a:chExt cx="9144000" cy="936104"/>
          </a:xfrm>
        </p:grpSpPr>
        <p:sp>
          <p:nvSpPr>
            <p:cNvPr id="11" name="Rectangle 10"/>
            <p:cNvSpPr/>
            <p:nvPr/>
          </p:nvSpPr>
          <p:spPr>
            <a:xfrm>
              <a:off x="0" y="6021288"/>
              <a:ext cx="9144000" cy="936104"/>
            </a:xfrm>
            <a:prstGeom prst="rect">
              <a:avLst/>
            </a:prstGeom>
            <a:solidFill>
              <a:srgbClr val="3333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156176" y="6237312"/>
              <a:ext cx="504056" cy="288032"/>
            </a:xfrm>
            <a:prstGeom prst="wedgeRoundRectCallout">
              <a:avLst>
                <a:gd name="adj1" fmla="val -32297"/>
                <a:gd name="adj2" fmla="val 9756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20"/>
            <p:cNvGrpSpPr/>
            <p:nvPr/>
          </p:nvGrpSpPr>
          <p:grpSpPr>
            <a:xfrm>
              <a:off x="1835696" y="6237312"/>
              <a:ext cx="576066" cy="360040"/>
              <a:chOff x="1979712" y="6237312"/>
              <a:chExt cx="648074" cy="432048"/>
            </a:xfrm>
            <a:solidFill>
              <a:schemeClr val="bg1"/>
            </a:solidFill>
          </p:grpSpPr>
          <p:sp>
            <p:nvSpPr>
              <p:cNvPr id="15" name="Isosceles Triangle 14"/>
              <p:cNvSpPr/>
              <p:nvPr/>
            </p:nvSpPr>
            <p:spPr>
              <a:xfrm rot="16200000">
                <a:off x="2231742" y="6201307"/>
                <a:ext cx="288032" cy="50405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979712" y="6237312"/>
                <a:ext cx="432048" cy="432048"/>
              </a:xfrm>
              <a:prstGeom prst="roundRect">
                <a:avLst>
                  <a:gd name="adj" fmla="val 1225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Smiley Face 15"/>
            <p:cNvSpPr/>
            <p:nvPr/>
          </p:nvSpPr>
          <p:spPr>
            <a:xfrm>
              <a:off x="5436096" y="6165304"/>
              <a:ext cx="504056" cy="504056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21"/>
            <p:cNvGrpSpPr/>
            <p:nvPr/>
          </p:nvGrpSpPr>
          <p:grpSpPr>
            <a:xfrm>
              <a:off x="323528" y="6165304"/>
              <a:ext cx="288032" cy="576064"/>
              <a:chOff x="4463988" y="6165304"/>
              <a:chExt cx="216024" cy="576064"/>
            </a:xfrm>
            <a:solidFill>
              <a:schemeClr val="bg1"/>
            </a:solidFill>
          </p:grpSpPr>
          <p:sp>
            <p:nvSpPr>
              <p:cNvPr id="19" name="Plus 18"/>
              <p:cNvSpPr/>
              <p:nvPr/>
            </p:nvSpPr>
            <p:spPr>
              <a:xfrm>
                <a:off x="4463988" y="6381328"/>
                <a:ext cx="216024" cy="360040"/>
              </a:xfrm>
              <a:prstGeom prst="mathPlus">
                <a:avLst>
                  <a:gd name="adj1" fmla="val 2646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lowchart: Delay 17"/>
              <p:cNvSpPr/>
              <p:nvPr/>
            </p:nvSpPr>
            <p:spPr>
              <a:xfrm rot="16200000">
                <a:off x="4427984" y="6201308"/>
                <a:ext cx="288032" cy="216024"/>
              </a:xfrm>
              <a:prstGeom prst="flowChartDelay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4283968" y="6165304"/>
              <a:ext cx="864096" cy="504056"/>
            </a:xfrm>
            <a:prstGeom prst="round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25"/>
            <p:cNvGrpSpPr/>
            <p:nvPr/>
          </p:nvGrpSpPr>
          <p:grpSpPr>
            <a:xfrm>
              <a:off x="971600" y="6165304"/>
              <a:ext cx="504056" cy="792088"/>
              <a:chOff x="899592" y="6165304"/>
              <a:chExt cx="504056" cy="792088"/>
            </a:xfrm>
            <a:solidFill>
              <a:schemeClr val="bg1"/>
            </a:solidFill>
          </p:grpSpPr>
          <p:sp>
            <p:nvSpPr>
              <p:cNvPr id="23" name="Block Arc 22"/>
              <p:cNvSpPr/>
              <p:nvPr/>
            </p:nvSpPr>
            <p:spPr>
              <a:xfrm>
                <a:off x="899592" y="6165304"/>
                <a:ext cx="504056" cy="792088"/>
              </a:xfrm>
              <a:prstGeom prst="blockArc">
                <a:avLst>
                  <a:gd name="adj1" fmla="val 9994178"/>
                  <a:gd name="adj2" fmla="val 792864"/>
                  <a:gd name="adj3" fmla="val 1667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9959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25963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Up Arrow 26"/>
            <p:cNvSpPr/>
            <p:nvPr/>
          </p:nvSpPr>
          <p:spPr>
            <a:xfrm>
              <a:off x="4572000" y="6237312"/>
              <a:ext cx="288032" cy="36004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29"/>
            <p:cNvGrpSpPr/>
            <p:nvPr/>
          </p:nvGrpSpPr>
          <p:grpSpPr>
            <a:xfrm>
              <a:off x="3563888" y="6165304"/>
              <a:ext cx="432048" cy="692696"/>
              <a:chOff x="3563888" y="6165304"/>
              <a:chExt cx="432048" cy="692696"/>
            </a:xfrm>
            <a:solidFill>
              <a:schemeClr val="bg1"/>
            </a:solidFill>
          </p:grpSpPr>
          <p:sp>
            <p:nvSpPr>
              <p:cNvPr id="28" name="Chord 27"/>
              <p:cNvSpPr/>
              <p:nvPr/>
            </p:nvSpPr>
            <p:spPr>
              <a:xfrm>
                <a:off x="3563888" y="6425952"/>
                <a:ext cx="432048" cy="432048"/>
              </a:xfrm>
              <a:prstGeom prst="chord">
                <a:avLst>
                  <a:gd name="adj1" fmla="val 10265759"/>
                  <a:gd name="adj2" fmla="val 48467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635896" y="6165304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&quot;No&quot; Symbol 30"/>
            <p:cNvSpPr/>
            <p:nvPr/>
          </p:nvSpPr>
          <p:spPr>
            <a:xfrm>
              <a:off x="8460432" y="6165304"/>
              <a:ext cx="504056" cy="504056"/>
            </a:xfrm>
            <a:prstGeom prst="noSmoking">
              <a:avLst>
                <a:gd name="adj" fmla="val 1935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99"/>
          <p:cNvGrpSpPr/>
          <p:nvPr/>
        </p:nvGrpSpPr>
        <p:grpSpPr>
          <a:xfrm>
            <a:off x="4816390" y="4725144"/>
            <a:ext cx="907738" cy="961868"/>
            <a:chOff x="4716016" y="4843396"/>
            <a:chExt cx="907738" cy="961868"/>
          </a:xfrm>
        </p:grpSpPr>
        <p:sp>
          <p:nvSpPr>
            <p:cNvPr id="34" name="Rectangle 33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lowchart: Delay 93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" name="Group 100"/>
          <p:cNvGrpSpPr/>
          <p:nvPr/>
        </p:nvGrpSpPr>
        <p:grpSpPr>
          <a:xfrm>
            <a:off x="5896510" y="4725144"/>
            <a:ext cx="907738" cy="961868"/>
            <a:chOff x="4716016" y="4843396"/>
            <a:chExt cx="907738" cy="961868"/>
          </a:xfrm>
        </p:grpSpPr>
        <p:sp>
          <p:nvSpPr>
            <p:cNvPr id="102" name="Rectangle 10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Flowchart: Delay 10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" name="Group 105"/>
          <p:cNvGrpSpPr/>
          <p:nvPr/>
        </p:nvGrpSpPr>
        <p:grpSpPr>
          <a:xfrm>
            <a:off x="6976630" y="4725144"/>
            <a:ext cx="907738" cy="961868"/>
            <a:chOff x="4716016" y="4843396"/>
            <a:chExt cx="907738" cy="961868"/>
          </a:xfrm>
        </p:grpSpPr>
        <p:sp>
          <p:nvSpPr>
            <p:cNvPr id="107" name="Rectangle 10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lowchart: Delay 10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" name="Group 110"/>
          <p:cNvGrpSpPr/>
          <p:nvPr/>
        </p:nvGrpSpPr>
        <p:grpSpPr>
          <a:xfrm>
            <a:off x="8056750" y="4725144"/>
            <a:ext cx="907738" cy="961868"/>
            <a:chOff x="4716016" y="4843396"/>
            <a:chExt cx="907738" cy="961868"/>
          </a:xfrm>
        </p:grpSpPr>
        <p:sp>
          <p:nvSpPr>
            <p:cNvPr id="112" name="Rectangle 11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Flowchart: Delay 11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" name="Group 115"/>
          <p:cNvGrpSpPr/>
          <p:nvPr/>
        </p:nvGrpSpPr>
        <p:grpSpPr>
          <a:xfrm>
            <a:off x="495910" y="4725144"/>
            <a:ext cx="907738" cy="961868"/>
            <a:chOff x="4716016" y="4843396"/>
            <a:chExt cx="907738" cy="961868"/>
          </a:xfrm>
        </p:grpSpPr>
        <p:sp>
          <p:nvSpPr>
            <p:cNvPr id="117" name="Rectangle 11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lowchart: Delay 11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" name="Group 120"/>
          <p:cNvGrpSpPr/>
          <p:nvPr/>
        </p:nvGrpSpPr>
        <p:grpSpPr>
          <a:xfrm>
            <a:off x="1576030" y="4725144"/>
            <a:ext cx="907738" cy="961868"/>
            <a:chOff x="4716016" y="4843396"/>
            <a:chExt cx="907738" cy="961868"/>
          </a:xfrm>
        </p:grpSpPr>
        <p:sp>
          <p:nvSpPr>
            <p:cNvPr id="122" name="Rectangle 12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lowchart: Delay 12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" name="Group 125"/>
          <p:cNvGrpSpPr/>
          <p:nvPr/>
        </p:nvGrpSpPr>
        <p:grpSpPr>
          <a:xfrm>
            <a:off x="2656150" y="4725144"/>
            <a:ext cx="907738" cy="961868"/>
            <a:chOff x="4716016" y="4843396"/>
            <a:chExt cx="907738" cy="961868"/>
          </a:xfrm>
        </p:grpSpPr>
        <p:sp>
          <p:nvSpPr>
            <p:cNvPr id="127" name="Rectangle 12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8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Flowchart: Delay 12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9" name="Group 130"/>
          <p:cNvGrpSpPr/>
          <p:nvPr/>
        </p:nvGrpSpPr>
        <p:grpSpPr>
          <a:xfrm>
            <a:off x="3736270" y="4725144"/>
            <a:ext cx="907738" cy="961868"/>
            <a:chOff x="4716016" y="4843396"/>
            <a:chExt cx="907738" cy="961868"/>
          </a:xfrm>
        </p:grpSpPr>
        <p:sp>
          <p:nvSpPr>
            <p:cNvPr id="132" name="Rectangle 13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lowchart: Delay 13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1" name="Group 173"/>
          <p:cNvGrpSpPr/>
          <p:nvPr/>
        </p:nvGrpSpPr>
        <p:grpSpPr>
          <a:xfrm>
            <a:off x="3083304" y="1951438"/>
            <a:ext cx="3061737" cy="3061738"/>
            <a:chOff x="3083304" y="1951438"/>
            <a:chExt cx="3061737" cy="3061738"/>
          </a:xfrm>
        </p:grpSpPr>
        <p:grpSp>
          <p:nvGrpSpPr>
            <p:cNvPr id="42" name="Group 38"/>
            <p:cNvGrpSpPr/>
            <p:nvPr/>
          </p:nvGrpSpPr>
          <p:grpSpPr>
            <a:xfrm>
              <a:off x="3083304" y="1951438"/>
              <a:ext cx="3061737" cy="3061738"/>
              <a:chOff x="5465124" y="2780928"/>
              <a:chExt cx="2016224" cy="2016224"/>
            </a:xfrm>
          </p:grpSpPr>
          <p:sp>
            <p:nvSpPr>
              <p:cNvPr id="145" name="Chord 144"/>
              <p:cNvSpPr/>
              <p:nvPr/>
            </p:nvSpPr>
            <p:spPr>
              <a:xfrm>
                <a:off x="5465124" y="2780928"/>
                <a:ext cx="2016224" cy="2016224"/>
              </a:xfrm>
              <a:prstGeom prst="chord">
                <a:avLst>
                  <a:gd name="adj1" fmla="val 8363449"/>
                  <a:gd name="adj2" fmla="val 2474093"/>
                </a:avLst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5508104" y="2809041"/>
                <a:ext cx="958662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5564109" y="2809041"/>
                <a:ext cx="902660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5725025" y="2809041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Freeform 148"/>
              <p:cNvSpPr/>
              <p:nvPr/>
            </p:nvSpPr>
            <p:spPr>
              <a:xfrm flipH="1">
                <a:off x="6466765" y="2809041"/>
                <a:ext cx="985555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Freeform 149"/>
              <p:cNvSpPr/>
              <p:nvPr/>
            </p:nvSpPr>
            <p:spPr>
              <a:xfrm flipH="1">
                <a:off x="6466767" y="2809041"/>
                <a:ext cx="902661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Freeform 150"/>
              <p:cNvSpPr/>
              <p:nvPr/>
            </p:nvSpPr>
            <p:spPr>
              <a:xfrm flipH="1">
                <a:off x="6466767" y="2809041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0" name="Oval 139"/>
            <p:cNvSpPr/>
            <p:nvPr/>
          </p:nvSpPr>
          <p:spPr>
            <a:xfrm>
              <a:off x="4550696" y="3591659"/>
              <a:ext cx="260855" cy="257809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99"/>
          <p:cNvGrpSpPr/>
          <p:nvPr/>
        </p:nvGrpSpPr>
        <p:grpSpPr>
          <a:xfrm>
            <a:off x="4291069" y="3194015"/>
            <a:ext cx="739177" cy="311034"/>
            <a:chOff x="1995445" y="3314205"/>
            <a:chExt cx="486765" cy="204823"/>
          </a:xfrm>
        </p:grpSpPr>
        <p:sp>
          <p:nvSpPr>
            <p:cNvPr id="143" name="Oval 142"/>
            <p:cNvSpPr/>
            <p:nvPr/>
          </p:nvSpPr>
          <p:spPr>
            <a:xfrm>
              <a:off x="1995445" y="3314205"/>
              <a:ext cx="107004" cy="204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/>
            <p:cNvSpPr/>
            <p:nvPr/>
          </p:nvSpPr>
          <p:spPr>
            <a:xfrm>
              <a:off x="2375206" y="3314205"/>
              <a:ext cx="107004" cy="204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2" name="Arc 141"/>
          <p:cNvSpPr/>
          <p:nvPr/>
        </p:nvSpPr>
        <p:spPr>
          <a:xfrm rot="10800000">
            <a:off x="4019410" y="3591658"/>
            <a:ext cx="1316117" cy="765431"/>
          </a:xfrm>
          <a:prstGeom prst="arc">
            <a:avLst>
              <a:gd name="adj1" fmla="val 10959807"/>
              <a:gd name="adj2" fmla="val 2133873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4" name="Group 30"/>
          <p:cNvGrpSpPr/>
          <p:nvPr/>
        </p:nvGrpSpPr>
        <p:grpSpPr>
          <a:xfrm flipV="1">
            <a:off x="4226818" y="3327385"/>
            <a:ext cx="864096" cy="73040"/>
            <a:chOff x="3347864" y="2492894"/>
            <a:chExt cx="665183" cy="144018"/>
          </a:xfrm>
        </p:grpSpPr>
        <p:cxnSp>
          <p:nvCxnSpPr>
            <p:cNvPr id="161" name="Straight Connector 160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3797023" y="2492894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TextBox 162"/>
          <p:cNvSpPr txBox="1"/>
          <p:nvPr/>
        </p:nvSpPr>
        <p:spPr>
          <a:xfrm>
            <a:off x="251520" y="658100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99592" y="6581001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Sound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763688" y="6581001"/>
            <a:ext cx="601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Video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260473" y="6581001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403390" y="6581001"/>
            <a:ext cx="61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372103" y="6581001"/>
            <a:ext cx="595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Smile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118633" y="658100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Chat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413945" y="658100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Leave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7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/>
          <p:cNvSpPr/>
          <p:nvPr/>
        </p:nvSpPr>
        <p:spPr>
          <a:xfrm>
            <a:off x="1717955" y="476672"/>
            <a:ext cx="5708090" cy="40359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-1116632" y="45091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7"/>
          <p:cNvGrpSpPr/>
          <p:nvPr/>
        </p:nvGrpSpPr>
        <p:grpSpPr>
          <a:xfrm>
            <a:off x="0" y="5921896"/>
            <a:ext cx="9144000" cy="936104"/>
            <a:chOff x="0" y="6021288"/>
            <a:chExt cx="9144000" cy="936104"/>
          </a:xfrm>
        </p:grpSpPr>
        <p:sp>
          <p:nvSpPr>
            <p:cNvPr id="11" name="Rectangle 10"/>
            <p:cNvSpPr/>
            <p:nvPr/>
          </p:nvSpPr>
          <p:spPr>
            <a:xfrm>
              <a:off x="0" y="6021288"/>
              <a:ext cx="9144000" cy="936104"/>
            </a:xfrm>
            <a:prstGeom prst="rect">
              <a:avLst/>
            </a:prstGeom>
            <a:solidFill>
              <a:srgbClr val="3333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156176" y="6237312"/>
              <a:ext cx="504056" cy="288032"/>
            </a:xfrm>
            <a:prstGeom prst="wedgeRoundRectCallout">
              <a:avLst>
                <a:gd name="adj1" fmla="val -32297"/>
                <a:gd name="adj2" fmla="val 9756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0"/>
            <p:cNvGrpSpPr/>
            <p:nvPr/>
          </p:nvGrpSpPr>
          <p:grpSpPr>
            <a:xfrm>
              <a:off x="1835696" y="6237312"/>
              <a:ext cx="576066" cy="360040"/>
              <a:chOff x="1979712" y="6237312"/>
              <a:chExt cx="648074" cy="432048"/>
            </a:xfrm>
            <a:solidFill>
              <a:schemeClr val="bg1"/>
            </a:solidFill>
          </p:grpSpPr>
          <p:sp>
            <p:nvSpPr>
              <p:cNvPr id="15" name="Isosceles Triangle 14"/>
              <p:cNvSpPr/>
              <p:nvPr/>
            </p:nvSpPr>
            <p:spPr>
              <a:xfrm rot="16200000">
                <a:off x="2231742" y="6201307"/>
                <a:ext cx="288032" cy="50405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979712" y="6237312"/>
                <a:ext cx="432048" cy="432048"/>
              </a:xfrm>
              <a:prstGeom prst="roundRect">
                <a:avLst>
                  <a:gd name="adj" fmla="val 1225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Smiley Face 15"/>
            <p:cNvSpPr/>
            <p:nvPr/>
          </p:nvSpPr>
          <p:spPr>
            <a:xfrm>
              <a:off x="5436096" y="6165304"/>
              <a:ext cx="504056" cy="504056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21"/>
            <p:cNvGrpSpPr/>
            <p:nvPr/>
          </p:nvGrpSpPr>
          <p:grpSpPr>
            <a:xfrm>
              <a:off x="323528" y="6165304"/>
              <a:ext cx="288032" cy="576064"/>
              <a:chOff x="4463988" y="6165304"/>
              <a:chExt cx="216024" cy="576064"/>
            </a:xfrm>
            <a:solidFill>
              <a:schemeClr val="bg1"/>
            </a:solidFill>
          </p:grpSpPr>
          <p:sp>
            <p:nvSpPr>
              <p:cNvPr id="19" name="Plus 18"/>
              <p:cNvSpPr/>
              <p:nvPr/>
            </p:nvSpPr>
            <p:spPr>
              <a:xfrm>
                <a:off x="4463988" y="6381328"/>
                <a:ext cx="216024" cy="360040"/>
              </a:xfrm>
              <a:prstGeom prst="mathPlus">
                <a:avLst>
                  <a:gd name="adj1" fmla="val 2646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lowchart: Delay 17"/>
              <p:cNvSpPr/>
              <p:nvPr/>
            </p:nvSpPr>
            <p:spPr>
              <a:xfrm rot="16200000">
                <a:off x="4427984" y="6201308"/>
                <a:ext cx="288032" cy="216024"/>
              </a:xfrm>
              <a:prstGeom prst="flowChartDelay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4283968" y="6165304"/>
              <a:ext cx="864096" cy="504056"/>
            </a:xfrm>
            <a:prstGeom prst="round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25"/>
            <p:cNvGrpSpPr/>
            <p:nvPr/>
          </p:nvGrpSpPr>
          <p:grpSpPr>
            <a:xfrm>
              <a:off x="971600" y="6165304"/>
              <a:ext cx="504056" cy="792088"/>
              <a:chOff x="899592" y="6165304"/>
              <a:chExt cx="504056" cy="792088"/>
            </a:xfrm>
            <a:solidFill>
              <a:schemeClr val="bg1"/>
            </a:solidFill>
          </p:grpSpPr>
          <p:sp>
            <p:nvSpPr>
              <p:cNvPr id="23" name="Block Arc 22"/>
              <p:cNvSpPr/>
              <p:nvPr/>
            </p:nvSpPr>
            <p:spPr>
              <a:xfrm>
                <a:off x="899592" y="6165304"/>
                <a:ext cx="504056" cy="792088"/>
              </a:xfrm>
              <a:prstGeom prst="blockArc">
                <a:avLst>
                  <a:gd name="adj1" fmla="val 9994178"/>
                  <a:gd name="adj2" fmla="val 792864"/>
                  <a:gd name="adj3" fmla="val 1667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9959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25963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Up Arrow 26"/>
            <p:cNvSpPr/>
            <p:nvPr/>
          </p:nvSpPr>
          <p:spPr>
            <a:xfrm>
              <a:off x="4572000" y="6237312"/>
              <a:ext cx="288032" cy="36004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29"/>
            <p:cNvGrpSpPr/>
            <p:nvPr/>
          </p:nvGrpSpPr>
          <p:grpSpPr>
            <a:xfrm>
              <a:off x="3563888" y="6165304"/>
              <a:ext cx="432048" cy="692696"/>
              <a:chOff x="3563888" y="6165304"/>
              <a:chExt cx="432048" cy="692696"/>
            </a:xfrm>
            <a:solidFill>
              <a:schemeClr val="bg1"/>
            </a:solidFill>
          </p:grpSpPr>
          <p:sp>
            <p:nvSpPr>
              <p:cNvPr id="28" name="Chord 27"/>
              <p:cNvSpPr/>
              <p:nvPr/>
            </p:nvSpPr>
            <p:spPr>
              <a:xfrm>
                <a:off x="3563888" y="6425952"/>
                <a:ext cx="432048" cy="432048"/>
              </a:xfrm>
              <a:prstGeom prst="chord">
                <a:avLst>
                  <a:gd name="adj1" fmla="val 10265759"/>
                  <a:gd name="adj2" fmla="val 48467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635896" y="6165304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&quot;No&quot; Symbol 30"/>
            <p:cNvSpPr/>
            <p:nvPr/>
          </p:nvSpPr>
          <p:spPr>
            <a:xfrm>
              <a:off x="8460432" y="6165304"/>
              <a:ext cx="504056" cy="504056"/>
            </a:xfrm>
            <a:prstGeom prst="noSmoking">
              <a:avLst>
                <a:gd name="adj" fmla="val 1935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99"/>
          <p:cNvGrpSpPr/>
          <p:nvPr/>
        </p:nvGrpSpPr>
        <p:grpSpPr>
          <a:xfrm>
            <a:off x="4816390" y="4725144"/>
            <a:ext cx="907738" cy="961868"/>
            <a:chOff x="4716016" y="4843396"/>
            <a:chExt cx="907738" cy="961868"/>
          </a:xfrm>
        </p:grpSpPr>
        <p:sp>
          <p:nvSpPr>
            <p:cNvPr id="34" name="Rectangle 33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lowchart: Delay 93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" name="Group 100"/>
          <p:cNvGrpSpPr/>
          <p:nvPr/>
        </p:nvGrpSpPr>
        <p:grpSpPr>
          <a:xfrm>
            <a:off x="1576030" y="4725144"/>
            <a:ext cx="907738" cy="961868"/>
            <a:chOff x="4716016" y="4843396"/>
            <a:chExt cx="907738" cy="961868"/>
          </a:xfrm>
        </p:grpSpPr>
        <p:sp>
          <p:nvSpPr>
            <p:cNvPr id="102" name="Rectangle 10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Flowchart: Delay 10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" name="Group 105"/>
          <p:cNvGrpSpPr/>
          <p:nvPr/>
        </p:nvGrpSpPr>
        <p:grpSpPr>
          <a:xfrm>
            <a:off x="4816390" y="4725144"/>
            <a:ext cx="907738" cy="961868"/>
            <a:chOff x="4716016" y="4843396"/>
            <a:chExt cx="907738" cy="961868"/>
          </a:xfrm>
        </p:grpSpPr>
        <p:sp>
          <p:nvSpPr>
            <p:cNvPr id="107" name="Rectangle 10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lowchart: Delay 10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110"/>
          <p:cNvGrpSpPr/>
          <p:nvPr/>
        </p:nvGrpSpPr>
        <p:grpSpPr>
          <a:xfrm>
            <a:off x="6976630" y="4725144"/>
            <a:ext cx="907738" cy="961868"/>
            <a:chOff x="4716016" y="4843396"/>
            <a:chExt cx="907738" cy="961868"/>
          </a:xfrm>
        </p:grpSpPr>
        <p:sp>
          <p:nvSpPr>
            <p:cNvPr id="112" name="Rectangle 11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CC66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C6600"/>
                  </a:solidFill>
                </a:endParaRPr>
              </a:p>
            </p:txBody>
          </p:sp>
          <p:sp>
            <p:nvSpPr>
              <p:cNvPr id="115" name="Flowchart: Delay 11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CC66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C6600"/>
                  </a:solidFill>
                </a:endParaRPr>
              </a:p>
            </p:txBody>
          </p:sp>
        </p:grpSp>
      </p:grpSp>
      <p:grpSp>
        <p:nvGrpSpPr>
          <p:cNvPr id="30" name="Group 115"/>
          <p:cNvGrpSpPr/>
          <p:nvPr/>
        </p:nvGrpSpPr>
        <p:grpSpPr>
          <a:xfrm>
            <a:off x="495910" y="4725144"/>
            <a:ext cx="907738" cy="961868"/>
            <a:chOff x="4716016" y="4843396"/>
            <a:chExt cx="907738" cy="961868"/>
          </a:xfrm>
        </p:grpSpPr>
        <p:sp>
          <p:nvSpPr>
            <p:cNvPr id="117" name="Rectangle 11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2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lowchart: Delay 11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" name="Group 120"/>
          <p:cNvGrpSpPr/>
          <p:nvPr/>
        </p:nvGrpSpPr>
        <p:grpSpPr>
          <a:xfrm>
            <a:off x="2656150" y="4725144"/>
            <a:ext cx="907738" cy="961868"/>
            <a:chOff x="4716016" y="4843396"/>
            <a:chExt cx="907738" cy="961868"/>
          </a:xfrm>
        </p:grpSpPr>
        <p:sp>
          <p:nvSpPr>
            <p:cNvPr id="122" name="Rectangle 12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lowchart: Delay 12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" name="Group 125"/>
          <p:cNvGrpSpPr/>
          <p:nvPr/>
        </p:nvGrpSpPr>
        <p:grpSpPr>
          <a:xfrm>
            <a:off x="5896510" y="4725144"/>
            <a:ext cx="907738" cy="961868"/>
            <a:chOff x="4716016" y="4843396"/>
            <a:chExt cx="907738" cy="961868"/>
          </a:xfrm>
        </p:grpSpPr>
        <p:sp>
          <p:nvSpPr>
            <p:cNvPr id="127" name="Rectangle 12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Flowchart: Delay 12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" name="Group 130"/>
          <p:cNvGrpSpPr/>
          <p:nvPr/>
        </p:nvGrpSpPr>
        <p:grpSpPr>
          <a:xfrm>
            <a:off x="3736270" y="4725144"/>
            <a:ext cx="907738" cy="961868"/>
            <a:chOff x="4716016" y="4843396"/>
            <a:chExt cx="907738" cy="961868"/>
          </a:xfrm>
        </p:grpSpPr>
        <p:sp>
          <p:nvSpPr>
            <p:cNvPr id="132" name="Rectangle 13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9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lowchart: Delay 13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3" name="TextBox 152"/>
          <p:cNvSpPr txBox="1"/>
          <p:nvPr/>
        </p:nvSpPr>
        <p:spPr>
          <a:xfrm>
            <a:off x="1705737" y="476672"/>
            <a:ext cx="1484702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 </a:t>
            </a:r>
            <a:r>
              <a:rPr lang="en-GB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Methven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51520" y="658100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99592" y="6581001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Sound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763688" y="6581001"/>
            <a:ext cx="601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Video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260473" y="6581001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403390" y="6581001"/>
            <a:ext cx="61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372103" y="6581001"/>
            <a:ext cx="595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Smile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118633" y="658100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Chat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413945" y="658100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Leave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127"/>
          <p:cNvGrpSpPr/>
          <p:nvPr/>
        </p:nvGrpSpPr>
        <p:grpSpPr>
          <a:xfrm>
            <a:off x="8056750" y="4725144"/>
            <a:ext cx="907738" cy="961868"/>
            <a:chOff x="4716016" y="4843396"/>
            <a:chExt cx="907738" cy="961868"/>
          </a:xfrm>
        </p:grpSpPr>
        <p:sp>
          <p:nvSpPr>
            <p:cNvPr id="141" name="Rectangle 140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Flowchart: Delay 148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6" name="Freeform 145"/>
          <p:cNvSpPr/>
          <p:nvPr/>
        </p:nvSpPr>
        <p:spPr>
          <a:xfrm rot="10800000">
            <a:off x="3710687" y="476672"/>
            <a:ext cx="2232248" cy="3168352"/>
          </a:xfrm>
          <a:custGeom>
            <a:avLst/>
            <a:gdLst>
              <a:gd name="connsiteX0" fmla="*/ 0 w 2197100"/>
              <a:gd name="connsiteY0" fmla="*/ 3048000 h 3073400"/>
              <a:gd name="connsiteX1" fmla="*/ 0 w 2197100"/>
              <a:gd name="connsiteY1" fmla="*/ 0 h 3073400"/>
              <a:gd name="connsiteX2" fmla="*/ 2197100 w 2197100"/>
              <a:gd name="connsiteY2" fmla="*/ 2133600 h 3073400"/>
              <a:gd name="connsiteX3" fmla="*/ 1244600 w 2197100"/>
              <a:gd name="connsiteY3" fmla="*/ 3073400 h 3073400"/>
              <a:gd name="connsiteX4" fmla="*/ 0 w 2197100"/>
              <a:gd name="connsiteY4" fmla="*/ 3048000 h 3073400"/>
              <a:gd name="connsiteX0" fmla="*/ 0 w 2201912"/>
              <a:gd name="connsiteY0" fmla="*/ 3056880 h 3073400"/>
              <a:gd name="connsiteX1" fmla="*/ 4812 w 2201912"/>
              <a:gd name="connsiteY1" fmla="*/ 0 h 3073400"/>
              <a:gd name="connsiteX2" fmla="*/ 2201912 w 2201912"/>
              <a:gd name="connsiteY2" fmla="*/ 2133600 h 3073400"/>
              <a:gd name="connsiteX3" fmla="*/ 1249412 w 2201912"/>
              <a:gd name="connsiteY3" fmla="*/ 3073400 h 3073400"/>
              <a:gd name="connsiteX4" fmla="*/ 0 w 2201912"/>
              <a:gd name="connsiteY4" fmla="*/ 3056880 h 3073400"/>
              <a:gd name="connsiteX0" fmla="*/ 0 w 2201912"/>
              <a:gd name="connsiteY0" fmla="*/ 3056880 h 3056880"/>
              <a:gd name="connsiteX1" fmla="*/ 4812 w 2201912"/>
              <a:gd name="connsiteY1" fmla="*/ 0 h 3056880"/>
              <a:gd name="connsiteX2" fmla="*/ 2201912 w 2201912"/>
              <a:gd name="connsiteY2" fmla="*/ 2133600 h 3056880"/>
              <a:gd name="connsiteX3" fmla="*/ 1296144 w 2201912"/>
              <a:gd name="connsiteY3" fmla="*/ 3056880 h 3056880"/>
              <a:gd name="connsiteX4" fmla="*/ 0 w 2201912"/>
              <a:gd name="connsiteY4" fmla="*/ 3056880 h 3056880"/>
              <a:gd name="connsiteX0" fmla="*/ 0 w 2232248"/>
              <a:gd name="connsiteY0" fmla="*/ 3056880 h 3056880"/>
              <a:gd name="connsiteX1" fmla="*/ 4812 w 2232248"/>
              <a:gd name="connsiteY1" fmla="*/ 0 h 3056880"/>
              <a:gd name="connsiteX2" fmla="*/ 2232248 w 2232248"/>
              <a:gd name="connsiteY2" fmla="*/ 2120776 h 3056880"/>
              <a:gd name="connsiteX3" fmla="*/ 1296144 w 2232248"/>
              <a:gd name="connsiteY3" fmla="*/ 3056880 h 3056880"/>
              <a:gd name="connsiteX4" fmla="*/ 0 w 2232248"/>
              <a:gd name="connsiteY4" fmla="*/ 3056880 h 3056880"/>
              <a:gd name="connsiteX0" fmla="*/ 0 w 2232248"/>
              <a:gd name="connsiteY0" fmla="*/ 3168352 h 3168352"/>
              <a:gd name="connsiteX1" fmla="*/ 0 w 2232248"/>
              <a:gd name="connsiteY1" fmla="*/ 0 h 3168352"/>
              <a:gd name="connsiteX2" fmla="*/ 2232248 w 2232248"/>
              <a:gd name="connsiteY2" fmla="*/ 2232248 h 3168352"/>
              <a:gd name="connsiteX3" fmla="*/ 1296144 w 2232248"/>
              <a:gd name="connsiteY3" fmla="*/ 3168352 h 3168352"/>
              <a:gd name="connsiteX4" fmla="*/ 0 w 2232248"/>
              <a:gd name="connsiteY4" fmla="*/ 3168352 h 3168352"/>
              <a:gd name="connsiteX0" fmla="*/ 0 w 2232248"/>
              <a:gd name="connsiteY0" fmla="*/ 3168352 h 3168352"/>
              <a:gd name="connsiteX1" fmla="*/ 0 w 2232248"/>
              <a:gd name="connsiteY1" fmla="*/ 0 h 3168352"/>
              <a:gd name="connsiteX2" fmla="*/ 2232248 w 2232248"/>
              <a:gd name="connsiteY2" fmla="*/ 2232248 h 3168352"/>
              <a:gd name="connsiteX3" fmla="*/ 1296144 w 2232248"/>
              <a:gd name="connsiteY3" fmla="*/ 3168352 h 3168352"/>
              <a:gd name="connsiteX4" fmla="*/ 0 w 2232248"/>
              <a:gd name="connsiteY4" fmla="*/ 3168352 h 316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248" h="3168352">
                <a:moveTo>
                  <a:pt x="0" y="3168352"/>
                </a:moveTo>
                <a:lnTo>
                  <a:pt x="0" y="0"/>
                </a:lnTo>
                <a:lnTo>
                  <a:pt x="2232248" y="2232248"/>
                </a:lnTo>
                <a:lnTo>
                  <a:pt x="1296144" y="3168352"/>
                </a:lnTo>
                <a:lnTo>
                  <a:pt x="0" y="3168352"/>
                </a:lnTo>
                <a:close/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0" name="Group 51"/>
          <p:cNvGrpSpPr/>
          <p:nvPr/>
        </p:nvGrpSpPr>
        <p:grpSpPr>
          <a:xfrm rot="10243104">
            <a:off x="5136536" y="2808772"/>
            <a:ext cx="1307685" cy="856113"/>
            <a:chOff x="2195736" y="1196752"/>
            <a:chExt cx="1296144" cy="792088"/>
          </a:xfrm>
          <a:solidFill>
            <a:srgbClr val="FFFF00"/>
          </a:solidFill>
        </p:grpSpPr>
        <p:sp>
          <p:nvSpPr>
            <p:cNvPr id="171" name="Freeform 170"/>
            <p:cNvSpPr/>
            <p:nvPr/>
          </p:nvSpPr>
          <p:spPr>
            <a:xfrm>
              <a:off x="2195736" y="1484784"/>
              <a:ext cx="1296144" cy="145366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2" name="Chord 171"/>
            <p:cNvSpPr/>
            <p:nvPr/>
          </p:nvSpPr>
          <p:spPr>
            <a:xfrm>
              <a:off x="2483768" y="1196752"/>
              <a:ext cx="720080" cy="792088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0" name="Arc 149"/>
          <p:cNvSpPr/>
          <p:nvPr/>
        </p:nvSpPr>
        <p:spPr>
          <a:xfrm rot="21412641" flipH="1">
            <a:off x="4235717" y="292838"/>
            <a:ext cx="1206505" cy="905102"/>
          </a:xfrm>
          <a:prstGeom prst="arc">
            <a:avLst>
              <a:gd name="adj1" fmla="val 507912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2" name="Oval 151"/>
          <p:cNvSpPr/>
          <p:nvPr/>
        </p:nvSpPr>
        <p:spPr>
          <a:xfrm rot="10800000">
            <a:off x="5166727" y="1839738"/>
            <a:ext cx="101557" cy="2931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7"/>
          <p:cNvSpPr/>
          <p:nvPr/>
        </p:nvSpPr>
        <p:spPr>
          <a:xfrm rot="10800000">
            <a:off x="4552593" y="1821836"/>
            <a:ext cx="101557" cy="2931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/>
          <p:cNvSpPr/>
          <p:nvPr/>
        </p:nvSpPr>
        <p:spPr>
          <a:xfrm rot="10800000">
            <a:off x="4646790" y="764704"/>
            <a:ext cx="285249" cy="4512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Arc 155"/>
          <p:cNvSpPr/>
          <p:nvPr/>
        </p:nvSpPr>
        <p:spPr>
          <a:xfrm rot="10606562">
            <a:off x="4166452" y="932155"/>
            <a:ext cx="1243187" cy="878406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7" name="Freeform 156"/>
          <p:cNvSpPr/>
          <p:nvPr/>
        </p:nvSpPr>
        <p:spPr>
          <a:xfrm rot="18292529">
            <a:off x="5821987" y="896045"/>
            <a:ext cx="989021" cy="128141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Freeform 173"/>
          <p:cNvSpPr/>
          <p:nvPr/>
        </p:nvSpPr>
        <p:spPr>
          <a:xfrm>
            <a:off x="5434013" y="476250"/>
            <a:ext cx="471487" cy="357188"/>
          </a:xfrm>
          <a:custGeom>
            <a:avLst/>
            <a:gdLst>
              <a:gd name="connsiteX0" fmla="*/ 14287 w 471487"/>
              <a:gd name="connsiteY0" fmla="*/ 347663 h 357188"/>
              <a:gd name="connsiteX1" fmla="*/ 0 w 471487"/>
              <a:gd name="connsiteY1" fmla="*/ 0 h 357188"/>
              <a:gd name="connsiteX2" fmla="*/ 457200 w 471487"/>
              <a:gd name="connsiteY2" fmla="*/ 4763 h 357188"/>
              <a:gd name="connsiteX3" fmla="*/ 471487 w 471487"/>
              <a:gd name="connsiteY3" fmla="*/ 357188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487" h="357188">
                <a:moveTo>
                  <a:pt x="14287" y="347663"/>
                </a:moveTo>
                <a:lnTo>
                  <a:pt x="0" y="0"/>
                </a:lnTo>
                <a:lnTo>
                  <a:pt x="457200" y="4763"/>
                </a:lnTo>
                <a:lnTo>
                  <a:pt x="471487" y="357188"/>
                </a:ln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Freeform 174"/>
          <p:cNvSpPr/>
          <p:nvPr/>
        </p:nvSpPr>
        <p:spPr>
          <a:xfrm rot="15651258">
            <a:off x="5868771" y="426027"/>
            <a:ext cx="989021" cy="128141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6" name="Group 30"/>
          <p:cNvGrpSpPr/>
          <p:nvPr/>
        </p:nvGrpSpPr>
        <p:grpSpPr>
          <a:xfrm>
            <a:off x="4507401" y="2187721"/>
            <a:ext cx="928691" cy="89151"/>
            <a:chOff x="3353571" y="2492894"/>
            <a:chExt cx="714909" cy="144018"/>
          </a:xfrm>
        </p:grpSpPr>
        <p:cxnSp>
          <p:nvCxnSpPr>
            <p:cNvPr id="177" name="Straight Connector 176"/>
            <p:cNvCxnSpPr/>
            <p:nvPr/>
          </p:nvCxnSpPr>
          <p:spPr>
            <a:xfrm>
              <a:off x="3353571" y="2492894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3852456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5" grpId="0" animBg="1"/>
      <p:bldP spid="155" grpId="1" animBg="1"/>
      <p:bldP spid="156" grpId="0" animBg="1"/>
      <p:bldP spid="157" grpId="0" animBg="1"/>
      <p:bldP spid="157" grpId="1" animBg="1"/>
      <p:bldP spid="174" grpId="0" animBg="1"/>
      <p:bldP spid="17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2"/>
          <p:cNvGrpSpPr/>
          <p:nvPr/>
        </p:nvGrpSpPr>
        <p:grpSpPr>
          <a:xfrm>
            <a:off x="1705737" y="476672"/>
            <a:ext cx="5720308" cy="4035927"/>
            <a:chOff x="1705737" y="476672"/>
            <a:chExt cx="5720308" cy="4035927"/>
          </a:xfrm>
        </p:grpSpPr>
        <p:sp>
          <p:nvSpPr>
            <p:cNvPr id="137" name="Rectangle 136"/>
            <p:cNvSpPr/>
            <p:nvPr/>
          </p:nvSpPr>
          <p:spPr>
            <a:xfrm>
              <a:off x="1717955" y="476672"/>
              <a:ext cx="5708090" cy="40359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705737" y="476672"/>
              <a:ext cx="2111475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Prof Charlton-Perez</a:t>
              </a:r>
              <a:endPara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" name="Freeform 96"/>
          <p:cNvSpPr/>
          <p:nvPr/>
        </p:nvSpPr>
        <p:spPr>
          <a:xfrm rot="15693924" flipH="1" flipV="1">
            <a:off x="2108269" y="2825355"/>
            <a:ext cx="1071222" cy="14751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Freeform 153"/>
          <p:cNvSpPr/>
          <p:nvPr/>
        </p:nvSpPr>
        <p:spPr>
          <a:xfrm rot="3488541" flipV="1">
            <a:off x="5869452" y="2045472"/>
            <a:ext cx="1123024" cy="14751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Freeform 170"/>
          <p:cNvSpPr/>
          <p:nvPr/>
        </p:nvSpPr>
        <p:spPr>
          <a:xfrm flipH="1">
            <a:off x="5868144" y="2848492"/>
            <a:ext cx="697727" cy="15166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Freeform 171"/>
          <p:cNvSpPr/>
          <p:nvPr/>
        </p:nvSpPr>
        <p:spPr>
          <a:xfrm>
            <a:off x="2627784" y="2848492"/>
            <a:ext cx="720080" cy="15166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-1116632" y="45091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7"/>
          <p:cNvGrpSpPr/>
          <p:nvPr/>
        </p:nvGrpSpPr>
        <p:grpSpPr>
          <a:xfrm>
            <a:off x="0" y="5921896"/>
            <a:ext cx="9144000" cy="936104"/>
            <a:chOff x="0" y="6021288"/>
            <a:chExt cx="9144000" cy="936104"/>
          </a:xfrm>
        </p:grpSpPr>
        <p:sp>
          <p:nvSpPr>
            <p:cNvPr id="11" name="Rectangle 10"/>
            <p:cNvSpPr/>
            <p:nvPr/>
          </p:nvSpPr>
          <p:spPr>
            <a:xfrm>
              <a:off x="0" y="6021288"/>
              <a:ext cx="9144000" cy="936104"/>
            </a:xfrm>
            <a:prstGeom prst="rect">
              <a:avLst/>
            </a:prstGeom>
            <a:solidFill>
              <a:srgbClr val="3333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156176" y="6237312"/>
              <a:ext cx="504056" cy="288032"/>
            </a:xfrm>
            <a:prstGeom prst="wedgeRoundRectCallout">
              <a:avLst>
                <a:gd name="adj1" fmla="val -32297"/>
                <a:gd name="adj2" fmla="val 9756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20"/>
            <p:cNvGrpSpPr/>
            <p:nvPr/>
          </p:nvGrpSpPr>
          <p:grpSpPr>
            <a:xfrm>
              <a:off x="1835696" y="6237312"/>
              <a:ext cx="576066" cy="360040"/>
              <a:chOff x="1979712" y="6237312"/>
              <a:chExt cx="648074" cy="432048"/>
            </a:xfrm>
            <a:solidFill>
              <a:schemeClr val="bg1"/>
            </a:solidFill>
          </p:grpSpPr>
          <p:sp>
            <p:nvSpPr>
              <p:cNvPr id="15" name="Isosceles Triangle 14"/>
              <p:cNvSpPr/>
              <p:nvPr/>
            </p:nvSpPr>
            <p:spPr>
              <a:xfrm rot="16200000">
                <a:off x="2231742" y="6201307"/>
                <a:ext cx="288032" cy="50405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979712" y="6237312"/>
                <a:ext cx="432048" cy="432048"/>
              </a:xfrm>
              <a:prstGeom prst="roundRect">
                <a:avLst>
                  <a:gd name="adj" fmla="val 1225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Smiley Face 15"/>
            <p:cNvSpPr/>
            <p:nvPr/>
          </p:nvSpPr>
          <p:spPr>
            <a:xfrm>
              <a:off x="5436096" y="6165304"/>
              <a:ext cx="504056" cy="504056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21"/>
            <p:cNvGrpSpPr/>
            <p:nvPr/>
          </p:nvGrpSpPr>
          <p:grpSpPr>
            <a:xfrm>
              <a:off x="323528" y="6165304"/>
              <a:ext cx="288032" cy="576064"/>
              <a:chOff x="4463988" y="6165304"/>
              <a:chExt cx="216024" cy="576064"/>
            </a:xfrm>
            <a:solidFill>
              <a:schemeClr val="bg1"/>
            </a:solidFill>
          </p:grpSpPr>
          <p:sp>
            <p:nvSpPr>
              <p:cNvPr id="19" name="Plus 18"/>
              <p:cNvSpPr/>
              <p:nvPr/>
            </p:nvSpPr>
            <p:spPr>
              <a:xfrm>
                <a:off x="4463988" y="6381328"/>
                <a:ext cx="216024" cy="360040"/>
              </a:xfrm>
              <a:prstGeom prst="mathPlus">
                <a:avLst>
                  <a:gd name="adj1" fmla="val 2646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lowchart: Delay 17"/>
              <p:cNvSpPr/>
              <p:nvPr/>
            </p:nvSpPr>
            <p:spPr>
              <a:xfrm rot="16200000">
                <a:off x="4427984" y="6201308"/>
                <a:ext cx="288032" cy="216024"/>
              </a:xfrm>
              <a:prstGeom prst="flowChartDelay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4283968" y="6165304"/>
              <a:ext cx="864096" cy="504056"/>
            </a:xfrm>
            <a:prstGeom prst="round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25"/>
            <p:cNvGrpSpPr/>
            <p:nvPr/>
          </p:nvGrpSpPr>
          <p:grpSpPr>
            <a:xfrm>
              <a:off x="971600" y="6165304"/>
              <a:ext cx="504056" cy="792088"/>
              <a:chOff x="899592" y="6165304"/>
              <a:chExt cx="504056" cy="792088"/>
            </a:xfrm>
            <a:solidFill>
              <a:schemeClr val="bg1"/>
            </a:solidFill>
          </p:grpSpPr>
          <p:sp>
            <p:nvSpPr>
              <p:cNvPr id="23" name="Block Arc 22"/>
              <p:cNvSpPr/>
              <p:nvPr/>
            </p:nvSpPr>
            <p:spPr>
              <a:xfrm>
                <a:off x="899592" y="6165304"/>
                <a:ext cx="504056" cy="792088"/>
              </a:xfrm>
              <a:prstGeom prst="blockArc">
                <a:avLst>
                  <a:gd name="adj1" fmla="val 9994178"/>
                  <a:gd name="adj2" fmla="val 792864"/>
                  <a:gd name="adj3" fmla="val 1667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9959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25963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Up Arrow 26"/>
            <p:cNvSpPr/>
            <p:nvPr/>
          </p:nvSpPr>
          <p:spPr>
            <a:xfrm>
              <a:off x="4572000" y="6237312"/>
              <a:ext cx="288032" cy="36004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29"/>
            <p:cNvGrpSpPr/>
            <p:nvPr/>
          </p:nvGrpSpPr>
          <p:grpSpPr>
            <a:xfrm>
              <a:off x="3563888" y="6165304"/>
              <a:ext cx="432048" cy="692696"/>
              <a:chOff x="3563888" y="6165304"/>
              <a:chExt cx="432048" cy="692696"/>
            </a:xfrm>
            <a:solidFill>
              <a:schemeClr val="bg1"/>
            </a:solidFill>
          </p:grpSpPr>
          <p:sp>
            <p:nvSpPr>
              <p:cNvPr id="28" name="Chord 27"/>
              <p:cNvSpPr/>
              <p:nvPr/>
            </p:nvSpPr>
            <p:spPr>
              <a:xfrm>
                <a:off x="3563888" y="6425952"/>
                <a:ext cx="432048" cy="432048"/>
              </a:xfrm>
              <a:prstGeom prst="chord">
                <a:avLst>
                  <a:gd name="adj1" fmla="val 10265759"/>
                  <a:gd name="adj2" fmla="val 48467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635896" y="6165304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&quot;No&quot; Symbol 30"/>
            <p:cNvSpPr/>
            <p:nvPr/>
          </p:nvSpPr>
          <p:spPr>
            <a:xfrm>
              <a:off x="8460432" y="6165304"/>
              <a:ext cx="504056" cy="504056"/>
            </a:xfrm>
            <a:prstGeom prst="noSmoking">
              <a:avLst>
                <a:gd name="adj" fmla="val 1935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99"/>
          <p:cNvGrpSpPr/>
          <p:nvPr/>
        </p:nvGrpSpPr>
        <p:grpSpPr>
          <a:xfrm>
            <a:off x="4816390" y="4725144"/>
            <a:ext cx="907738" cy="961868"/>
            <a:chOff x="4716016" y="4843396"/>
            <a:chExt cx="907738" cy="961868"/>
          </a:xfrm>
        </p:grpSpPr>
        <p:sp>
          <p:nvSpPr>
            <p:cNvPr id="34" name="Rectangle 33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lowchart: Delay 93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" name="Group 100"/>
          <p:cNvGrpSpPr/>
          <p:nvPr/>
        </p:nvGrpSpPr>
        <p:grpSpPr>
          <a:xfrm>
            <a:off x="5896510" y="4725144"/>
            <a:ext cx="907738" cy="961868"/>
            <a:chOff x="4716016" y="4843396"/>
            <a:chExt cx="907738" cy="961868"/>
          </a:xfrm>
        </p:grpSpPr>
        <p:sp>
          <p:nvSpPr>
            <p:cNvPr id="102" name="Rectangle 10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Flowchart: Delay 10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" name="Group 105"/>
          <p:cNvGrpSpPr/>
          <p:nvPr/>
        </p:nvGrpSpPr>
        <p:grpSpPr>
          <a:xfrm>
            <a:off x="6976630" y="4725144"/>
            <a:ext cx="907738" cy="961868"/>
            <a:chOff x="4716016" y="4843396"/>
            <a:chExt cx="907738" cy="961868"/>
          </a:xfrm>
        </p:grpSpPr>
        <p:sp>
          <p:nvSpPr>
            <p:cNvPr id="107" name="Rectangle 10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lowchart: Delay 10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" name="Group 110"/>
          <p:cNvGrpSpPr/>
          <p:nvPr/>
        </p:nvGrpSpPr>
        <p:grpSpPr>
          <a:xfrm>
            <a:off x="8056750" y="4725144"/>
            <a:ext cx="907738" cy="961868"/>
            <a:chOff x="4716016" y="4843396"/>
            <a:chExt cx="907738" cy="961868"/>
          </a:xfrm>
        </p:grpSpPr>
        <p:sp>
          <p:nvSpPr>
            <p:cNvPr id="112" name="Rectangle 11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Flowchart: Delay 11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" name="Group 115"/>
          <p:cNvGrpSpPr/>
          <p:nvPr/>
        </p:nvGrpSpPr>
        <p:grpSpPr>
          <a:xfrm>
            <a:off x="495910" y="4725144"/>
            <a:ext cx="907738" cy="961868"/>
            <a:chOff x="4716016" y="4843396"/>
            <a:chExt cx="907738" cy="961868"/>
          </a:xfrm>
        </p:grpSpPr>
        <p:sp>
          <p:nvSpPr>
            <p:cNvPr id="117" name="Rectangle 11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lowchart: Delay 11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" name="Group 120"/>
          <p:cNvGrpSpPr/>
          <p:nvPr/>
        </p:nvGrpSpPr>
        <p:grpSpPr>
          <a:xfrm>
            <a:off x="1576030" y="4725144"/>
            <a:ext cx="907738" cy="961868"/>
            <a:chOff x="4716016" y="4843396"/>
            <a:chExt cx="907738" cy="961868"/>
          </a:xfrm>
        </p:grpSpPr>
        <p:sp>
          <p:nvSpPr>
            <p:cNvPr id="122" name="Rectangle 12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lowchart: Delay 12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" name="Group 125"/>
          <p:cNvGrpSpPr/>
          <p:nvPr/>
        </p:nvGrpSpPr>
        <p:grpSpPr>
          <a:xfrm>
            <a:off x="2656150" y="4725144"/>
            <a:ext cx="907738" cy="961868"/>
            <a:chOff x="4716016" y="4843396"/>
            <a:chExt cx="907738" cy="961868"/>
          </a:xfrm>
        </p:grpSpPr>
        <p:sp>
          <p:nvSpPr>
            <p:cNvPr id="127" name="Rectangle 12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8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Flowchart: Delay 12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9" name="Group 130"/>
          <p:cNvGrpSpPr/>
          <p:nvPr/>
        </p:nvGrpSpPr>
        <p:grpSpPr>
          <a:xfrm>
            <a:off x="3736270" y="4725144"/>
            <a:ext cx="907738" cy="961868"/>
            <a:chOff x="4716016" y="4843396"/>
            <a:chExt cx="907738" cy="961868"/>
          </a:xfrm>
        </p:grpSpPr>
        <p:sp>
          <p:nvSpPr>
            <p:cNvPr id="132" name="Rectangle 13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lowchart: Delay 13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1" name="Group 173"/>
          <p:cNvGrpSpPr/>
          <p:nvPr/>
        </p:nvGrpSpPr>
        <p:grpSpPr>
          <a:xfrm>
            <a:off x="3083304" y="1951438"/>
            <a:ext cx="3061737" cy="3061738"/>
            <a:chOff x="3083304" y="1951438"/>
            <a:chExt cx="3061737" cy="3061738"/>
          </a:xfrm>
        </p:grpSpPr>
        <p:grpSp>
          <p:nvGrpSpPr>
            <p:cNvPr id="42" name="Group 38"/>
            <p:cNvGrpSpPr/>
            <p:nvPr/>
          </p:nvGrpSpPr>
          <p:grpSpPr>
            <a:xfrm>
              <a:off x="3083304" y="1951438"/>
              <a:ext cx="3061737" cy="3061738"/>
              <a:chOff x="5465124" y="2780928"/>
              <a:chExt cx="2016224" cy="2016224"/>
            </a:xfrm>
          </p:grpSpPr>
          <p:sp>
            <p:nvSpPr>
              <p:cNvPr id="145" name="Chord 144"/>
              <p:cNvSpPr/>
              <p:nvPr/>
            </p:nvSpPr>
            <p:spPr>
              <a:xfrm>
                <a:off x="5465124" y="2780928"/>
                <a:ext cx="2016224" cy="2016224"/>
              </a:xfrm>
              <a:prstGeom prst="chord">
                <a:avLst>
                  <a:gd name="adj1" fmla="val 8363449"/>
                  <a:gd name="adj2" fmla="val 2474093"/>
                </a:avLst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5508104" y="2809041"/>
                <a:ext cx="958662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5564109" y="2809041"/>
                <a:ext cx="902660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5725025" y="2809041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Freeform 148"/>
              <p:cNvSpPr/>
              <p:nvPr/>
            </p:nvSpPr>
            <p:spPr>
              <a:xfrm flipH="1">
                <a:off x="6466765" y="2809041"/>
                <a:ext cx="985555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Freeform 149"/>
              <p:cNvSpPr/>
              <p:nvPr/>
            </p:nvSpPr>
            <p:spPr>
              <a:xfrm flipH="1">
                <a:off x="6466767" y="2809041"/>
                <a:ext cx="902661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Freeform 150"/>
              <p:cNvSpPr/>
              <p:nvPr/>
            </p:nvSpPr>
            <p:spPr>
              <a:xfrm flipH="1">
                <a:off x="6466767" y="2809041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0" name="Oval 139"/>
            <p:cNvSpPr/>
            <p:nvPr/>
          </p:nvSpPr>
          <p:spPr>
            <a:xfrm>
              <a:off x="4550696" y="3591659"/>
              <a:ext cx="260855" cy="257809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99"/>
          <p:cNvGrpSpPr/>
          <p:nvPr/>
        </p:nvGrpSpPr>
        <p:grpSpPr>
          <a:xfrm>
            <a:off x="4291069" y="3194015"/>
            <a:ext cx="739177" cy="311034"/>
            <a:chOff x="1995445" y="3314205"/>
            <a:chExt cx="486765" cy="204823"/>
          </a:xfrm>
        </p:grpSpPr>
        <p:sp>
          <p:nvSpPr>
            <p:cNvPr id="143" name="Oval 142"/>
            <p:cNvSpPr/>
            <p:nvPr/>
          </p:nvSpPr>
          <p:spPr>
            <a:xfrm>
              <a:off x="1995445" y="3314205"/>
              <a:ext cx="107004" cy="204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/>
            <p:cNvSpPr/>
            <p:nvPr/>
          </p:nvSpPr>
          <p:spPr>
            <a:xfrm>
              <a:off x="2375206" y="3314205"/>
              <a:ext cx="107004" cy="204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2" name="Arc 141"/>
          <p:cNvSpPr/>
          <p:nvPr/>
        </p:nvSpPr>
        <p:spPr>
          <a:xfrm rot="10800000">
            <a:off x="4019410" y="3591658"/>
            <a:ext cx="1316117" cy="765431"/>
          </a:xfrm>
          <a:prstGeom prst="arc">
            <a:avLst>
              <a:gd name="adj1" fmla="val 10959807"/>
              <a:gd name="adj2" fmla="val 2133873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9" name="Oval 158"/>
          <p:cNvSpPr/>
          <p:nvPr/>
        </p:nvSpPr>
        <p:spPr>
          <a:xfrm>
            <a:off x="4490467" y="4048497"/>
            <a:ext cx="365405" cy="4068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30"/>
          <p:cNvGrpSpPr/>
          <p:nvPr/>
        </p:nvGrpSpPr>
        <p:grpSpPr>
          <a:xfrm flipV="1">
            <a:off x="4221485" y="3078485"/>
            <a:ext cx="864096" cy="73040"/>
            <a:chOff x="3347864" y="2492894"/>
            <a:chExt cx="665183" cy="144018"/>
          </a:xfrm>
        </p:grpSpPr>
        <p:cxnSp>
          <p:nvCxnSpPr>
            <p:cNvPr id="161" name="Straight Connector 160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3797023" y="2492894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TextBox 162"/>
          <p:cNvSpPr txBox="1"/>
          <p:nvPr/>
        </p:nvSpPr>
        <p:spPr>
          <a:xfrm>
            <a:off x="251520" y="658100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99592" y="6581001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Sound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763688" y="6581001"/>
            <a:ext cx="601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Video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260473" y="6581001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403390" y="6581001"/>
            <a:ext cx="61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372103" y="6581001"/>
            <a:ext cx="595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Smile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118633" y="658100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Chat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413945" y="658100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Leave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54" grpId="0" animBg="1"/>
      <p:bldP spid="171" grpId="0" animBg="1"/>
      <p:bldP spid="172" grpId="0" animBg="1"/>
      <p:bldP spid="142" grpId="0" animBg="1"/>
      <p:bldP spid="15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/>
          <p:cNvSpPr/>
          <p:nvPr/>
        </p:nvSpPr>
        <p:spPr>
          <a:xfrm>
            <a:off x="1717955" y="476672"/>
            <a:ext cx="5708090" cy="40359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Freeform 145"/>
          <p:cNvSpPr/>
          <p:nvPr/>
        </p:nvSpPr>
        <p:spPr>
          <a:xfrm rot="18719259" flipH="1" flipV="1">
            <a:off x="2840738" y="1464509"/>
            <a:ext cx="948946" cy="138313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16716 w 777479"/>
              <a:gd name="connsiteY0" fmla="*/ 0 h 827599"/>
              <a:gd name="connsiteX1" fmla="*/ 239713 w 777479"/>
              <a:gd name="connsiteY1" fmla="*/ 234271 h 827599"/>
              <a:gd name="connsiteX2" fmla="*/ 82550 w 777479"/>
              <a:gd name="connsiteY2" fmla="*/ 329521 h 827599"/>
              <a:gd name="connsiteX3" fmla="*/ 3969 w 777479"/>
              <a:gd name="connsiteY3" fmla="*/ 467633 h 827599"/>
              <a:gd name="connsiteX4" fmla="*/ 106363 w 777479"/>
              <a:gd name="connsiteY4" fmla="*/ 481921 h 827599"/>
              <a:gd name="connsiteX5" fmla="*/ 254000 w 777479"/>
              <a:gd name="connsiteY5" fmla="*/ 379527 h 827599"/>
              <a:gd name="connsiteX6" fmla="*/ 261144 w 777479"/>
              <a:gd name="connsiteY6" fmla="*/ 391433 h 827599"/>
              <a:gd name="connsiteX7" fmla="*/ 223044 w 777479"/>
              <a:gd name="connsiteY7" fmla="*/ 527164 h 827599"/>
              <a:gd name="connsiteX8" fmla="*/ 198834 w 777479"/>
              <a:gd name="connsiteY8" fmla="*/ 653371 h 827599"/>
              <a:gd name="connsiteX9" fmla="*/ 248147 w 777479"/>
              <a:gd name="connsiteY9" fmla="*/ 743486 h 827599"/>
              <a:gd name="connsiteX10" fmla="*/ 335682 w 777479"/>
              <a:gd name="connsiteY10" fmla="*/ 601752 h 827599"/>
              <a:gd name="connsiteX11" fmla="*/ 368300 w 777479"/>
              <a:gd name="connsiteY11" fmla="*/ 481920 h 827599"/>
              <a:gd name="connsiteX12" fmla="*/ 375444 w 777479"/>
              <a:gd name="connsiteY12" fmla="*/ 548596 h 827599"/>
              <a:gd name="connsiteX13" fmla="*/ 401638 w 777479"/>
              <a:gd name="connsiteY13" fmla="*/ 760527 h 827599"/>
              <a:gd name="connsiteX14" fmla="*/ 451644 w 777479"/>
              <a:gd name="connsiteY14" fmla="*/ 827202 h 827599"/>
              <a:gd name="connsiteX15" fmla="*/ 504032 w 777479"/>
              <a:gd name="connsiteY15" fmla="*/ 762908 h 827599"/>
              <a:gd name="connsiteX16" fmla="*/ 504032 w 777479"/>
              <a:gd name="connsiteY16" fmla="*/ 522401 h 827599"/>
              <a:gd name="connsiteX17" fmla="*/ 527844 w 777479"/>
              <a:gd name="connsiteY17" fmla="*/ 636702 h 827599"/>
              <a:gd name="connsiteX18" fmla="*/ 573088 w 777479"/>
              <a:gd name="connsiteY18" fmla="*/ 734333 h 827599"/>
              <a:gd name="connsiteX19" fmla="*/ 625475 w 777479"/>
              <a:gd name="connsiteY19" fmla="*/ 755764 h 827599"/>
              <a:gd name="connsiteX20" fmla="*/ 662013 w 777479"/>
              <a:gd name="connsiteY20" fmla="*/ 698813 h 827599"/>
              <a:gd name="connsiteX21" fmla="*/ 644525 w 777479"/>
              <a:gd name="connsiteY21" fmla="*/ 577171 h 827599"/>
              <a:gd name="connsiteX22" fmla="*/ 632619 w 777479"/>
              <a:gd name="connsiteY22" fmla="*/ 500971 h 827599"/>
              <a:gd name="connsiteX23" fmla="*/ 718344 w 777479"/>
              <a:gd name="connsiteY23" fmla="*/ 650989 h 827599"/>
              <a:gd name="connsiteX24" fmla="*/ 770732 w 777479"/>
              <a:gd name="connsiteY24" fmla="*/ 629558 h 827599"/>
              <a:gd name="connsiteX25" fmla="*/ 758825 w 777479"/>
              <a:gd name="connsiteY25" fmla="*/ 489064 h 827599"/>
              <a:gd name="connsiteX26" fmla="*/ 668338 w 777479"/>
              <a:gd name="connsiteY26" fmla="*/ 317614 h 827599"/>
              <a:gd name="connsiteX27" fmla="*/ 644525 w 777479"/>
              <a:gd name="connsiteY27" fmla="*/ 93777 h 82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827599">
                <a:moveTo>
                  <a:pt x="216716" y="0"/>
                </a:moveTo>
                <a:cubicBezTo>
                  <a:pt x="230805" y="45641"/>
                  <a:pt x="262074" y="179351"/>
                  <a:pt x="239713" y="234271"/>
                </a:cubicBezTo>
                <a:cubicBezTo>
                  <a:pt x="217352" y="289191"/>
                  <a:pt x="121841" y="290627"/>
                  <a:pt x="82550" y="329521"/>
                </a:cubicBezTo>
                <a:cubicBezTo>
                  <a:pt x="43259" y="368415"/>
                  <a:pt x="0" y="442233"/>
                  <a:pt x="3969" y="467633"/>
                </a:cubicBezTo>
                <a:cubicBezTo>
                  <a:pt x="7938" y="493033"/>
                  <a:pt x="64691" y="496605"/>
                  <a:pt x="106363" y="481921"/>
                </a:cubicBezTo>
                <a:cubicBezTo>
                  <a:pt x="148035" y="467237"/>
                  <a:pt x="228203" y="394608"/>
                  <a:pt x="254000" y="379527"/>
                </a:cubicBezTo>
                <a:cubicBezTo>
                  <a:pt x="279797" y="364446"/>
                  <a:pt x="266303" y="366827"/>
                  <a:pt x="261144" y="391433"/>
                </a:cubicBezTo>
                <a:cubicBezTo>
                  <a:pt x="255985" y="416039"/>
                  <a:pt x="233429" y="483508"/>
                  <a:pt x="223044" y="527164"/>
                </a:cubicBezTo>
                <a:cubicBezTo>
                  <a:pt x="212659" y="570820"/>
                  <a:pt x="194650" y="617317"/>
                  <a:pt x="198834" y="653371"/>
                </a:cubicBezTo>
                <a:cubicBezTo>
                  <a:pt x="203018" y="689425"/>
                  <a:pt x="225339" y="752089"/>
                  <a:pt x="248147" y="743486"/>
                </a:cubicBezTo>
                <a:cubicBezTo>
                  <a:pt x="270955" y="734883"/>
                  <a:pt x="315657" y="645346"/>
                  <a:pt x="335682" y="601752"/>
                </a:cubicBezTo>
                <a:cubicBezTo>
                  <a:pt x="355707" y="558158"/>
                  <a:pt x="361673" y="490779"/>
                  <a:pt x="368300" y="481920"/>
                </a:cubicBezTo>
                <a:cubicBezTo>
                  <a:pt x="374927" y="473061"/>
                  <a:pt x="369888" y="502162"/>
                  <a:pt x="375444" y="548596"/>
                </a:cubicBezTo>
                <a:cubicBezTo>
                  <a:pt x="381000" y="595031"/>
                  <a:pt x="388938" y="714093"/>
                  <a:pt x="401638" y="760527"/>
                </a:cubicBezTo>
                <a:cubicBezTo>
                  <a:pt x="414338" y="806961"/>
                  <a:pt x="434578" y="826805"/>
                  <a:pt x="451644" y="827202"/>
                </a:cubicBezTo>
                <a:cubicBezTo>
                  <a:pt x="468710" y="827599"/>
                  <a:pt x="495301" y="813708"/>
                  <a:pt x="504032" y="762908"/>
                </a:cubicBezTo>
                <a:cubicBezTo>
                  <a:pt x="512763" y="712108"/>
                  <a:pt x="500063" y="543435"/>
                  <a:pt x="504032" y="522401"/>
                </a:cubicBezTo>
                <a:cubicBezTo>
                  <a:pt x="508001" y="501367"/>
                  <a:pt x="516335" y="601380"/>
                  <a:pt x="527844" y="636702"/>
                </a:cubicBezTo>
                <a:cubicBezTo>
                  <a:pt x="539353" y="672024"/>
                  <a:pt x="556816" y="714489"/>
                  <a:pt x="573088" y="734333"/>
                </a:cubicBezTo>
                <a:cubicBezTo>
                  <a:pt x="589360" y="754177"/>
                  <a:pt x="610654" y="761684"/>
                  <a:pt x="625475" y="755764"/>
                </a:cubicBezTo>
                <a:cubicBezTo>
                  <a:pt x="640296" y="749844"/>
                  <a:pt x="658838" y="728579"/>
                  <a:pt x="662013" y="698813"/>
                </a:cubicBezTo>
                <a:cubicBezTo>
                  <a:pt x="665188" y="669047"/>
                  <a:pt x="649424" y="610145"/>
                  <a:pt x="644525" y="577171"/>
                </a:cubicBezTo>
                <a:cubicBezTo>
                  <a:pt x="639626" y="544197"/>
                  <a:pt x="620316" y="488668"/>
                  <a:pt x="632619" y="500971"/>
                </a:cubicBezTo>
                <a:cubicBezTo>
                  <a:pt x="644922" y="513274"/>
                  <a:pt x="695325" y="629558"/>
                  <a:pt x="718344" y="650989"/>
                </a:cubicBezTo>
                <a:cubicBezTo>
                  <a:pt x="741363" y="672420"/>
                  <a:pt x="763985" y="656546"/>
                  <a:pt x="770732" y="629558"/>
                </a:cubicBezTo>
                <a:cubicBezTo>
                  <a:pt x="777479" y="602571"/>
                  <a:pt x="775891" y="541055"/>
                  <a:pt x="758825" y="489064"/>
                </a:cubicBezTo>
                <a:cubicBezTo>
                  <a:pt x="741759" y="437073"/>
                  <a:pt x="687388" y="383495"/>
                  <a:pt x="668338" y="317614"/>
                </a:cubicBezTo>
                <a:cubicBezTo>
                  <a:pt x="649288" y="251733"/>
                  <a:pt x="646906" y="172755"/>
                  <a:pt x="644525" y="93777"/>
                </a:cubicBezTo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-1116632" y="45091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7"/>
          <p:cNvGrpSpPr/>
          <p:nvPr/>
        </p:nvGrpSpPr>
        <p:grpSpPr>
          <a:xfrm>
            <a:off x="0" y="5921896"/>
            <a:ext cx="9144000" cy="936104"/>
            <a:chOff x="0" y="6021288"/>
            <a:chExt cx="9144000" cy="936104"/>
          </a:xfrm>
        </p:grpSpPr>
        <p:sp>
          <p:nvSpPr>
            <p:cNvPr id="11" name="Rectangle 10"/>
            <p:cNvSpPr/>
            <p:nvPr/>
          </p:nvSpPr>
          <p:spPr>
            <a:xfrm>
              <a:off x="0" y="6021288"/>
              <a:ext cx="9144000" cy="936104"/>
            </a:xfrm>
            <a:prstGeom prst="rect">
              <a:avLst/>
            </a:prstGeom>
            <a:solidFill>
              <a:srgbClr val="3333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156176" y="6237312"/>
              <a:ext cx="504056" cy="288032"/>
            </a:xfrm>
            <a:prstGeom prst="wedgeRoundRectCallout">
              <a:avLst>
                <a:gd name="adj1" fmla="val -32297"/>
                <a:gd name="adj2" fmla="val 9756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0"/>
            <p:cNvGrpSpPr/>
            <p:nvPr/>
          </p:nvGrpSpPr>
          <p:grpSpPr>
            <a:xfrm>
              <a:off x="1835696" y="6237312"/>
              <a:ext cx="576066" cy="360040"/>
              <a:chOff x="1979712" y="6237312"/>
              <a:chExt cx="648074" cy="432048"/>
            </a:xfrm>
            <a:solidFill>
              <a:schemeClr val="bg1"/>
            </a:solidFill>
          </p:grpSpPr>
          <p:sp>
            <p:nvSpPr>
              <p:cNvPr id="15" name="Isosceles Triangle 14"/>
              <p:cNvSpPr/>
              <p:nvPr/>
            </p:nvSpPr>
            <p:spPr>
              <a:xfrm rot="16200000">
                <a:off x="2231742" y="6201307"/>
                <a:ext cx="288032" cy="50405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979712" y="6237312"/>
                <a:ext cx="432048" cy="432048"/>
              </a:xfrm>
              <a:prstGeom prst="roundRect">
                <a:avLst>
                  <a:gd name="adj" fmla="val 1225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Smiley Face 15"/>
            <p:cNvSpPr/>
            <p:nvPr/>
          </p:nvSpPr>
          <p:spPr>
            <a:xfrm>
              <a:off x="5436096" y="6165304"/>
              <a:ext cx="504056" cy="504056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21"/>
            <p:cNvGrpSpPr/>
            <p:nvPr/>
          </p:nvGrpSpPr>
          <p:grpSpPr>
            <a:xfrm>
              <a:off x="323528" y="6165304"/>
              <a:ext cx="288032" cy="576064"/>
              <a:chOff x="4463988" y="6165304"/>
              <a:chExt cx="216024" cy="576064"/>
            </a:xfrm>
            <a:solidFill>
              <a:schemeClr val="bg1"/>
            </a:solidFill>
          </p:grpSpPr>
          <p:sp>
            <p:nvSpPr>
              <p:cNvPr id="19" name="Plus 18"/>
              <p:cNvSpPr/>
              <p:nvPr/>
            </p:nvSpPr>
            <p:spPr>
              <a:xfrm>
                <a:off x="4463988" y="6381328"/>
                <a:ext cx="216024" cy="360040"/>
              </a:xfrm>
              <a:prstGeom prst="mathPlus">
                <a:avLst>
                  <a:gd name="adj1" fmla="val 2646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lowchart: Delay 17"/>
              <p:cNvSpPr/>
              <p:nvPr/>
            </p:nvSpPr>
            <p:spPr>
              <a:xfrm rot="16200000">
                <a:off x="4427984" y="6201308"/>
                <a:ext cx="288032" cy="216024"/>
              </a:xfrm>
              <a:prstGeom prst="flowChartDelay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4283968" y="6165304"/>
              <a:ext cx="864096" cy="504056"/>
            </a:xfrm>
            <a:prstGeom prst="round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25"/>
            <p:cNvGrpSpPr/>
            <p:nvPr/>
          </p:nvGrpSpPr>
          <p:grpSpPr>
            <a:xfrm>
              <a:off x="971600" y="6165304"/>
              <a:ext cx="504056" cy="792088"/>
              <a:chOff x="899592" y="6165304"/>
              <a:chExt cx="504056" cy="792088"/>
            </a:xfrm>
            <a:solidFill>
              <a:schemeClr val="bg1"/>
            </a:solidFill>
          </p:grpSpPr>
          <p:sp>
            <p:nvSpPr>
              <p:cNvPr id="23" name="Block Arc 22"/>
              <p:cNvSpPr/>
              <p:nvPr/>
            </p:nvSpPr>
            <p:spPr>
              <a:xfrm>
                <a:off x="899592" y="6165304"/>
                <a:ext cx="504056" cy="792088"/>
              </a:xfrm>
              <a:prstGeom prst="blockArc">
                <a:avLst>
                  <a:gd name="adj1" fmla="val 9994178"/>
                  <a:gd name="adj2" fmla="val 792864"/>
                  <a:gd name="adj3" fmla="val 1667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9959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25963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Up Arrow 26"/>
            <p:cNvSpPr/>
            <p:nvPr/>
          </p:nvSpPr>
          <p:spPr>
            <a:xfrm>
              <a:off x="4572000" y="6237312"/>
              <a:ext cx="288032" cy="36004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29"/>
            <p:cNvGrpSpPr/>
            <p:nvPr/>
          </p:nvGrpSpPr>
          <p:grpSpPr>
            <a:xfrm>
              <a:off x="3563888" y="6165304"/>
              <a:ext cx="432048" cy="692696"/>
              <a:chOff x="3563888" y="6165304"/>
              <a:chExt cx="432048" cy="692696"/>
            </a:xfrm>
            <a:solidFill>
              <a:schemeClr val="bg1"/>
            </a:solidFill>
          </p:grpSpPr>
          <p:sp>
            <p:nvSpPr>
              <p:cNvPr id="28" name="Chord 27"/>
              <p:cNvSpPr/>
              <p:nvPr/>
            </p:nvSpPr>
            <p:spPr>
              <a:xfrm>
                <a:off x="3563888" y="6425952"/>
                <a:ext cx="432048" cy="432048"/>
              </a:xfrm>
              <a:prstGeom prst="chord">
                <a:avLst>
                  <a:gd name="adj1" fmla="val 10265759"/>
                  <a:gd name="adj2" fmla="val 48467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635896" y="6165304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&quot;No&quot; Symbol 30"/>
            <p:cNvSpPr/>
            <p:nvPr/>
          </p:nvSpPr>
          <p:spPr>
            <a:xfrm>
              <a:off x="8460432" y="6165304"/>
              <a:ext cx="504056" cy="504056"/>
            </a:xfrm>
            <a:prstGeom prst="noSmoking">
              <a:avLst>
                <a:gd name="adj" fmla="val 1935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99"/>
          <p:cNvGrpSpPr/>
          <p:nvPr/>
        </p:nvGrpSpPr>
        <p:grpSpPr>
          <a:xfrm>
            <a:off x="4816390" y="4725144"/>
            <a:ext cx="907738" cy="961868"/>
            <a:chOff x="4716016" y="4843396"/>
            <a:chExt cx="907738" cy="961868"/>
          </a:xfrm>
        </p:grpSpPr>
        <p:sp>
          <p:nvSpPr>
            <p:cNvPr id="34" name="Rectangle 33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lowchart: Delay 93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" name="Group 100"/>
          <p:cNvGrpSpPr/>
          <p:nvPr/>
        </p:nvGrpSpPr>
        <p:grpSpPr>
          <a:xfrm>
            <a:off x="8056750" y="4725144"/>
            <a:ext cx="907738" cy="961868"/>
            <a:chOff x="4716016" y="4843396"/>
            <a:chExt cx="907738" cy="961868"/>
          </a:xfrm>
        </p:grpSpPr>
        <p:sp>
          <p:nvSpPr>
            <p:cNvPr id="102" name="Rectangle 10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Flowchart: Delay 10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" name="Group 105"/>
          <p:cNvGrpSpPr/>
          <p:nvPr/>
        </p:nvGrpSpPr>
        <p:grpSpPr>
          <a:xfrm>
            <a:off x="3736270" y="4725144"/>
            <a:ext cx="907738" cy="961868"/>
            <a:chOff x="4716016" y="4843396"/>
            <a:chExt cx="907738" cy="961868"/>
          </a:xfrm>
        </p:grpSpPr>
        <p:sp>
          <p:nvSpPr>
            <p:cNvPr id="107" name="Rectangle 10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lowchart: Delay 10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110"/>
          <p:cNvGrpSpPr/>
          <p:nvPr/>
        </p:nvGrpSpPr>
        <p:grpSpPr>
          <a:xfrm>
            <a:off x="6976630" y="4725144"/>
            <a:ext cx="907738" cy="961868"/>
            <a:chOff x="4716016" y="4843396"/>
            <a:chExt cx="907738" cy="961868"/>
          </a:xfrm>
        </p:grpSpPr>
        <p:sp>
          <p:nvSpPr>
            <p:cNvPr id="112" name="Rectangle 11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CC66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C6600"/>
                  </a:solidFill>
                </a:endParaRPr>
              </a:p>
            </p:txBody>
          </p:sp>
          <p:sp>
            <p:nvSpPr>
              <p:cNvPr id="115" name="Flowchart: Delay 11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CC66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C6600"/>
                  </a:solidFill>
                </a:endParaRPr>
              </a:p>
            </p:txBody>
          </p:sp>
        </p:grpSp>
      </p:grpSp>
      <p:grpSp>
        <p:nvGrpSpPr>
          <p:cNvPr id="30" name="Group 115"/>
          <p:cNvGrpSpPr/>
          <p:nvPr/>
        </p:nvGrpSpPr>
        <p:grpSpPr>
          <a:xfrm>
            <a:off x="495910" y="4725144"/>
            <a:ext cx="907738" cy="961868"/>
            <a:chOff x="4716016" y="4843396"/>
            <a:chExt cx="907738" cy="961868"/>
          </a:xfrm>
        </p:grpSpPr>
        <p:sp>
          <p:nvSpPr>
            <p:cNvPr id="117" name="Rectangle 11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2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lowchart: Delay 11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" name="Group 120"/>
          <p:cNvGrpSpPr/>
          <p:nvPr/>
        </p:nvGrpSpPr>
        <p:grpSpPr>
          <a:xfrm>
            <a:off x="1576030" y="4725144"/>
            <a:ext cx="907738" cy="961868"/>
            <a:chOff x="4716016" y="4843396"/>
            <a:chExt cx="907738" cy="961868"/>
          </a:xfrm>
        </p:grpSpPr>
        <p:sp>
          <p:nvSpPr>
            <p:cNvPr id="122" name="Rectangle 12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lowchart: Delay 12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" name="Group 125"/>
          <p:cNvGrpSpPr/>
          <p:nvPr/>
        </p:nvGrpSpPr>
        <p:grpSpPr>
          <a:xfrm>
            <a:off x="4816390" y="4725144"/>
            <a:ext cx="907738" cy="961868"/>
            <a:chOff x="4716016" y="4843396"/>
            <a:chExt cx="907738" cy="961868"/>
          </a:xfrm>
        </p:grpSpPr>
        <p:sp>
          <p:nvSpPr>
            <p:cNvPr id="127" name="Rectangle 12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Flowchart: Delay 12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" name="Group 130"/>
          <p:cNvGrpSpPr/>
          <p:nvPr/>
        </p:nvGrpSpPr>
        <p:grpSpPr>
          <a:xfrm>
            <a:off x="5896510" y="4725144"/>
            <a:ext cx="907738" cy="961868"/>
            <a:chOff x="4716016" y="4843396"/>
            <a:chExt cx="907738" cy="961868"/>
          </a:xfrm>
        </p:grpSpPr>
        <p:sp>
          <p:nvSpPr>
            <p:cNvPr id="132" name="Rectangle 13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9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lowchart: Delay 13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3" name="TextBox 152"/>
          <p:cNvSpPr txBox="1"/>
          <p:nvPr/>
        </p:nvSpPr>
        <p:spPr>
          <a:xfrm>
            <a:off x="1705737" y="476672"/>
            <a:ext cx="1219373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 </a:t>
            </a:r>
            <a:r>
              <a:rPr lang="en-GB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Tailleux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51520" y="658100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99592" y="6581001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Sound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763688" y="6581001"/>
            <a:ext cx="601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Video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260473" y="6581001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403390" y="6581001"/>
            <a:ext cx="61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372103" y="6581001"/>
            <a:ext cx="595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Smile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118633" y="658100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Chat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413945" y="658100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Leave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100"/>
          <p:cNvGrpSpPr/>
          <p:nvPr/>
        </p:nvGrpSpPr>
        <p:grpSpPr>
          <a:xfrm>
            <a:off x="2656150" y="4725144"/>
            <a:ext cx="907738" cy="961868"/>
            <a:chOff x="4716016" y="4843396"/>
            <a:chExt cx="907738" cy="961868"/>
          </a:xfrm>
        </p:grpSpPr>
        <p:sp>
          <p:nvSpPr>
            <p:cNvPr id="139" name="Rectangle 138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2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CC66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Flowchart: Delay 142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CC66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26" name="Chord 125"/>
          <p:cNvSpPr/>
          <p:nvPr/>
        </p:nvSpPr>
        <p:spPr>
          <a:xfrm>
            <a:off x="3335107" y="1782063"/>
            <a:ext cx="2891661" cy="3548855"/>
          </a:xfrm>
          <a:prstGeom prst="chord">
            <a:avLst>
              <a:gd name="adj1" fmla="val 8611440"/>
              <a:gd name="adj2" fmla="val 2253332"/>
            </a:avLst>
          </a:pr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8" name="Group 60"/>
          <p:cNvGrpSpPr/>
          <p:nvPr/>
        </p:nvGrpSpPr>
        <p:grpSpPr>
          <a:xfrm>
            <a:off x="3805029" y="993428"/>
            <a:ext cx="2048295" cy="955714"/>
            <a:chOff x="1214203" y="1352769"/>
            <a:chExt cx="1394086" cy="664886"/>
          </a:xfrm>
        </p:grpSpPr>
        <p:sp>
          <p:nvSpPr>
            <p:cNvPr id="138" name="Freeform 137"/>
            <p:cNvSpPr/>
            <p:nvPr/>
          </p:nvSpPr>
          <p:spPr>
            <a:xfrm>
              <a:off x="1541419" y="1352769"/>
              <a:ext cx="726326" cy="636072"/>
            </a:xfrm>
            <a:custGeom>
              <a:avLst/>
              <a:gdLst>
                <a:gd name="connsiteX0" fmla="*/ 12492 w 687049"/>
                <a:gd name="connsiteY0" fmla="*/ 484682 h 484682"/>
                <a:gd name="connsiteX1" fmla="*/ 57462 w 687049"/>
                <a:gd name="connsiteY1" fmla="*/ 34977 h 484682"/>
                <a:gd name="connsiteX2" fmla="*/ 357265 w 687049"/>
                <a:gd name="connsiteY2" fmla="*/ 274820 h 484682"/>
                <a:gd name="connsiteX3" fmla="*/ 582118 w 687049"/>
                <a:gd name="connsiteY3" fmla="*/ 49968 h 484682"/>
                <a:gd name="connsiteX4" fmla="*/ 687049 w 687049"/>
                <a:gd name="connsiteY4" fmla="*/ 424722 h 484682"/>
                <a:gd name="connsiteX0" fmla="*/ 12492 w 687049"/>
                <a:gd name="connsiteY0" fmla="*/ 560929 h 560929"/>
                <a:gd name="connsiteX1" fmla="*/ 57462 w 687049"/>
                <a:gd name="connsiteY1" fmla="*/ 111224 h 560929"/>
                <a:gd name="connsiteX2" fmla="*/ 357265 w 687049"/>
                <a:gd name="connsiteY2" fmla="*/ 351067 h 560929"/>
                <a:gd name="connsiteX3" fmla="*/ 607223 w 687049"/>
                <a:gd name="connsiteY3" fmla="*/ 24984 h 560929"/>
                <a:gd name="connsiteX4" fmla="*/ 687049 w 687049"/>
                <a:gd name="connsiteY4" fmla="*/ 500969 h 560929"/>
                <a:gd name="connsiteX0" fmla="*/ 6246 w 680803"/>
                <a:gd name="connsiteY0" fmla="*/ 570921 h 570921"/>
                <a:gd name="connsiteX1" fmla="*/ 96921 w 680803"/>
                <a:gd name="connsiteY1" fmla="*/ 34977 h 570921"/>
                <a:gd name="connsiteX2" fmla="*/ 351019 w 680803"/>
                <a:gd name="connsiteY2" fmla="*/ 361059 h 570921"/>
                <a:gd name="connsiteX3" fmla="*/ 600977 w 680803"/>
                <a:gd name="connsiteY3" fmla="*/ 34976 h 570921"/>
                <a:gd name="connsiteX4" fmla="*/ 680803 w 680803"/>
                <a:gd name="connsiteY4" fmla="*/ 510961 h 570921"/>
                <a:gd name="connsiteX0" fmla="*/ 6246 w 680803"/>
                <a:gd name="connsiteY0" fmla="*/ 589264 h 589264"/>
                <a:gd name="connsiteX1" fmla="*/ 96921 w 680803"/>
                <a:gd name="connsiteY1" fmla="*/ 53320 h 589264"/>
                <a:gd name="connsiteX2" fmla="*/ 384953 w 680803"/>
                <a:gd name="connsiteY2" fmla="*/ 269344 h 589264"/>
                <a:gd name="connsiteX3" fmla="*/ 600977 w 680803"/>
                <a:gd name="connsiteY3" fmla="*/ 53319 h 589264"/>
                <a:gd name="connsiteX4" fmla="*/ 680803 w 680803"/>
                <a:gd name="connsiteY4" fmla="*/ 529304 h 589264"/>
                <a:gd name="connsiteX0" fmla="*/ 6246 w 722293"/>
                <a:gd name="connsiteY0" fmla="*/ 589264 h 589264"/>
                <a:gd name="connsiteX1" fmla="*/ 96921 w 722293"/>
                <a:gd name="connsiteY1" fmla="*/ 53320 h 589264"/>
                <a:gd name="connsiteX2" fmla="*/ 384953 w 722293"/>
                <a:gd name="connsiteY2" fmla="*/ 269344 h 589264"/>
                <a:gd name="connsiteX3" fmla="*/ 672985 w 722293"/>
                <a:gd name="connsiteY3" fmla="*/ 53320 h 589264"/>
                <a:gd name="connsiteX4" fmla="*/ 680803 w 722293"/>
                <a:gd name="connsiteY4" fmla="*/ 529304 h 589264"/>
                <a:gd name="connsiteX0" fmla="*/ 6246 w 817001"/>
                <a:gd name="connsiteY0" fmla="*/ 589264 h 589264"/>
                <a:gd name="connsiteX1" fmla="*/ 96921 w 817001"/>
                <a:gd name="connsiteY1" fmla="*/ 53320 h 589264"/>
                <a:gd name="connsiteX2" fmla="*/ 384953 w 817001"/>
                <a:gd name="connsiteY2" fmla="*/ 269344 h 589264"/>
                <a:gd name="connsiteX3" fmla="*/ 672985 w 817001"/>
                <a:gd name="connsiteY3" fmla="*/ 53320 h 589264"/>
                <a:gd name="connsiteX4" fmla="*/ 817001 w 817001"/>
                <a:gd name="connsiteY4" fmla="*/ 485368 h 589264"/>
                <a:gd name="connsiteX0" fmla="*/ 6246 w 744993"/>
                <a:gd name="connsiteY0" fmla="*/ 595951 h 636071"/>
                <a:gd name="connsiteX1" fmla="*/ 96921 w 744993"/>
                <a:gd name="connsiteY1" fmla="*/ 60007 h 636071"/>
                <a:gd name="connsiteX2" fmla="*/ 384953 w 744993"/>
                <a:gd name="connsiteY2" fmla="*/ 276031 h 636071"/>
                <a:gd name="connsiteX3" fmla="*/ 672985 w 744993"/>
                <a:gd name="connsiteY3" fmla="*/ 60007 h 636071"/>
                <a:gd name="connsiteX4" fmla="*/ 744993 w 744993"/>
                <a:gd name="connsiteY4" fmla="*/ 636071 h 636071"/>
                <a:gd name="connsiteX0" fmla="*/ 6246 w 726326"/>
                <a:gd name="connsiteY0" fmla="*/ 636072 h 636072"/>
                <a:gd name="connsiteX1" fmla="*/ 78254 w 726326"/>
                <a:gd name="connsiteY1" fmla="*/ 60007 h 636072"/>
                <a:gd name="connsiteX2" fmla="*/ 366286 w 726326"/>
                <a:gd name="connsiteY2" fmla="*/ 276031 h 636072"/>
                <a:gd name="connsiteX3" fmla="*/ 654318 w 726326"/>
                <a:gd name="connsiteY3" fmla="*/ 60007 h 636072"/>
                <a:gd name="connsiteX4" fmla="*/ 726326 w 726326"/>
                <a:gd name="connsiteY4" fmla="*/ 636071 h 63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326" h="636072">
                  <a:moveTo>
                    <a:pt x="6246" y="636072"/>
                  </a:moveTo>
                  <a:cubicBezTo>
                    <a:pt x="0" y="428708"/>
                    <a:pt x="18247" y="120014"/>
                    <a:pt x="78254" y="60007"/>
                  </a:cubicBezTo>
                  <a:cubicBezTo>
                    <a:pt x="138261" y="0"/>
                    <a:pt x="270275" y="276031"/>
                    <a:pt x="366286" y="276031"/>
                  </a:cubicBezTo>
                  <a:cubicBezTo>
                    <a:pt x="462297" y="276031"/>
                    <a:pt x="594311" y="0"/>
                    <a:pt x="654318" y="60007"/>
                  </a:cubicBezTo>
                  <a:cubicBezTo>
                    <a:pt x="714325" y="120014"/>
                    <a:pt x="701342" y="461186"/>
                    <a:pt x="726326" y="636071"/>
                  </a:cubicBezTo>
                </a:path>
              </a:pathLst>
            </a:custGeom>
            <a:solidFill>
              <a:srgbClr val="33CC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214203" y="1772816"/>
              <a:ext cx="1394086" cy="244839"/>
            </a:xfrm>
            <a:custGeom>
              <a:avLst/>
              <a:gdLst>
                <a:gd name="connsiteX0" fmla="*/ 0 w 1394086"/>
                <a:gd name="connsiteY0" fmla="*/ 0 h 244839"/>
                <a:gd name="connsiteX1" fmla="*/ 344774 w 1394086"/>
                <a:gd name="connsiteY1" fmla="*/ 209862 h 244839"/>
                <a:gd name="connsiteX2" fmla="*/ 1079292 w 1394086"/>
                <a:gd name="connsiteY2" fmla="*/ 209862 h 244839"/>
                <a:gd name="connsiteX3" fmla="*/ 1394086 w 1394086"/>
                <a:gd name="connsiteY3" fmla="*/ 0 h 24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086" h="244839">
                  <a:moveTo>
                    <a:pt x="0" y="0"/>
                  </a:moveTo>
                  <a:cubicBezTo>
                    <a:pt x="82446" y="87442"/>
                    <a:pt x="164892" y="174885"/>
                    <a:pt x="344774" y="209862"/>
                  </a:cubicBezTo>
                  <a:cubicBezTo>
                    <a:pt x="524656" y="244839"/>
                    <a:pt x="904407" y="244839"/>
                    <a:pt x="1079292" y="209862"/>
                  </a:cubicBezTo>
                  <a:cubicBezTo>
                    <a:pt x="1254177" y="174885"/>
                    <a:pt x="1324131" y="87442"/>
                    <a:pt x="1394086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4123743" y="2520639"/>
            <a:ext cx="907152" cy="362993"/>
            <a:chOff x="4123743" y="2520639"/>
            <a:chExt cx="907152" cy="362993"/>
          </a:xfrm>
        </p:grpSpPr>
        <p:sp>
          <p:nvSpPr>
            <p:cNvPr id="131" name="Oval 130"/>
            <p:cNvSpPr/>
            <p:nvPr/>
          </p:nvSpPr>
          <p:spPr>
            <a:xfrm>
              <a:off x="4793614" y="2520639"/>
              <a:ext cx="237281" cy="3629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/>
            <p:cNvSpPr/>
            <p:nvPr/>
          </p:nvSpPr>
          <p:spPr>
            <a:xfrm>
              <a:off x="4123743" y="2520639"/>
              <a:ext cx="237281" cy="3629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6" name="Arc 135"/>
          <p:cNvSpPr/>
          <p:nvPr/>
        </p:nvSpPr>
        <p:spPr>
          <a:xfrm flipV="1">
            <a:off x="3708582" y="3531249"/>
            <a:ext cx="1466674" cy="964290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4" name="Freeform 143"/>
          <p:cNvSpPr/>
          <p:nvPr/>
        </p:nvSpPr>
        <p:spPr>
          <a:xfrm rot="14267016" flipH="1" flipV="1">
            <a:off x="5007580" y="2931480"/>
            <a:ext cx="948946" cy="138313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16716 w 777479"/>
              <a:gd name="connsiteY0" fmla="*/ 0 h 827599"/>
              <a:gd name="connsiteX1" fmla="*/ 239713 w 777479"/>
              <a:gd name="connsiteY1" fmla="*/ 234271 h 827599"/>
              <a:gd name="connsiteX2" fmla="*/ 82550 w 777479"/>
              <a:gd name="connsiteY2" fmla="*/ 329521 h 827599"/>
              <a:gd name="connsiteX3" fmla="*/ 3969 w 777479"/>
              <a:gd name="connsiteY3" fmla="*/ 467633 h 827599"/>
              <a:gd name="connsiteX4" fmla="*/ 106363 w 777479"/>
              <a:gd name="connsiteY4" fmla="*/ 481921 h 827599"/>
              <a:gd name="connsiteX5" fmla="*/ 254000 w 777479"/>
              <a:gd name="connsiteY5" fmla="*/ 379527 h 827599"/>
              <a:gd name="connsiteX6" fmla="*/ 261144 w 777479"/>
              <a:gd name="connsiteY6" fmla="*/ 391433 h 827599"/>
              <a:gd name="connsiteX7" fmla="*/ 223044 w 777479"/>
              <a:gd name="connsiteY7" fmla="*/ 527164 h 827599"/>
              <a:gd name="connsiteX8" fmla="*/ 198834 w 777479"/>
              <a:gd name="connsiteY8" fmla="*/ 653371 h 827599"/>
              <a:gd name="connsiteX9" fmla="*/ 248147 w 777479"/>
              <a:gd name="connsiteY9" fmla="*/ 743486 h 827599"/>
              <a:gd name="connsiteX10" fmla="*/ 335682 w 777479"/>
              <a:gd name="connsiteY10" fmla="*/ 601752 h 827599"/>
              <a:gd name="connsiteX11" fmla="*/ 368300 w 777479"/>
              <a:gd name="connsiteY11" fmla="*/ 481920 h 827599"/>
              <a:gd name="connsiteX12" fmla="*/ 375444 w 777479"/>
              <a:gd name="connsiteY12" fmla="*/ 548596 h 827599"/>
              <a:gd name="connsiteX13" fmla="*/ 401638 w 777479"/>
              <a:gd name="connsiteY13" fmla="*/ 760527 h 827599"/>
              <a:gd name="connsiteX14" fmla="*/ 451644 w 777479"/>
              <a:gd name="connsiteY14" fmla="*/ 827202 h 827599"/>
              <a:gd name="connsiteX15" fmla="*/ 504032 w 777479"/>
              <a:gd name="connsiteY15" fmla="*/ 762908 h 827599"/>
              <a:gd name="connsiteX16" fmla="*/ 504032 w 777479"/>
              <a:gd name="connsiteY16" fmla="*/ 522401 h 827599"/>
              <a:gd name="connsiteX17" fmla="*/ 527844 w 777479"/>
              <a:gd name="connsiteY17" fmla="*/ 636702 h 827599"/>
              <a:gd name="connsiteX18" fmla="*/ 573088 w 777479"/>
              <a:gd name="connsiteY18" fmla="*/ 734333 h 827599"/>
              <a:gd name="connsiteX19" fmla="*/ 625475 w 777479"/>
              <a:gd name="connsiteY19" fmla="*/ 755764 h 827599"/>
              <a:gd name="connsiteX20" fmla="*/ 662013 w 777479"/>
              <a:gd name="connsiteY20" fmla="*/ 698813 h 827599"/>
              <a:gd name="connsiteX21" fmla="*/ 644525 w 777479"/>
              <a:gd name="connsiteY21" fmla="*/ 577171 h 827599"/>
              <a:gd name="connsiteX22" fmla="*/ 632619 w 777479"/>
              <a:gd name="connsiteY22" fmla="*/ 500971 h 827599"/>
              <a:gd name="connsiteX23" fmla="*/ 718344 w 777479"/>
              <a:gd name="connsiteY23" fmla="*/ 650989 h 827599"/>
              <a:gd name="connsiteX24" fmla="*/ 770732 w 777479"/>
              <a:gd name="connsiteY24" fmla="*/ 629558 h 827599"/>
              <a:gd name="connsiteX25" fmla="*/ 758825 w 777479"/>
              <a:gd name="connsiteY25" fmla="*/ 489064 h 827599"/>
              <a:gd name="connsiteX26" fmla="*/ 668338 w 777479"/>
              <a:gd name="connsiteY26" fmla="*/ 317614 h 827599"/>
              <a:gd name="connsiteX27" fmla="*/ 644525 w 777479"/>
              <a:gd name="connsiteY27" fmla="*/ 93777 h 82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827599">
                <a:moveTo>
                  <a:pt x="216716" y="0"/>
                </a:moveTo>
                <a:cubicBezTo>
                  <a:pt x="230805" y="45641"/>
                  <a:pt x="262074" y="179351"/>
                  <a:pt x="239713" y="234271"/>
                </a:cubicBezTo>
                <a:cubicBezTo>
                  <a:pt x="217352" y="289191"/>
                  <a:pt x="121841" y="290627"/>
                  <a:pt x="82550" y="329521"/>
                </a:cubicBezTo>
                <a:cubicBezTo>
                  <a:pt x="43259" y="368415"/>
                  <a:pt x="0" y="442233"/>
                  <a:pt x="3969" y="467633"/>
                </a:cubicBezTo>
                <a:cubicBezTo>
                  <a:pt x="7938" y="493033"/>
                  <a:pt x="64691" y="496605"/>
                  <a:pt x="106363" y="481921"/>
                </a:cubicBezTo>
                <a:cubicBezTo>
                  <a:pt x="148035" y="467237"/>
                  <a:pt x="228203" y="394608"/>
                  <a:pt x="254000" y="379527"/>
                </a:cubicBezTo>
                <a:cubicBezTo>
                  <a:pt x="279797" y="364446"/>
                  <a:pt x="266303" y="366827"/>
                  <a:pt x="261144" y="391433"/>
                </a:cubicBezTo>
                <a:cubicBezTo>
                  <a:pt x="255985" y="416039"/>
                  <a:pt x="233429" y="483508"/>
                  <a:pt x="223044" y="527164"/>
                </a:cubicBezTo>
                <a:cubicBezTo>
                  <a:pt x="212659" y="570820"/>
                  <a:pt x="194650" y="617317"/>
                  <a:pt x="198834" y="653371"/>
                </a:cubicBezTo>
                <a:cubicBezTo>
                  <a:pt x="203018" y="689425"/>
                  <a:pt x="225339" y="752089"/>
                  <a:pt x="248147" y="743486"/>
                </a:cubicBezTo>
                <a:cubicBezTo>
                  <a:pt x="270955" y="734883"/>
                  <a:pt x="315657" y="645346"/>
                  <a:pt x="335682" y="601752"/>
                </a:cubicBezTo>
                <a:cubicBezTo>
                  <a:pt x="355707" y="558158"/>
                  <a:pt x="361673" y="490779"/>
                  <a:pt x="368300" y="481920"/>
                </a:cubicBezTo>
                <a:cubicBezTo>
                  <a:pt x="374927" y="473061"/>
                  <a:pt x="369888" y="502162"/>
                  <a:pt x="375444" y="548596"/>
                </a:cubicBezTo>
                <a:cubicBezTo>
                  <a:pt x="381000" y="595031"/>
                  <a:pt x="388938" y="714093"/>
                  <a:pt x="401638" y="760527"/>
                </a:cubicBezTo>
                <a:cubicBezTo>
                  <a:pt x="414338" y="806961"/>
                  <a:pt x="434578" y="826805"/>
                  <a:pt x="451644" y="827202"/>
                </a:cubicBezTo>
                <a:cubicBezTo>
                  <a:pt x="468710" y="827599"/>
                  <a:pt x="495301" y="813708"/>
                  <a:pt x="504032" y="762908"/>
                </a:cubicBezTo>
                <a:cubicBezTo>
                  <a:pt x="512763" y="712108"/>
                  <a:pt x="500063" y="543435"/>
                  <a:pt x="504032" y="522401"/>
                </a:cubicBezTo>
                <a:cubicBezTo>
                  <a:pt x="508001" y="501367"/>
                  <a:pt x="516335" y="601380"/>
                  <a:pt x="527844" y="636702"/>
                </a:cubicBezTo>
                <a:cubicBezTo>
                  <a:pt x="539353" y="672024"/>
                  <a:pt x="556816" y="714489"/>
                  <a:pt x="573088" y="734333"/>
                </a:cubicBezTo>
                <a:cubicBezTo>
                  <a:pt x="589360" y="754177"/>
                  <a:pt x="610654" y="761684"/>
                  <a:pt x="625475" y="755764"/>
                </a:cubicBezTo>
                <a:cubicBezTo>
                  <a:pt x="640296" y="749844"/>
                  <a:pt x="658838" y="728579"/>
                  <a:pt x="662013" y="698813"/>
                </a:cubicBezTo>
                <a:cubicBezTo>
                  <a:pt x="665188" y="669047"/>
                  <a:pt x="649424" y="610145"/>
                  <a:pt x="644525" y="577171"/>
                </a:cubicBezTo>
                <a:cubicBezTo>
                  <a:pt x="639626" y="544197"/>
                  <a:pt x="620316" y="488668"/>
                  <a:pt x="632619" y="500971"/>
                </a:cubicBezTo>
                <a:cubicBezTo>
                  <a:pt x="644922" y="513274"/>
                  <a:pt x="695325" y="629558"/>
                  <a:pt x="718344" y="650989"/>
                </a:cubicBezTo>
                <a:cubicBezTo>
                  <a:pt x="741363" y="672420"/>
                  <a:pt x="763985" y="656546"/>
                  <a:pt x="770732" y="629558"/>
                </a:cubicBezTo>
                <a:cubicBezTo>
                  <a:pt x="777479" y="602571"/>
                  <a:pt x="775891" y="541055"/>
                  <a:pt x="758825" y="489064"/>
                </a:cubicBezTo>
                <a:cubicBezTo>
                  <a:pt x="741759" y="437073"/>
                  <a:pt x="687388" y="383495"/>
                  <a:pt x="668338" y="317614"/>
                </a:cubicBezTo>
                <a:cubicBezTo>
                  <a:pt x="649288" y="251733"/>
                  <a:pt x="646906" y="172755"/>
                  <a:pt x="644525" y="93777"/>
                </a:cubicBezTo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Freeform 144"/>
          <p:cNvSpPr/>
          <p:nvPr/>
        </p:nvSpPr>
        <p:spPr>
          <a:xfrm rot="2478023" flipV="1">
            <a:off x="5698942" y="1751255"/>
            <a:ext cx="977610" cy="138313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16716 w 777479"/>
              <a:gd name="connsiteY0" fmla="*/ 0 h 827599"/>
              <a:gd name="connsiteX1" fmla="*/ 239713 w 777479"/>
              <a:gd name="connsiteY1" fmla="*/ 234271 h 827599"/>
              <a:gd name="connsiteX2" fmla="*/ 82550 w 777479"/>
              <a:gd name="connsiteY2" fmla="*/ 329521 h 827599"/>
              <a:gd name="connsiteX3" fmla="*/ 3969 w 777479"/>
              <a:gd name="connsiteY3" fmla="*/ 467633 h 827599"/>
              <a:gd name="connsiteX4" fmla="*/ 106363 w 777479"/>
              <a:gd name="connsiteY4" fmla="*/ 481921 h 827599"/>
              <a:gd name="connsiteX5" fmla="*/ 254000 w 777479"/>
              <a:gd name="connsiteY5" fmla="*/ 379527 h 827599"/>
              <a:gd name="connsiteX6" fmla="*/ 261144 w 777479"/>
              <a:gd name="connsiteY6" fmla="*/ 391433 h 827599"/>
              <a:gd name="connsiteX7" fmla="*/ 223044 w 777479"/>
              <a:gd name="connsiteY7" fmla="*/ 527164 h 827599"/>
              <a:gd name="connsiteX8" fmla="*/ 198834 w 777479"/>
              <a:gd name="connsiteY8" fmla="*/ 653371 h 827599"/>
              <a:gd name="connsiteX9" fmla="*/ 248147 w 777479"/>
              <a:gd name="connsiteY9" fmla="*/ 743486 h 827599"/>
              <a:gd name="connsiteX10" fmla="*/ 335682 w 777479"/>
              <a:gd name="connsiteY10" fmla="*/ 601752 h 827599"/>
              <a:gd name="connsiteX11" fmla="*/ 368300 w 777479"/>
              <a:gd name="connsiteY11" fmla="*/ 481920 h 827599"/>
              <a:gd name="connsiteX12" fmla="*/ 375444 w 777479"/>
              <a:gd name="connsiteY12" fmla="*/ 548596 h 827599"/>
              <a:gd name="connsiteX13" fmla="*/ 401638 w 777479"/>
              <a:gd name="connsiteY13" fmla="*/ 760527 h 827599"/>
              <a:gd name="connsiteX14" fmla="*/ 451644 w 777479"/>
              <a:gd name="connsiteY14" fmla="*/ 827202 h 827599"/>
              <a:gd name="connsiteX15" fmla="*/ 504032 w 777479"/>
              <a:gd name="connsiteY15" fmla="*/ 762908 h 827599"/>
              <a:gd name="connsiteX16" fmla="*/ 504032 w 777479"/>
              <a:gd name="connsiteY16" fmla="*/ 522401 h 827599"/>
              <a:gd name="connsiteX17" fmla="*/ 527844 w 777479"/>
              <a:gd name="connsiteY17" fmla="*/ 636702 h 827599"/>
              <a:gd name="connsiteX18" fmla="*/ 573088 w 777479"/>
              <a:gd name="connsiteY18" fmla="*/ 734333 h 827599"/>
              <a:gd name="connsiteX19" fmla="*/ 625475 w 777479"/>
              <a:gd name="connsiteY19" fmla="*/ 755764 h 827599"/>
              <a:gd name="connsiteX20" fmla="*/ 662013 w 777479"/>
              <a:gd name="connsiteY20" fmla="*/ 698813 h 827599"/>
              <a:gd name="connsiteX21" fmla="*/ 644525 w 777479"/>
              <a:gd name="connsiteY21" fmla="*/ 577171 h 827599"/>
              <a:gd name="connsiteX22" fmla="*/ 632619 w 777479"/>
              <a:gd name="connsiteY22" fmla="*/ 500971 h 827599"/>
              <a:gd name="connsiteX23" fmla="*/ 718344 w 777479"/>
              <a:gd name="connsiteY23" fmla="*/ 650989 h 827599"/>
              <a:gd name="connsiteX24" fmla="*/ 770732 w 777479"/>
              <a:gd name="connsiteY24" fmla="*/ 629558 h 827599"/>
              <a:gd name="connsiteX25" fmla="*/ 758825 w 777479"/>
              <a:gd name="connsiteY25" fmla="*/ 489064 h 827599"/>
              <a:gd name="connsiteX26" fmla="*/ 668338 w 777479"/>
              <a:gd name="connsiteY26" fmla="*/ 317614 h 827599"/>
              <a:gd name="connsiteX27" fmla="*/ 644525 w 777479"/>
              <a:gd name="connsiteY27" fmla="*/ 93777 h 82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827599">
                <a:moveTo>
                  <a:pt x="216716" y="0"/>
                </a:moveTo>
                <a:cubicBezTo>
                  <a:pt x="230805" y="45641"/>
                  <a:pt x="262074" y="179351"/>
                  <a:pt x="239713" y="234271"/>
                </a:cubicBezTo>
                <a:cubicBezTo>
                  <a:pt x="217352" y="289191"/>
                  <a:pt x="121841" y="290627"/>
                  <a:pt x="82550" y="329521"/>
                </a:cubicBezTo>
                <a:cubicBezTo>
                  <a:pt x="43259" y="368415"/>
                  <a:pt x="0" y="442233"/>
                  <a:pt x="3969" y="467633"/>
                </a:cubicBezTo>
                <a:cubicBezTo>
                  <a:pt x="7938" y="493033"/>
                  <a:pt x="64691" y="496605"/>
                  <a:pt x="106363" y="481921"/>
                </a:cubicBezTo>
                <a:cubicBezTo>
                  <a:pt x="148035" y="467237"/>
                  <a:pt x="228203" y="394608"/>
                  <a:pt x="254000" y="379527"/>
                </a:cubicBezTo>
                <a:cubicBezTo>
                  <a:pt x="279797" y="364446"/>
                  <a:pt x="266303" y="366827"/>
                  <a:pt x="261144" y="391433"/>
                </a:cubicBezTo>
                <a:cubicBezTo>
                  <a:pt x="255985" y="416039"/>
                  <a:pt x="233429" y="483508"/>
                  <a:pt x="223044" y="527164"/>
                </a:cubicBezTo>
                <a:cubicBezTo>
                  <a:pt x="212659" y="570820"/>
                  <a:pt x="194650" y="617317"/>
                  <a:pt x="198834" y="653371"/>
                </a:cubicBezTo>
                <a:cubicBezTo>
                  <a:pt x="203018" y="689425"/>
                  <a:pt x="225339" y="752089"/>
                  <a:pt x="248147" y="743486"/>
                </a:cubicBezTo>
                <a:cubicBezTo>
                  <a:pt x="270955" y="734883"/>
                  <a:pt x="315657" y="645346"/>
                  <a:pt x="335682" y="601752"/>
                </a:cubicBezTo>
                <a:cubicBezTo>
                  <a:pt x="355707" y="558158"/>
                  <a:pt x="361673" y="490779"/>
                  <a:pt x="368300" y="481920"/>
                </a:cubicBezTo>
                <a:cubicBezTo>
                  <a:pt x="374927" y="473061"/>
                  <a:pt x="369888" y="502162"/>
                  <a:pt x="375444" y="548596"/>
                </a:cubicBezTo>
                <a:cubicBezTo>
                  <a:pt x="381000" y="595031"/>
                  <a:pt x="388938" y="714093"/>
                  <a:pt x="401638" y="760527"/>
                </a:cubicBezTo>
                <a:cubicBezTo>
                  <a:pt x="414338" y="806961"/>
                  <a:pt x="434578" y="826805"/>
                  <a:pt x="451644" y="827202"/>
                </a:cubicBezTo>
                <a:cubicBezTo>
                  <a:pt x="468710" y="827599"/>
                  <a:pt x="495301" y="813708"/>
                  <a:pt x="504032" y="762908"/>
                </a:cubicBezTo>
                <a:cubicBezTo>
                  <a:pt x="512763" y="712108"/>
                  <a:pt x="500063" y="543435"/>
                  <a:pt x="504032" y="522401"/>
                </a:cubicBezTo>
                <a:cubicBezTo>
                  <a:pt x="508001" y="501367"/>
                  <a:pt x="516335" y="601380"/>
                  <a:pt x="527844" y="636702"/>
                </a:cubicBezTo>
                <a:cubicBezTo>
                  <a:pt x="539353" y="672024"/>
                  <a:pt x="556816" y="714489"/>
                  <a:pt x="573088" y="734333"/>
                </a:cubicBezTo>
                <a:cubicBezTo>
                  <a:pt x="589360" y="754177"/>
                  <a:pt x="610654" y="761684"/>
                  <a:pt x="625475" y="755764"/>
                </a:cubicBezTo>
                <a:cubicBezTo>
                  <a:pt x="640296" y="749844"/>
                  <a:pt x="658838" y="728579"/>
                  <a:pt x="662013" y="698813"/>
                </a:cubicBezTo>
                <a:cubicBezTo>
                  <a:pt x="665188" y="669047"/>
                  <a:pt x="649424" y="610145"/>
                  <a:pt x="644525" y="577171"/>
                </a:cubicBezTo>
                <a:cubicBezTo>
                  <a:pt x="639626" y="544197"/>
                  <a:pt x="620316" y="488668"/>
                  <a:pt x="632619" y="500971"/>
                </a:cubicBezTo>
                <a:cubicBezTo>
                  <a:pt x="644922" y="513274"/>
                  <a:pt x="695325" y="629558"/>
                  <a:pt x="718344" y="650989"/>
                </a:cubicBezTo>
                <a:cubicBezTo>
                  <a:pt x="741363" y="672420"/>
                  <a:pt x="763985" y="656546"/>
                  <a:pt x="770732" y="629558"/>
                </a:cubicBezTo>
                <a:cubicBezTo>
                  <a:pt x="777479" y="602571"/>
                  <a:pt x="775891" y="541055"/>
                  <a:pt x="758825" y="489064"/>
                </a:cubicBezTo>
                <a:cubicBezTo>
                  <a:pt x="741759" y="437073"/>
                  <a:pt x="687388" y="383495"/>
                  <a:pt x="668338" y="317614"/>
                </a:cubicBezTo>
                <a:cubicBezTo>
                  <a:pt x="649288" y="251733"/>
                  <a:pt x="646906" y="172755"/>
                  <a:pt x="644525" y="93777"/>
                </a:cubicBezTo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1" name="Group 32"/>
          <p:cNvGrpSpPr/>
          <p:nvPr/>
        </p:nvGrpSpPr>
        <p:grpSpPr>
          <a:xfrm>
            <a:off x="2915816" y="2395306"/>
            <a:ext cx="2795270" cy="2088417"/>
            <a:chOff x="267356" y="3472248"/>
            <a:chExt cx="1387812" cy="1036872"/>
          </a:xfrm>
        </p:grpSpPr>
        <p:sp>
          <p:nvSpPr>
            <p:cNvPr id="92" name="Rounded Rectangle 91"/>
            <p:cNvSpPr/>
            <p:nvPr/>
          </p:nvSpPr>
          <p:spPr>
            <a:xfrm>
              <a:off x="323528" y="4365104"/>
              <a:ext cx="1331640" cy="1440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Parallelogram 94"/>
            <p:cNvSpPr/>
            <p:nvPr/>
          </p:nvSpPr>
          <p:spPr>
            <a:xfrm rot="15521178">
              <a:off x="394491" y="3345113"/>
              <a:ext cx="1021960" cy="1276230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7" name="Picture 6" descr="Image result for apple icon 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83568" y="3789040"/>
              <a:ext cx="343587" cy="343587"/>
            </a:xfrm>
            <a:prstGeom prst="rect">
              <a:avLst/>
            </a:prstGeom>
            <a:noFill/>
          </p:spPr>
        </p:pic>
      </p:grpSp>
      <p:grpSp>
        <p:nvGrpSpPr>
          <p:cNvPr id="148" name="Group 147"/>
          <p:cNvGrpSpPr/>
          <p:nvPr/>
        </p:nvGrpSpPr>
        <p:grpSpPr>
          <a:xfrm>
            <a:off x="4355976" y="2276872"/>
            <a:ext cx="907152" cy="362993"/>
            <a:chOff x="4123743" y="2520639"/>
            <a:chExt cx="907152" cy="362993"/>
          </a:xfrm>
        </p:grpSpPr>
        <p:sp>
          <p:nvSpPr>
            <p:cNvPr id="149" name="Oval 148"/>
            <p:cNvSpPr/>
            <p:nvPr/>
          </p:nvSpPr>
          <p:spPr>
            <a:xfrm>
              <a:off x="4793614" y="2520639"/>
              <a:ext cx="237281" cy="3629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/>
            <p:cNvSpPr/>
            <p:nvPr/>
          </p:nvSpPr>
          <p:spPr>
            <a:xfrm>
              <a:off x="4123743" y="2520639"/>
              <a:ext cx="237281" cy="3629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1" name="typewriter_type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612560" y="2708920"/>
            <a:ext cx="304800" cy="304800"/>
          </a:xfrm>
          <a:prstGeom prst="rect">
            <a:avLst/>
          </a:prstGeom>
        </p:spPr>
      </p:pic>
      <p:pic>
        <p:nvPicPr>
          <p:cNvPr id="152" name="typewriter_type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64960" y="2861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FF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FF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68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FF"/>
                                      </p:to>
                                    </p:animClr>
                                    <p:animClr clrSpc="rgb">
                                      <p:cBhvr>
                                        <p:cTn id="47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FF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68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"/>
                </p:tgtEl>
              </p:cMediaNode>
            </p:audio>
            <p:audio>
              <p:cMediaNode>
                <p:cTn id="5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2"/>
                </p:tgtEl>
              </p:cMediaNode>
            </p:audio>
          </p:childTnLst>
        </p:cTn>
      </p:par>
    </p:tnLst>
    <p:bldLst>
      <p:bldP spid="146" grpId="0" animBg="1"/>
      <p:bldP spid="146" grpId="1" animBg="1"/>
      <p:bldP spid="144" grpId="0" animBg="1"/>
      <p:bldP spid="144" grpId="1" animBg="1"/>
      <p:bldP spid="144" grpId="2" animBg="1"/>
      <p:bldP spid="144" grpId="3" animBg="1"/>
      <p:bldP spid="145" grpId="0" animBg="1"/>
      <p:bldP spid="145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/>
          <p:cNvSpPr/>
          <p:nvPr/>
        </p:nvSpPr>
        <p:spPr>
          <a:xfrm>
            <a:off x="1717955" y="476672"/>
            <a:ext cx="5708090" cy="40359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5" name="Group 154"/>
          <p:cNvGrpSpPr/>
          <p:nvPr/>
        </p:nvGrpSpPr>
        <p:grpSpPr>
          <a:xfrm rot="16574416">
            <a:off x="2179917" y="2351368"/>
            <a:ext cx="975734" cy="1567402"/>
            <a:chOff x="7296430" y="848586"/>
            <a:chExt cx="720080" cy="1128381"/>
          </a:xfrm>
          <a:solidFill>
            <a:srgbClr val="FFCC99"/>
          </a:solidFill>
        </p:grpSpPr>
        <p:sp>
          <p:nvSpPr>
            <p:cNvPr id="156" name="Freeform 155"/>
            <p:cNvSpPr/>
            <p:nvPr/>
          </p:nvSpPr>
          <p:spPr>
            <a:xfrm rot="10800000">
              <a:off x="7296430" y="848586"/>
              <a:ext cx="720080" cy="112838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Freeform 156"/>
            <p:cNvSpPr/>
            <p:nvPr/>
          </p:nvSpPr>
          <p:spPr>
            <a:xfrm rot="3223357" flipH="1">
              <a:off x="7532214" y="1188062"/>
              <a:ext cx="208702" cy="151036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Freeform 157"/>
            <p:cNvSpPr/>
            <p:nvPr/>
          </p:nvSpPr>
          <p:spPr>
            <a:xfrm rot="3223357" flipH="1">
              <a:off x="7408730" y="1166555"/>
              <a:ext cx="227584" cy="148186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Freeform 158"/>
            <p:cNvSpPr/>
            <p:nvPr/>
          </p:nvSpPr>
          <p:spPr>
            <a:xfrm rot="3223357" flipH="1">
              <a:off x="7339820" y="1181051"/>
              <a:ext cx="141122" cy="102590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1" name="Freeform 120"/>
          <p:cNvSpPr/>
          <p:nvPr/>
        </p:nvSpPr>
        <p:spPr>
          <a:xfrm rot="849735">
            <a:off x="2776344" y="2686312"/>
            <a:ext cx="536068" cy="163010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Freeform 122"/>
          <p:cNvSpPr/>
          <p:nvPr/>
        </p:nvSpPr>
        <p:spPr>
          <a:xfrm rot="20756355" flipH="1">
            <a:off x="5769515" y="2676985"/>
            <a:ext cx="575011" cy="163010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-1116632" y="45091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7"/>
          <p:cNvGrpSpPr/>
          <p:nvPr/>
        </p:nvGrpSpPr>
        <p:grpSpPr>
          <a:xfrm>
            <a:off x="0" y="5921896"/>
            <a:ext cx="9144000" cy="936104"/>
            <a:chOff x="0" y="6021288"/>
            <a:chExt cx="9144000" cy="936104"/>
          </a:xfrm>
        </p:grpSpPr>
        <p:sp>
          <p:nvSpPr>
            <p:cNvPr id="11" name="Rectangle 10"/>
            <p:cNvSpPr/>
            <p:nvPr/>
          </p:nvSpPr>
          <p:spPr>
            <a:xfrm>
              <a:off x="0" y="6021288"/>
              <a:ext cx="9144000" cy="936104"/>
            </a:xfrm>
            <a:prstGeom prst="rect">
              <a:avLst/>
            </a:prstGeom>
            <a:solidFill>
              <a:srgbClr val="3333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156176" y="6237312"/>
              <a:ext cx="504056" cy="288032"/>
            </a:xfrm>
            <a:prstGeom prst="wedgeRoundRectCallout">
              <a:avLst>
                <a:gd name="adj1" fmla="val -32297"/>
                <a:gd name="adj2" fmla="val 9756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0"/>
            <p:cNvGrpSpPr/>
            <p:nvPr/>
          </p:nvGrpSpPr>
          <p:grpSpPr>
            <a:xfrm>
              <a:off x="1835696" y="6237312"/>
              <a:ext cx="576066" cy="360040"/>
              <a:chOff x="1979712" y="6237312"/>
              <a:chExt cx="648074" cy="432048"/>
            </a:xfrm>
            <a:solidFill>
              <a:schemeClr val="bg1"/>
            </a:solidFill>
          </p:grpSpPr>
          <p:sp>
            <p:nvSpPr>
              <p:cNvPr id="15" name="Isosceles Triangle 14"/>
              <p:cNvSpPr/>
              <p:nvPr/>
            </p:nvSpPr>
            <p:spPr>
              <a:xfrm rot="16200000">
                <a:off x="2231742" y="6201307"/>
                <a:ext cx="288032" cy="50405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979712" y="6237312"/>
                <a:ext cx="432048" cy="432048"/>
              </a:xfrm>
              <a:prstGeom prst="roundRect">
                <a:avLst>
                  <a:gd name="adj" fmla="val 1225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Smiley Face 15"/>
            <p:cNvSpPr/>
            <p:nvPr/>
          </p:nvSpPr>
          <p:spPr>
            <a:xfrm>
              <a:off x="5436096" y="6165304"/>
              <a:ext cx="504056" cy="504056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21"/>
            <p:cNvGrpSpPr/>
            <p:nvPr/>
          </p:nvGrpSpPr>
          <p:grpSpPr>
            <a:xfrm>
              <a:off x="323528" y="6165304"/>
              <a:ext cx="288032" cy="576064"/>
              <a:chOff x="4463988" y="6165304"/>
              <a:chExt cx="216024" cy="576064"/>
            </a:xfrm>
            <a:solidFill>
              <a:schemeClr val="bg1"/>
            </a:solidFill>
          </p:grpSpPr>
          <p:sp>
            <p:nvSpPr>
              <p:cNvPr id="19" name="Plus 18"/>
              <p:cNvSpPr/>
              <p:nvPr/>
            </p:nvSpPr>
            <p:spPr>
              <a:xfrm>
                <a:off x="4463988" y="6381328"/>
                <a:ext cx="216024" cy="360040"/>
              </a:xfrm>
              <a:prstGeom prst="mathPlus">
                <a:avLst>
                  <a:gd name="adj1" fmla="val 2646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lowchart: Delay 17"/>
              <p:cNvSpPr/>
              <p:nvPr/>
            </p:nvSpPr>
            <p:spPr>
              <a:xfrm rot="16200000">
                <a:off x="4427984" y="6201308"/>
                <a:ext cx="288032" cy="216024"/>
              </a:xfrm>
              <a:prstGeom prst="flowChartDelay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4283968" y="6165304"/>
              <a:ext cx="864096" cy="504056"/>
            </a:xfrm>
            <a:prstGeom prst="round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25"/>
            <p:cNvGrpSpPr/>
            <p:nvPr/>
          </p:nvGrpSpPr>
          <p:grpSpPr>
            <a:xfrm>
              <a:off x="971600" y="6165304"/>
              <a:ext cx="504056" cy="792088"/>
              <a:chOff x="899592" y="6165304"/>
              <a:chExt cx="504056" cy="792088"/>
            </a:xfrm>
            <a:solidFill>
              <a:schemeClr val="bg1"/>
            </a:solidFill>
          </p:grpSpPr>
          <p:sp>
            <p:nvSpPr>
              <p:cNvPr id="23" name="Block Arc 22"/>
              <p:cNvSpPr/>
              <p:nvPr/>
            </p:nvSpPr>
            <p:spPr>
              <a:xfrm>
                <a:off x="899592" y="6165304"/>
                <a:ext cx="504056" cy="792088"/>
              </a:xfrm>
              <a:prstGeom prst="blockArc">
                <a:avLst>
                  <a:gd name="adj1" fmla="val 9994178"/>
                  <a:gd name="adj2" fmla="val 792864"/>
                  <a:gd name="adj3" fmla="val 1667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9959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25963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Up Arrow 26"/>
            <p:cNvSpPr/>
            <p:nvPr/>
          </p:nvSpPr>
          <p:spPr>
            <a:xfrm>
              <a:off x="4572000" y="6237312"/>
              <a:ext cx="288032" cy="36004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29"/>
            <p:cNvGrpSpPr/>
            <p:nvPr/>
          </p:nvGrpSpPr>
          <p:grpSpPr>
            <a:xfrm>
              <a:off x="3563888" y="6165304"/>
              <a:ext cx="432048" cy="692696"/>
              <a:chOff x="3563888" y="6165304"/>
              <a:chExt cx="432048" cy="692696"/>
            </a:xfrm>
            <a:solidFill>
              <a:schemeClr val="bg1"/>
            </a:solidFill>
          </p:grpSpPr>
          <p:sp>
            <p:nvSpPr>
              <p:cNvPr id="28" name="Chord 27"/>
              <p:cNvSpPr/>
              <p:nvPr/>
            </p:nvSpPr>
            <p:spPr>
              <a:xfrm>
                <a:off x="3563888" y="6425952"/>
                <a:ext cx="432048" cy="432048"/>
              </a:xfrm>
              <a:prstGeom prst="chord">
                <a:avLst>
                  <a:gd name="adj1" fmla="val 10265759"/>
                  <a:gd name="adj2" fmla="val 48467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635896" y="6165304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&quot;No&quot; Symbol 30"/>
            <p:cNvSpPr/>
            <p:nvPr/>
          </p:nvSpPr>
          <p:spPr>
            <a:xfrm>
              <a:off x="8460432" y="6165304"/>
              <a:ext cx="504056" cy="504056"/>
            </a:xfrm>
            <a:prstGeom prst="noSmoking">
              <a:avLst>
                <a:gd name="adj" fmla="val 1935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99"/>
          <p:cNvGrpSpPr/>
          <p:nvPr/>
        </p:nvGrpSpPr>
        <p:grpSpPr>
          <a:xfrm>
            <a:off x="4816390" y="4725144"/>
            <a:ext cx="907738" cy="961868"/>
            <a:chOff x="4716016" y="4843396"/>
            <a:chExt cx="907738" cy="961868"/>
          </a:xfrm>
        </p:grpSpPr>
        <p:sp>
          <p:nvSpPr>
            <p:cNvPr id="34" name="Rectangle 33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lowchart: Delay 93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" name="Group 100"/>
          <p:cNvGrpSpPr/>
          <p:nvPr/>
        </p:nvGrpSpPr>
        <p:grpSpPr>
          <a:xfrm>
            <a:off x="1576030" y="4725144"/>
            <a:ext cx="907738" cy="961868"/>
            <a:chOff x="4716016" y="4843396"/>
            <a:chExt cx="907738" cy="961868"/>
          </a:xfrm>
        </p:grpSpPr>
        <p:sp>
          <p:nvSpPr>
            <p:cNvPr id="102" name="Rectangle 10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Flowchart: Delay 10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" name="Group 105"/>
          <p:cNvGrpSpPr/>
          <p:nvPr/>
        </p:nvGrpSpPr>
        <p:grpSpPr>
          <a:xfrm>
            <a:off x="3736270" y="4725144"/>
            <a:ext cx="907738" cy="961868"/>
            <a:chOff x="4716016" y="4843396"/>
            <a:chExt cx="907738" cy="961868"/>
          </a:xfrm>
        </p:grpSpPr>
        <p:sp>
          <p:nvSpPr>
            <p:cNvPr id="107" name="Rectangle 10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lowchart: Delay 10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110"/>
          <p:cNvGrpSpPr/>
          <p:nvPr/>
        </p:nvGrpSpPr>
        <p:grpSpPr>
          <a:xfrm>
            <a:off x="6976630" y="4725144"/>
            <a:ext cx="907738" cy="961868"/>
            <a:chOff x="4716016" y="4843396"/>
            <a:chExt cx="907738" cy="961868"/>
          </a:xfrm>
        </p:grpSpPr>
        <p:sp>
          <p:nvSpPr>
            <p:cNvPr id="112" name="Rectangle 11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CC66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C6600"/>
                  </a:solidFill>
                </a:endParaRPr>
              </a:p>
            </p:txBody>
          </p:sp>
          <p:sp>
            <p:nvSpPr>
              <p:cNvPr id="115" name="Flowchart: Delay 11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CC66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C6600"/>
                  </a:solidFill>
                </a:endParaRPr>
              </a:p>
            </p:txBody>
          </p:sp>
        </p:grpSp>
      </p:grpSp>
      <p:grpSp>
        <p:nvGrpSpPr>
          <p:cNvPr id="30" name="Group 115"/>
          <p:cNvGrpSpPr/>
          <p:nvPr/>
        </p:nvGrpSpPr>
        <p:grpSpPr>
          <a:xfrm>
            <a:off x="495910" y="4725144"/>
            <a:ext cx="907738" cy="961868"/>
            <a:chOff x="4716016" y="4843396"/>
            <a:chExt cx="907738" cy="961868"/>
          </a:xfrm>
        </p:grpSpPr>
        <p:sp>
          <p:nvSpPr>
            <p:cNvPr id="117" name="Rectangle 11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2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lowchart: Delay 11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" name="Group 120"/>
          <p:cNvGrpSpPr/>
          <p:nvPr/>
        </p:nvGrpSpPr>
        <p:grpSpPr>
          <a:xfrm>
            <a:off x="1576030" y="4725144"/>
            <a:ext cx="907738" cy="961868"/>
            <a:chOff x="4716016" y="4843396"/>
            <a:chExt cx="907738" cy="961868"/>
          </a:xfrm>
        </p:grpSpPr>
        <p:sp>
          <p:nvSpPr>
            <p:cNvPr id="122" name="Rectangle 12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lowchart: Delay 12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" name="Group 125"/>
          <p:cNvGrpSpPr/>
          <p:nvPr/>
        </p:nvGrpSpPr>
        <p:grpSpPr>
          <a:xfrm>
            <a:off x="4816390" y="4725144"/>
            <a:ext cx="907738" cy="961868"/>
            <a:chOff x="4716016" y="4843396"/>
            <a:chExt cx="907738" cy="961868"/>
          </a:xfrm>
        </p:grpSpPr>
        <p:sp>
          <p:nvSpPr>
            <p:cNvPr id="127" name="Rectangle 12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Flowchart: Delay 12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" name="Group 130"/>
          <p:cNvGrpSpPr/>
          <p:nvPr/>
        </p:nvGrpSpPr>
        <p:grpSpPr>
          <a:xfrm>
            <a:off x="8056750" y="4725144"/>
            <a:ext cx="907738" cy="961868"/>
            <a:chOff x="4716016" y="4843396"/>
            <a:chExt cx="907738" cy="961868"/>
          </a:xfrm>
        </p:grpSpPr>
        <p:sp>
          <p:nvSpPr>
            <p:cNvPr id="132" name="Rectangle 13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9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lowchart: Delay 13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3" name="TextBox 152"/>
          <p:cNvSpPr txBox="1"/>
          <p:nvPr/>
        </p:nvSpPr>
        <p:spPr>
          <a:xfrm>
            <a:off x="1705737" y="476672"/>
            <a:ext cx="1165704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 Clark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51520" y="658100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99592" y="6581001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Sound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763688" y="6581001"/>
            <a:ext cx="601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Video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260473" y="6581001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403390" y="6581001"/>
            <a:ext cx="61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372103" y="6581001"/>
            <a:ext cx="595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Smile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118633" y="658100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Chat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413945" y="658100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Leave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100"/>
          <p:cNvGrpSpPr/>
          <p:nvPr/>
        </p:nvGrpSpPr>
        <p:grpSpPr>
          <a:xfrm>
            <a:off x="2656150" y="4725144"/>
            <a:ext cx="907738" cy="961868"/>
            <a:chOff x="4716016" y="4843396"/>
            <a:chExt cx="907738" cy="961868"/>
          </a:xfrm>
        </p:grpSpPr>
        <p:sp>
          <p:nvSpPr>
            <p:cNvPr id="139" name="Rectangle 138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Flowchart: Delay 142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98" name="Freeform 97"/>
          <p:cNvSpPr/>
          <p:nvPr/>
        </p:nvSpPr>
        <p:spPr>
          <a:xfrm rot="14400243" flipH="1">
            <a:off x="5626300" y="1873921"/>
            <a:ext cx="855496" cy="109948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Freeform 98"/>
          <p:cNvSpPr/>
          <p:nvPr/>
        </p:nvSpPr>
        <p:spPr>
          <a:xfrm rot="18580916" flipH="1" flipV="1">
            <a:off x="2581579" y="1902182"/>
            <a:ext cx="855496" cy="110563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Chord 100"/>
          <p:cNvSpPr/>
          <p:nvPr/>
        </p:nvSpPr>
        <p:spPr>
          <a:xfrm>
            <a:off x="3012659" y="1991053"/>
            <a:ext cx="3057478" cy="4409499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3" name="Group 56"/>
          <p:cNvGrpSpPr/>
          <p:nvPr/>
        </p:nvGrpSpPr>
        <p:grpSpPr>
          <a:xfrm>
            <a:off x="3800893" y="1413366"/>
            <a:ext cx="1481009" cy="1318250"/>
            <a:chOff x="-1009262" y="1732638"/>
            <a:chExt cx="1033010" cy="831187"/>
          </a:xfrm>
          <a:solidFill>
            <a:srgbClr val="FF3300"/>
          </a:solidFill>
        </p:grpSpPr>
        <p:sp>
          <p:nvSpPr>
            <p:cNvPr id="116" name="Freeform 10"/>
            <p:cNvSpPr/>
            <p:nvPr/>
          </p:nvSpPr>
          <p:spPr>
            <a:xfrm>
              <a:off x="-1009262" y="2036176"/>
              <a:ext cx="1033010" cy="15254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Chord 11"/>
            <p:cNvSpPr/>
            <p:nvPr/>
          </p:nvSpPr>
          <p:spPr>
            <a:xfrm>
              <a:off x="-779704" y="1732638"/>
              <a:ext cx="573894" cy="831187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96510" y="4725144"/>
            <a:ext cx="907738" cy="961868"/>
            <a:chOff x="4716016" y="4843396"/>
            <a:chExt cx="907738" cy="961868"/>
          </a:xfrm>
        </p:grpSpPr>
        <p:sp>
          <p:nvSpPr>
            <p:cNvPr id="141" name="Rectangle 140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7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Flowchart: Delay 148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60" name="Group 159"/>
          <p:cNvGrpSpPr/>
          <p:nvPr/>
        </p:nvGrpSpPr>
        <p:grpSpPr>
          <a:xfrm>
            <a:off x="3995936" y="2780928"/>
            <a:ext cx="1008112" cy="1440160"/>
            <a:chOff x="3995936" y="2780928"/>
            <a:chExt cx="1008112" cy="1440160"/>
          </a:xfrm>
        </p:grpSpPr>
        <p:grpSp>
          <p:nvGrpSpPr>
            <p:cNvPr id="106" name="Group 158"/>
            <p:cNvGrpSpPr/>
            <p:nvPr/>
          </p:nvGrpSpPr>
          <p:grpSpPr>
            <a:xfrm>
              <a:off x="4103431" y="2895521"/>
              <a:ext cx="822092" cy="317455"/>
              <a:chOff x="5132512" y="2335237"/>
              <a:chExt cx="544272" cy="189915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132512" y="2335239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579916" y="2335237"/>
                <a:ext cx="96868" cy="1899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0" name="Oval 149"/>
            <p:cNvSpPr/>
            <p:nvPr/>
          </p:nvSpPr>
          <p:spPr>
            <a:xfrm>
              <a:off x="4337399" y="3717032"/>
              <a:ext cx="469201" cy="5040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1" name="Group 30"/>
            <p:cNvGrpSpPr/>
            <p:nvPr/>
          </p:nvGrpSpPr>
          <p:grpSpPr>
            <a:xfrm flipV="1">
              <a:off x="3995936" y="2780928"/>
              <a:ext cx="1008112" cy="72008"/>
              <a:chOff x="3347864" y="2492894"/>
              <a:chExt cx="665183" cy="144018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>
                <a:off x="3347864" y="2492896"/>
                <a:ext cx="216024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V="1">
                <a:off x="3797023" y="2492894"/>
                <a:ext cx="216024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8" name="Group 177"/>
          <p:cNvGrpSpPr/>
          <p:nvPr/>
        </p:nvGrpSpPr>
        <p:grpSpPr>
          <a:xfrm>
            <a:off x="4139952" y="2564904"/>
            <a:ext cx="822092" cy="1440160"/>
            <a:chOff x="7596336" y="980728"/>
            <a:chExt cx="822092" cy="1440160"/>
          </a:xfrm>
        </p:grpSpPr>
        <p:grpSp>
          <p:nvGrpSpPr>
            <p:cNvPr id="162" name="Group 158"/>
            <p:cNvGrpSpPr/>
            <p:nvPr/>
          </p:nvGrpSpPr>
          <p:grpSpPr>
            <a:xfrm>
              <a:off x="7596336" y="980728"/>
              <a:ext cx="822092" cy="317455"/>
              <a:chOff x="5132512" y="2335237"/>
              <a:chExt cx="544272" cy="189915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5132512" y="2335239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5579916" y="2335237"/>
                <a:ext cx="96868" cy="1899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7" name="Arc 176"/>
            <p:cNvSpPr/>
            <p:nvPr/>
          </p:nvSpPr>
          <p:spPr>
            <a:xfrm>
              <a:off x="7668344" y="1916832"/>
              <a:ext cx="648072" cy="504056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3" grpId="0" animBg="1"/>
      <p:bldP spid="123" grpId="1" animBg="1"/>
      <p:bldP spid="123" grpId="2" animBg="1"/>
      <p:bldP spid="98" grpId="0" animBg="1"/>
      <p:bldP spid="98" grpId="1" animBg="1"/>
      <p:bldP spid="98" grpId="2" animBg="1"/>
      <p:bldP spid="9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/>
          <p:cNvSpPr/>
          <p:nvPr/>
        </p:nvSpPr>
        <p:spPr>
          <a:xfrm>
            <a:off x="1717955" y="476672"/>
            <a:ext cx="5708090" cy="40359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Freeform 97"/>
          <p:cNvSpPr/>
          <p:nvPr/>
        </p:nvSpPr>
        <p:spPr>
          <a:xfrm rot="7330235">
            <a:off x="2767623" y="1938626"/>
            <a:ext cx="1022096" cy="140539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Freeform 117"/>
          <p:cNvSpPr/>
          <p:nvPr/>
        </p:nvSpPr>
        <p:spPr>
          <a:xfrm rot="3850961" flipV="1">
            <a:off x="5156348" y="1993573"/>
            <a:ext cx="1022096" cy="145927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Freeform 98"/>
          <p:cNvSpPr/>
          <p:nvPr/>
        </p:nvSpPr>
        <p:spPr>
          <a:xfrm>
            <a:off x="3138547" y="2609231"/>
            <a:ext cx="695829" cy="153984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Freeform 99"/>
          <p:cNvSpPr/>
          <p:nvPr/>
        </p:nvSpPr>
        <p:spPr>
          <a:xfrm flipH="1">
            <a:off x="5040728" y="2609231"/>
            <a:ext cx="682327" cy="153984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-1116632" y="45091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7"/>
          <p:cNvGrpSpPr/>
          <p:nvPr/>
        </p:nvGrpSpPr>
        <p:grpSpPr>
          <a:xfrm>
            <a:off x="0" y="5921896"/>
            <a:ext cx="9144000" cy="936104"/>
            <a:chOff x="0" y="6021288"/>
            <a:chExt cx="9144000" cy="936104"/>
          </a:xfrm>
        </p:grpSpPr>
        <p:sp>
          <p:nvSpPr>
            <p:cNvPr id="11" name="Rectangle 10"/>
            <p:cNvSpPr/>
            <p:nvPr/>
          </p:nvSpPr>
          <p:spPr>
            <a:xfrm>
              <a:off x="0" y="6021288"/>
              <a:ext cx="9144000" cy="936104"/>
            </a:xfrm>
            <a:prstGeom prst="rect">
              <a:avLst/>
            </a:prstGeom>
            <a:solidFill>
              <a:srgbClr val="3333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156176" y="6237312"/>
              <a:ext cx="504056" cy="288032"/>
            </a:xfrm>
            <a:prstGeom prst="wedgeRoundRectCallout">
              <a:avLst>
                <a:gd name="adj1" fmla="val -32297"/>
                <a:gd name="adj2" fmla="val 9756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0"/>
            <p:cNvGrpSpPr/>
            <p:nvPr/>
          </p:nvGrpSpPr>
          <p:grpSpPr>
            <a:xfrm>
              <a:off x="1835696" y="6237312"/>
              <a:ext cx="576066" cy="360040"/>
              <a:chOff x="1979712" y="6237312"/>
              <a:chExt cx="648074" cy="432048"/>
            </a:xfrm>
            <a:solidFill>
              <a:schemeClr val="bg1"/>
            </a:solidFill>
          </p:grpSpPr>
          <p:sp>
            <p:nvSpPr>
              <p:cNvPr id="15" name="Isosceles Triangle 14"/>
              <p:cNvSpPr/>
              <p:nvPr/>
            </p:nvSpPr>
            <p:spPr>
              <a:xfrm rot="16200000">
                <a:off x="2231742" y="6201307"/>
                <a:ext cx="288032" cy="50405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979712" y="6237312"/>
                <a:ext cx="432048" cy="432048"/>
              </a:xfrm>
              <a:prstGeom prst="roundRect">
                <a:avLst>
                  <a:gd name="adj" fmla="val 1225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Smiley Face 15"/>
            <p:cNvSpPr/>
            <p:nvPr/>
          </p:nvSpPr>
          <p:spPr>
            <a:xfrm>
              <a:off x="5436096" y="6165304"/>
              <a:ext cx="504056" cy="504056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21"/>
            <p:cNvGrpSpPr/>
            <p:nvPr/>
          </p:nvGrpSpPr>
          <p:grpSpPr>
            <a:xfrm>
              <a:off x="323528" y="6165304"/>
              <a:ext cx="288032" cy="576064"/>
              <a:chOff x="4463988" y="6165304"/>
              <a:chExt cx="216024" cy="576064"/>
            </a:xfrm>
            <a:solidFill>
              <a:schemeClr val="bg1"/>
            </a:solidFill>
          </p:grpSpPr>
          <p:sp>
            <p:nvSpPr>
              <p:cNvPr id="19" name="Plus 18"/>
              <p:cNvSpPr/>
              <p:nvPr/>
            </p:nvSpPr>
            <p:spPr>
              <a:xfrm>
                <a:off x="4463988" y="6381328"/>
                <a:ext cx="216024" cy="360040"/>
              </a:xfrm>
              <a:prstGeom prst="mathPlus">
                <a:avLst>
                  <a:gd name="adj1" fmla="val 2646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lowchart: Delay 17"/>
              <p:cNvSpPr/>
              <p:nvPr/>
            </p:nvSpPr>
            <p:spPr>
              <a:xfrm rot="16200000">
                <a:off x="4427984" y="6201308"/>
                <a:ext cx="288032" cy="216024"/>
              </a:xfrm>
              <a:prstGeom prst="flowChartDelay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4283968" y="6165304"/>
              <a:ext cx="864096" cy="504056"/>
            </a:xfrm>
            <a:prstGeom prst="round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25"/>
            <p:cNvGrpSpPr/>
            <p:nvPr/>
          </p:nvGrpSpPr>
          <p:grpSpPr>
            <a:xfrm>
              <a:off x="971600" y="6165304"/>
              <a:ext cx="504056" cy="792088"/>
              <a:chOff x="899592" y="6165304"/>
              <a:chExt cx="504056" cy="792088"/>
            </a:xfrm>
            <a:solidFill>
              <a:schemeClr val="bg1"/>
            </a:solidFill>
          </p:grpSpPr>
          <p:sp>
            <p:nvSpPr>
              <p:cNvPr id="23" name="Block Arc 22"/>
              <p:cNvSpPr/>
              <p:nvPr/>
            </p:nvSpPr>
            <p:spPr>
              <a:xfrm>
                <a:off x="899592" y="6165304"/>
                <a:ext cx="504056" cy="792088"/>
              </a:xfrm>
              <a:prstGeom prst="blockArc">
                <a:avLst>
                  <a:gd name="adj1" fmla="val 9994178"/>
                  <a:gd name="adj2" fmla="val 792864"/>
                  <a:gd name="adj3" fmla="val 1667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9959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25963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Up Arrow 26"/>
            <p:cNvSpPr/>
            <p:nvPr/>
          </p:nvSpPr>
          <p:spPr>
            <a:xfrm>
              <a:off x="4572000" y="6237312"/>
              <a:ext cx="288032" cy="36004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29"/>
            <p:cNvGrpSpPr/>
            <p:nvPr/>
          </p:nvGrpSpPr>
          <p:grpSpPr>
            <a:xfrm>
              <a:off x="3563888" y="6165304"/>
              <a:ext cx="432048" cy="692696"/>
              <a:chOff x="3563888" y="6165304"/>
              <a:chExt cx="432048" cy="692696"/>
            </a:xfrm>
            <a:solidFill>
              <a:schemeClr val="bg1"/>
            </a:solidFill>
          </p:grpSpPr>
          <p:sp>
            <p:nvSpPr>
              <p:cNvPr id="28" name="Chord 27"/>
              <p:cNvSpPr/>
              <p:nvPr/>
            </p:nvSpPr>
            <p:spPr>
              <a:xfrm>
                <a:off x="3563888" y="6425952"/>
                <a:ext cx="432048" cy="432048"/>
              </a:xfrm>
              <a:prstGeom prst="chord">
                <a:avLst>
                  <a:gd name="adj1" fmla="val 10265759"/>
                  <a:gd name="adj2" fmla="val 48467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635896" y="6165304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&quot;No&quot; Symbol 30"/>
            <p:cNvSpPr/>
            <p:nvPr/>
          </p:nvSpPr>
          <p:spPr>
            <a:xfrm>
              <a:off x="8460432" y="6165304"/>
              <a:ext cx="504056" cy="504056"/>
            </a:xfrm>
            <a:prstGeom prst="noSmoking">
              <a:avLst>
                <a:gd name="adj" fmla="val 1935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99"/>
          <p:cNvGrpSpPr/>
          <p:nvPr/>
        </p:nvGrpSpPr>
        <p:grpSpPr>
          <a:xfrm>
            <a:off x="4816390" y="4725144"/>
            <a:ext cx="907738" cy="961868"/>
            <a:chOff x="4716016" y="4843396"/>
            <a:chExt cx="907738" cy="961868"/>
          </a:xfrm>
        </p:grpSpPr>
        <p:sp>
          <p:nvSpPr>
            <p:cNvPr id="34" name="Rectangle 33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lowchart: Delay 93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" name="Group 100"/>
          <p:cNvGrpSpPr/>
          <p:nvPr/>
        </p:nvGrpSpPr>
        <p:grpSpPr>
          <a:xfrm>
            <a:off x="6976630" y="4725144"/>
            <a:ext cx="907738" cy="961868"/>
            <a:chOff x="4716016" y="4843396"/>
            <a:chExt cx="907738" cy="961868"/>
          </a:xfrm>
        </p:grpSpPr>
        <p:sp>
          <p:nvSpPr>
            <p:cNvPr id="102" name="Rectangle 10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Flowchart: Delay 10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" name="Group 105"/>
          <p:cNvGrpSpPr/>
          <p:nvPr/>
        </p:nvGrpSpPr>
        <p:grpSpPr>
          <a:xfrm>
            <a:off x="3736270" y="4725144"/>
            <a:ext cx="907738" cy="961868"/>
            <a:chOff x="4716016" y="4843396"/>
            <a:chExt cx="907738" cy="961868"/>
          </a:xfrm>
        </p:grpSpPr>
        <p:sp>
          <p:nvSpPr>
            <p:cNvPr id="107" name="Rectangle 10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lowchart: Delay 10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110"/>
          <p:cNvGrpSpPr/>
          <p:nvPr/>
        </p:nvGrpSpPr>
        <p:grpSpPr>
          <a:xfrm>
            <a:off x="8056750" y="4725144"/>
            <a:ext cx="907738" cy="961868"/>
            <a:chOff x="4716016" y="4843396"/>
            <a:chExt cx="907738" cy="961868"/>
          </a:xfrm>
        </p:grpSpPr>
        <p:sp>
          <p:nvSpPr>
            <p:cNvPr id="112" name="Rectangle 11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CC66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C6600"/>
                  </a:solidFill>
                </a:endParaRPr>
              </a:p>
            </p:txBody>
          </p:sp>
          <p:sp>
            <p:nvSpPr>
              <p:cNvPr id="115" name="Flowchart: Delay 11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CC66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C6600"/>
                  </a:solidFill>
                </a:endParaRPr>
              </a:p>
            </p:txBody>
          </p:sp>
        </p:grpSp>
      </p:grpSp>
      <p:grpSp>
        <p:nvGrpSpPr>
          <p:cNvPr id="30" name="Group 115"/>
          <p:cNvGrpSpPr/>
          <p:nvPr/>
        </p:nvGrpSpPr>
        <p:grpSpPr>
          <a:xfrm>
            <a:off x="495910" y="4725144"/>
            <a:ext cx="907738" cy="961868"/>
            <a:chOff x="4716016" y="4843396"/>
            <a:chExt cx="907738" cy="961868"/>
          </a:xfrm>
        </p:grpSpPr>
        <p:sp>
          <p:nvSpPr>
            <p:cNvPr id="117" name="Rectangle 11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2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lowchart: Delay 11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" name="Group 120"/>
          <p:cNvGrpSpPr/>
          <p:nvPr/>
        </p:nvGrpSpPr>
        <p:grpSpPr>
          <a:xfrm>
            <a:off x="1576030" y="4725144"/>
            <a:ext cx="907738" cy="961868"/>
            <a:chOff x="4716016" y="4843396"/>
            <a:chExt cx="907738" cy="961868"/>
          </a:xfrm>
        </p:grpSpPr>
        <p:sp>
          <p:nvSpPr>
            <p:cNvPr id="122" name="Rectangle 12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lowchart: Delay 12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" name="Group 125"/>
          <p:cNvGrpSpPr/>
          <p:nvPr/>
        </p:nvGrpSpPr>
        <p:grpSpPr>
          <a:xfrm>
            <a:off x="8056750" y="4725144"/>
            <a:ext cx="907738" cy="961868"/>
            <a:chOff x="4716016" y="4843396"/>
            <a:chExt cx="907738" cy="961868"/>
          </a:xfrm>
        </p:grpSpPr>
        <p:sp>
          <p:nvSpPr>
            <p:cNvPr id="127" name="Rectangle 12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Flowchart: Delay 12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" name="Group 130"/>
          <p:cNvGrpSpPr/>
          <p:nvPr/>
        </p:nvGrpSpPr>
        <p:grpSpPr>
          <a:xfrm>
            <a:off x="5896510" y="4725144"/>
            <a:ext cx="907738" cy="961868"/>
            <a:chOff x="4716016" y="4843396"/>
            <a:chExt cx="907738" cy="961868"/>
          </a:xfrm>
        </p:grpSpPr>
        <p:sp>
          <p:nvSpPr>
            <p:cNvPr id="132" name="Rectangle 13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9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lowchart: Delay 13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3" name="TextBox 152"/>
          <p:cNvSpPr txBox="1"/>
          <p:nvPr/>
        </p:nvSpPr>
        <p:spPr>
          <a:xfrm>
            <a:off x="1705737" y="476672"/>
            <a:ext cx="152195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 </a:t>
            </a:r>
            <a:r>
              <a:rPr lang="en-GB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Ambaum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51520" y="658100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99592" y="6581001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Sound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763688" y="6581001"/>
            <a:ext cx="601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Video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260473" y="6581001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403390" y="6581001"/>
            <a:ext cx="61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372103" y="6581001"/>
            <a:ext cx="595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Smile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118633" y="658100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Chat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413945" y="658100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Leave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ound Same Side Corner Rectangle 89"/>
          <p:cNvSpPr/>
          <p:nvPr/>
        </p:nvSpPr>
        <p:spPr>
          <a:xfrm>
            <a:off x="3686609" y="893823"/>
            <a:ext cx="1506374" cy="361529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Chord 7"/>
          <p:cNvSpPr/>
          <p:nvPr/>
        </p:nvSpPr>
        <p:spPr>
          <a:xfrm>
            <a:off x="4231993" y="2127401"/>
            <a:ext cx="492878" cy="397868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21"/>
          <p:cNvGrpSpPr/>
          <p:nvPr/>
        </p:nvGrpSpPr>
        <p:grpSpPr>
          <a:xfrm>
            <a:off x="4231993" y="1694769"/>
            <a:ext cx="497021" cy="298213"/>
            <a:chOff x="3275856" y="2564904"/>
            <a:chExt cx="360040" cy="216161"/>
          </a:xfrm>
        </p:grpSpPr>
        <p:sp>
          <p:nvSpPr>
            <p:cNvPr id="111" name="Oval 110"/>
            <p:cNvSpPr/>
            <p:nvPr/>
          </p:nvSpPr>
          <p:spPr>
            <a:xfrm>
              <a:off x="3275856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/>
            <p:cNvSpPr/>
            <p:nvPr/>
          </p:nvSpPr>
          <p:spPr>
            <a:xfrm>
              <a:off x="3584890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6" name="Arc 115"/>
          <p:cNvSpPr/>
          <p:nvPr/>
        </p:nvSpPr>
        <p:spPr>
          <a:xfrm>
            <a:off x="4126291" y="2760987"/>
            <a:ext cx="680999" cy="744919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100"/>
          <p:cNvGrpSpPr/>
          <p:nvPr/>
        </p:nvGrpSpPr>
        <p:grpSpPr>
          <a:xfrm>
            <a:off x="2656150" y="4725144"/>
            <a:ext cx="907738" cy="961868"/>
            <a:chOff x="4716016" y="4843396"/>
            <a:chExt cx="907738" cy="961868"/>
          </a:xfrm>
        </p:grpSpPr>
        <p:sp>
          <p:nvSpPr>
            <p:cNvPr id="139" name="Rectangle 138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2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Flowchart: Delay 142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9" name="Group 30"/>
          <p:cNvGrpSpPr/>
          <p:nvPr/>
        </p:nvGrpSpPr>
        <p:grpSpPr>
          <a:xfrm>
            <a:off x="4139952" y="1504950"/>
            <a:ext cx="648072" cy="133375"/>
            <a:chOff x="3347864" y="2492894"/>
            <a:chExt cx="665183" cy="144018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3797023" y="2492894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18" grpId="0" animBg="1"/>
      <p:bldP spid="99" grpId="0" animBg="1"/>
      <p:bldP spid="10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2"/>
          <p:cNvGrpSpPr/>
          <p:nvPr/>
        </p:nvGrpSpPr>
        <p:grpSpPr>
          <a:xfrm>
            <a:off x="1705737" y="476672"/>
            <a:ext cx="5720308" cy="4035927"/>
            <a:chOff x="1705737" y="476672"/>
            <a:chExt cx="5720308" cy="4035927"/>
          </a:xfrm>
        </p:grpSpPr>
        <p:sp>
          <p:nvSpPr>
            <p:cNvPr id="137" name="Rectangle 136"/>
            <p:cNvSpPr/>
            <p:nvPr/>
          </p:nvSpPr>
          <p:spPr>
            <a:xfrm>
              <a:off x="1717955" y="476672"/>
              <a:ext cx="5708090" cy="40359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705737" y="476672"/>
              <a:ext cx="2111475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Prof Charlton-Perez</a:t>
              </a:r>
              <a:endPara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" name="Freeform 96"/>
          <p:cNvSpPr/>
          <p:nvPr/>
        </p:nvSpPr>
        <p:spPr>
          <a:xfrm rot="19345990" flipH="1" flipV="1">
            <a:off x="2246346" y="1658392"/>
            <a:ext cx="1071222" cy="14751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6" name="Group 105"/>
          <p:cNvGrpSpPr/>
          <p:nvPr/>
        </p:nvGrpSpPr>
        <p:grpSpPr>
          <a:xfrm rot="5400000" flipH="1">
            <a:off x="5992544" y="2617295"/>
            <a:ext cx="971778" cy="1659744"/>
            <a:chOff x="7296430" y="848586"/>
            <a:chExt cx="720080" cy="1128381"/>
          </a:xfrm>
          <a:solidFill>
            <a:srgbClr val="0066FF"/>
          </a:solidFill>
        </p:grpSpPr>
        <p:sp>
          <p:nvSpPr>
            <p:cNvPr id="108" name="Freeform 107"/>
            <p:cNvSpPr/>
            <p:nvPr/>
          </p:nvSpPr>
          <p:spPr>
            <a:xfrm rot="10800000">
              <a:off x="7296430" y="848586"/>
              <a:ext cx="720080" cy="112838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reeform 110"/>
            <p:cNvSpPr/>
            <p:nvPr/>
          </p:nvSpPr>
          <p:spPr>
            <a:xfrm rot="3223357" flipH="1">
              <a:off x="7532214" y="1188062"/>
              <a:ext cx="208702" cy="151036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Freeform 112"/>
            <p:cNvSpPr/>
            <p:nvPr/>
          </p:nvSpPr>
          <p:spPr>
            <a:xfrm rot="3223357" flipH="1">
              <a:off x="7408730" y="1166555"/>
              <a:ext cx="227584" cy="148186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reeform 115"/>
            <p:cNvSpPr/>
            <p:nvPr/>
          </p:nvSpPr>
          <p:spPr>
            <a:xfrm rot="3223357" flipH="1">
              <a:off x="7339820" y="1181051"/>
              <a:ext cx="141122" cy="102590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4" name="Freeform 153"/>
          <p:cNvSpPr/>
          <p:nvPr/>
        </p:nvSpPr>
        <p:spPr>
          <a:xfrm rot="2249758" flipV="1">
            <a:off x="5409027" y="1674189"/>
            <a:ext cx="1123024" cy="14751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Freeform 170"/>
          <p:cNvSpPr/>
          <p:nvPr/>
        </p:nvSpPr>
        <p:spPr>
          <a:xfrm flipH="1">
            <a:off x="5652121" y="2848492"/>
            <a:ext cx="697727" cy="15166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Freeform 171"/>
          <p:cNvSpPr/>
          <p:nvPr/>
        </p:nvSpPr>
        <p:spPr>
          <a:xfrm>
            <a:off x="2411761" y="2848492"/>
            <a:ext cx="720080" cy="15166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-1116632" y="45091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7"/>
          <p:cNvGrpSpPr/>
          <p:nvPr/>
        </p:nvGrpSpPr>
        <p:grpSpPr>
          <a:xfrm>
            <a:off x="0" y="5921896"/>
            <a:ext cx="9144000" cy="936104"/>
            <a:chOff x="0" y="6021288"/>
            <a:chExt cx="9144000" cy="936104"/>
          </a:xfrm>
        </p:grpSpPr>
        <p:sp>
          <p:nvSpPr>
            <p:cNvPr id="11" name="Rectangle 10"/>
            <p:cNvSpPr/>
            <p:nvPr/>
          </p:nvSpPr>
          <p:spPr>
            <a:xfrm>
              <a:off x="0" y="6021288"/>
              <a:ext cx="9144000" cy="936104"/>
            </a:xfrm>
            <a:prstGeom prst="rect">
              <a:avLst/>
            </a:prstGeom>
            <a:solidFill>
              <a:srgbClr val="3333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156176" y="6237312"/>
              <a:ext cx="504056" cy="288032"/>
            </a:xfrm>
            <a:prstGeom prst="wedgeRoundRectCallout">
              <a:avLst>
                <a:gd name="adj1" fmla="val -32297"/>
                <a:gd name="adj2" fmla="val 9756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20"/>
            <p:cNvGrpSpPr/>
            <p:nvPr/>
          </p:nvGrpSpPr>
          <p:grpSpPr>
            <a:xfrm>
              <a:off x="1835696" y="6237312"/>
              <a:ext cx="576066" cy="360040"/>
              <a:chOff x="1979712" y="6237312"/>
              <a:chExt cx="648074" cy="432048"/>
            </a:xfrm>
            <a:solidFill>
              <a:schemeClr val="bg1"/>
            </a:solidFill>
          </p:grpSpPr>
          <p:sp>
            <p:nvSpPr>
              <p:cNvPr id="15" name="Isosceles Triangle 14"/>
              <p:cNvSpPr/>
              <p:nvPr/>
            </p:nvSpPr>
            <p:spPr>
              <a:xfrm rot="16200000">
                <a:off x="2231742" y="6201307"/>
                <a:ext cx="288032" cy="50405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979712" y="6237312"/>
                <a:ext cx="432048" cy="432048"/>
              </a:xfrm>
              <a:prstGeom prst="roundRect">
                <a:avLst>
                  <a:gd name="adj" fmla="val 1225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Smiley Face 15"/>
            <p:cNvSpPr/>
            <p:nvPr/>
          </p:nvSpPr>
          <p:spPr>
            <a:xfrm>
              <a:off x="5436096" y="6165304"/>
              <a:ext cx="504056" cy="504056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21"/>
            <p:cNvGrpSpPr/>
            <p:nvPr/>
          </p:nvGrpSpPr>
          <p:grpSpPr>
            <a:xfrm>
              <a:off x="323528" y="6165304"/>
              <a:ext cx="288032" cy="576064"/>
              <a:chOff x="4463988" y="6165304"/>
              <a:chExt cx="216024" cy="576064"/>
            </a:xfrm>
            <a:solidFill>
              <a:schemeClr val="bg1"/>
            </a:solidFill>
          </p:grpSpPr>
          <p:sp>
            <p:nvSpPr>
              <p:cNvPr id="19" name="Plus 18"/>
              <p:cNvSpPr/>
              <p:nvPr/>
            </p:nvSpPr>
            <p:spPr>
              <a:xfrm>
                <a:off x="4463988" y="6381328"/>
                <a:ext cx="216024" cy="360040"/>
              </a:xfrm>
              <a:prstGeom prst="mathPlus">
                <a:avLst>
                  <a:gd name="adj1" fmla="val 2646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lowchart: Delay 17"/>
              <p:cNvSpPr/>
              <p:nvPr/>
            </p:nvSpPr>
            <p:spPr>
              <a:xfrm rot="16200000">
                <a:off x="4427984" y="6201308"/>
                <a:ext cx="288032" cy="216024"/>
              </a:xfrm>
              <a:prstGeom prst="flowChartDelay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4283968" y="6165304"/>
              <a:ext cx="864096" cy="504056"/>
            </a:xfrm>
            <a:prstGeom prst="round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25"/>
            <p:cNvGrpSpPr/>
            <p:nvPr/>
          </p:nvGrpSpPr>
          <p:grpSpPr>
            <a:xfrm>
              <a:off x="971600" y="6165304"/>
              <a:ext cx="504056" cy="792088"/>
              <a:chOff x="899592" y="6165304"/>
              <a:chExt cx="504056" cy="792088"/>
            </a:xfrm>
            <a:solidFill>
              <a:schemeClr val="bg1"/>
            </a:solidFill>
          </p:grpSpPr>
          <p:sp>
            <p:nvSpPr>
              <p:cNvPr id="23" name="Block Arc 22"/>
              <p:cNvSpPr/>
              <p:nvPr/>
            </p:nvSpPr>
            <p:spPr>
              <a:xfrm>
                <a:off x="899592" y="6165304"/>
                <a:ext cx="504056" cy="792088"/>
              </a:xfrm>
              <a:prstGeom prst="blockArc">
                <a:avLst>
                  <a:gd name="adj1" fmla="val 9994178"/>
                  <a:gd name="adj2" fmla="val 792864"/>
                  <a:gd name="adj3" fmla="val 1667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9959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259632" y="6453336"/>
                <a:ext cx="144016" cy="2160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Up Arrow 26"/>
            <p:cNvSpPr/>
            <p:nvPr/>
          </p:nvSpPr>
          <p:spPr>
            <a:xfrm>
              <a:off x="4572000" y="6237312"/>
              <a:ext cx="288032" cy="36004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29"/>
            <p:cNvGrpSpPr/>
            <p:nvPr/>
          </p:nvGrpSpPr>
          <p:grpSpPr>
            <a:xfrm>
              <a:off x="3563888" y="6165304"/>
              <a:ext cx="432048" cy="692696"/>
              <a:chOff x="3563888" y="6165304"/>
              <a:chExt cx="432048" cy="692696"/>
            </a:xfrm>
            <a:solidFill>
              <a:schemeClr val="bg1"/>
            </a:solidFill>
          </p:grpSpPr>
          <p:sp>
            <p:nvSpPr>
              <p:cNvPr id="28" name="Chord 27"/>
              <p:cNvSpPr/>
              <p:nvPr/>
            </p:nvSpPr>
            <p:spPr>
              <a:xfrm>
                <a:off x="3563888" y="6425952"/>
                <a:ext cx="432048" cy="432048"/>
              </a:xfrm>
              <a:prstGeom prst="chord">
                <a:avLst>
                  <a:gd name="adj1" fmla="val 10265759"/>
                  <a:gd name="adj2" fmla="val 48467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635896" y="6165304"/>
                <a:ext cx="288032" cy="28803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&quot;No&quot; Symbol 30"/>
            <p:cNvSpPr/>
            <p:nvPr/>
          </p:nvSpPr>
          <p:spPr>
            <a:xfrm>
              <a:off x="8460432" y="6165304"/>
              <a:ext cx="504056" cy="504056"/>
            </a:xfrm>
            <a:prstGeom prst="noSmoking">
              <a:avLst>
                <a:gd name="adj" fmla="val 1935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99"/>
          <p:cNvGrpSpPr/>
          <p:nvPr/>
        </p:nvGrpSpPr>
        <p:grpSpPr>
          <a:xfrm>
            <a:off x="4816390" y="4725144"/>
            <a:ext cx="907738" cy="961868"/>
            <a:chOff x="4716016" y="4843396"/>
            <a:chExt cx="907738" cy="961868"/>
          </a:xfrm>
        </p:grpSpPr>
        <p:sp>
          <p:nvSpPr>
            <p:cNvPr id="34" name="Rectangle 33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lowchart: Delay 93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1C1C1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" name="Group 100"/>
          <p:cNvGrpSpPr/>
          <p:nvPr/>
        </p:nvGrpSpPr>
        <p:grpSpPr>
          <a:xfrm>
            <a:off x="5896510" y="4725144"/>
            <a:ext cx="907738" cy="961868"/>
            <a:chOff x="4716016" y="4843396"/>
            <a:chExt cx="907738" cy="961868"/>
          </a:xfrm>
        </p:grpSpPr>
        <p:sp>
          <p:nvSpPr>
            <p:cNvPr id="102" name="Rectangle 10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Flowchart: Delay 10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" name="Group 105"/>
          <p:cNvGrpSpPr/>
          <p:nvPr/>
        </p:nvGrpSpPr>
        <p:grpSpPr>
          <a:xfrm>
            <a:off x="6976630" y="4725144"/>
            <a:ext cx="907738" cy="961868"/>
            <a:chOff x="4716016" y="4843396"/>
            <a:chExt cx="907738" cy="961868"/>
          </a:xfrm>
        </p:grpSpPr>
        <p:sp>
          <p:nvSpPr>
            <p:cNvPr id="107" name="Rectangle 10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lowchart: Delay 10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66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" name="Group 110"/>
          <p:cNvGrpSpPr/>
          <p:nvPr/>
        </p:nvGrpSpPr>
        <p:grpSpPr>
          <a:xfrm>
            <a:off x="8056750" y="4725144"/>
            <a:ext cx="907738" cy="961868"/>
            <a:chOff x="4716016" y="4843396"/>
            <a:chExt cx="907738" cy="961868"/>
          </a:xfrm>
        </p:grpSpPr>
        <p:sp>
          <p:nvSpPr>
            <p:cNvPr id="112" name="Rectangle 11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Flowchart: Delay 11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" name="Group 115"/>
          <p:cNvGrpSpPr/>
          <p:nvPr/>
        </p:nvGrpSpPr>
        <p:grpSpPr>
          <a:xfrm>
            <a:off x="495910" y="4725144"/>
            <a:ext cx="907738" cy="961868"/>
            <a:chOff x="4716016" y="4843396"/>
            <a:chExt cx="907738" cy="961868"/>
          </a:xfrm>
        </p:grpSpPr>
        <p:sp>
          <p:nvSpPr>
            <p:cNvPr id="117" name="Rectangle 11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lowchart: Delay 11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00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" name="Group 120"/>
          <p:cNvGrpSpPr/>
          <p:nvPr/>
        </p:nvGrpSpPr>
        <p:grpSpPr>
          <a:xfrm>
            <a:off x="1576030" y="4725144"/>
            <a:ext cx="907738" cy="961868"/>
            <a:chOff x="4716016" y="4843396"/>
            <a:chExt cx="907738" cy="961868"/>
          </a:xfrm>
        </p:grpSpPr>
        <p:sp>
          <p:nvSpPr>
            <p:cNvPr id="122" name="Rectangle 12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lowchart: Delay 12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00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" name="Group 125"/>
          <p:cNvGrpSpPr/>
          <p:nvPr/>
        </p:nvGrpSpPr>
        <p:grpSpPr>
          <a:xfrm>
            <a:off x="2656150" y="4725144"/>
            <a:ext cx="907738" cy="961868"/>
            <a:chOff x="4716016" y="4843396"/>
            <a:chExt cx="907738" cy="961868"/>
          </a:xfrm>
        </p:grpSpPr>
        <p:sp>
          <p:nvSpPr>
            <p:cNvPr id="127" name="Rectangle 126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8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Flowchart: Delay 129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9" name="Group 130"/>
          <p:cNvGrpSpPr/>
          <p:nvPr/>
        </p:nvGrpSpPr>
        <p:grpSpPr>
          <a:xfrm>
            <a:off x="3736270" y="4725144"/>
            <a:ext cx="907738" cy="961868"/>
            <a:chOff x="4716016" y="4843396"/>
            <a:chExt cx="907738" cy="961868"/>
          </a:xfrm>
        </p:grpSpPr>
        <p:sp>
          <p:nvSpPr>
            <p:cNvPr id="132" name="Rectangle 131"/>
            <p:cNvSpPr/>
            <p:nvPr/>
          </p:nvSpPr>
          <p:spPr>
            <a:xfrm flipH="1" flipV="1">
              <a:off x="4716016" y="4843396"/>
              <a:ext cx="907738" cy="961868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94"/>
            <p:cNvGrpSpPr/>
            <p:nvPr/>
          </p:nvGrpSpPr>
          <p:grpSpPr>
            <a:xfrm>
              <a:off x="4932040" y="4941168"/>
              <a:ext cx="504056" cy="792088"/>
              <a:chOff x="4932040" y="4941168"/>
              <a:chExt cx="504056" cy="792088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5004048" y="4941168"/>
                <a:ext cx="360040" cy="360040"/>
              </a:xfrm>
              <a:prstGeom prst="ellipse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lowchart: Delay 134"/>
              <p:cNvSpPr/>
              <p:nvPr/>
            </p:nvSpPr>
            <p:spPr>
              <a:xfrm rot="16200000">
                <a:off x="4968044" y="5265204"/>
                <a:ext cx="432048" cy="504056"/>
              </a:xfrm>
              <a:prstGeom prst="flowChartDelay">
                <a:avLst/>
              </a:prstGeom>
              <a:solidFill>
                <a:srgbClr val="A5002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2" name="Group 38"/>
          <p:cNvGrpSpPr/>
          <p:nvPr/>
        </p:nvGrpSpPr>
        <p:grpSpPr>
          <a:xfrm>
            <a:off x="2867281" y="1951438"/>
            <a:ext cx="3061737" cy="3061738"/>
            <a:chOff x="5465124" y="2780928"/>
            <a:chExt cx="2016224" cy="2016224"/>
          </a:xfrm>
        </p:grpSpPr>
        <p:sp>
          <p:nvSpPr>
            <p:cNvPr id="145" name="Chord 144"/>
            <p:cNvSpPr/>
            <p:nvPr/>
          </p:nvSpPr>
          <p:spPr>
            <a:xfrm>
              <a:off x="5465124" y="2780928"/>
              <a:ext cx="2016224" cy="2016224"/>
            </a:xfrm>
            <a:prstGeom prst="chord">
              <a:avLst>
                <a:gd name="adj1" fmla="val 8363449"/>
                <a:gd name="adj2" fmla="val 2474093"/>
              </a:avLst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5508104" y="2809041"/>
              <a:ext cx="958662" cy="763975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5564109" y="2809041"/>
              <a:ext cx="902660" cy="553335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725025" y="2809041"/>
              <a:ext cx="741742" cy="305150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Freeform 148"/>
            <p:cNvSpPr/>
            <p:nvPr/>
          </p:nvSpPr>
          <p:spPr>
            <a:xfrm flipH="1">
              <a:off x="6466765" y="2809041"/>
              <a:ext cx="985555" cy="763975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Freeform 149"/>
            <p:cNvSpPr/>
            <p:nvPr/>
          </p:nvSpPr>
          <p:spPr>
            <a:xfrm flipH="1">
              <a:off x="6466767" y="2809041"/>
              <a:ext cx="902661" cy="553335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Freeform 150"/>
            <p:cNvSpPr/>
            <p:nvPr/>
          </p:nvSpPr>
          <p:spPr>
            <a:xfrm flipH="1">
              <a:off x="6466767" y="2809041"/>
              <a:ext cx="741742" cy="305150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0" name="Oval 139"/>
          <p:cNvSpPr/>
          <p:nvPr/>
        </p:nvSpPr>
        <p:spPr>
          <a:xfrm>
            <a:off x="4334673" y="3591659"/>
            <a:ext cx="260855" cy="257809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99"/>
          <p:cNvGrpSpPr/>
          <p:nvPr/>
        </p:nvGrpSpPr>
        <p:grpSpPr>
          <a:xfrm>
            <a:off x="4075046" y="3194015"/>
            <a:ext cx="739177" cy="311034"/>
            <a:chOff x="1995445" y="3314205"/>
            <a:chExt cx="486765" cy="204823"/>
          </a:xfrm>
        </p:grpSpPr>
        <p:sp>
          <p:nvSpPr>
            <p:cNvPr id="143" name="Oval 142"/>
            <p:cNvSpPr/>
            <p:nvPr/>
          </p:nvSpPr>
          <p:spPr>
            <a:xfrm>
              <a:off x="1995445" y="3314205"/>
              <a:ext cx="107004" cy="204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/>
            <p:cNvSpPr/>
            <p:nvPr/>
          </p:nvSpPr>
          <p:spPr>
            <a:xfrm>
              <a:off x="2375206" y="3314205"/>
              <a:ext cx="107004" cy="204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2" name="Arc 141"/>
          <p:cNvSpPr/>
          <p:nvPr/>
        </p:nvSpPr>
        <p:spPr>
          <a:xfrm rot="10800000">
            <a:off x="3803387" y="3591658"/>
            <a:ext cx="1316117" cy="765431"/>
          </a:xfrm>
          <a:prstGeom prst="arc">
            <a:avLst>
              <a:gd name="adj1" fmla="val 10959807"/>
              <a:gd name="adj2" fmla="val 2133873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9" name="Oval 158"/>
          <p:cNvSpPr/>
          <p:nvPr/>
        </p:nvSpPr>
        <p:spPr>
          <a:xfrm>
            <a:off x="4274444" y="4048497"/>
            <a:ext cx="365405" cy="4068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TextBox 162"/>
          <p:cNvSpPr txBox="1"/>
          <p:nvPr/>
        </p:nvSpPr>
        <p:spPr>
          <a:xfrm>
            <a:off x="251520" y="658100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99592" y="6581001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Sound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763688" y="6581001"/>
            <a:ext cx="601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Video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260473" y="6581001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403390" y="6581001"/>
            <a:ext cx="61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372103" y="6581001"/>
            <a:ext cx="595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Smile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118633" y="658100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Chat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413945" y="658100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Leave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3832823" y="3717032"/>
            <a:ext cx="739177" cy="655453"/>
            <a:chOff x="639965" y="3031356"/>
            <a:chExt cx="739177" cy="655453"/>
          </a:xfrm>
        </p:grpSpPr>
        <p:sp>
          <p:nvSpPr>
            <p:cNvPr id="98" name="Oval 97"/>
            <p:cNvSpPr/>
            <p:nvPr/>
          </p:nvSpPr>
          <p:spPr>
            <a:xfrm>
              <a:off x="899592" y="3429000"/>
              <a:ext cx="260855" cy="257809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9" name="Group 99"/>
            <p:cNvGrpSpPr/>
            <p:nvPr/>
          </p:nvGrpSpPr>
          <p:grpSpPr>
            <a:xfrm>
              <a:off x="639965" y="3031356"/>
              <a:ext cx="739177" cy="311034"/>
              <a:chOff x="1995445" y="3314205"/>
              <a:chExt cx="486765" cy="204823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1995445" y="3314205"/>
                <a:ext cx="107004" cy="2048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375206" y="3314205"/>
                <a:ext cx="107004" cy="2048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54" grpId="0" animBg="1"/>
      <p:bldP spid="154" grpId="1" animBg="1"/>
      <p:bldP spid="171" grpId="0" animBg="1"/>
      <p:bldP spid="172" grpId="0" animBg="1"/>
      <p:bldP spid="140" grpId="0" animBg="1"/>
      <p:bldP spid="142" grpId="0" animBg="1"/>
      <p:bldP spid="159" grpId="0" animBg="1"/>
      <p:bldP spid="159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117"/>
          <p:cNvSpPr/>
          <p:nvPr/>
        </p:nvSpPr>
        <p:spPr>
          <a:xfrm>
            <a:off x="-828600" y="4319384"/>
            <a:ext cx="3169920" cy="2952328"/>
          </a:xfrm>
          <a:custGeom>
            <a:avLst/>
            <a:gdLst>
              <a:gd name="connsiteX0" fmla="*/ 1645920 w 3169920"/>
              <a:gd name="connsiteY0" fmla="*/ 30480 h 1280160"/>
              <a:gd name="connsiteX1" fmla="*/ 3169920 w 3169920"/>
              <a:gd name="connsiteY1" fmla="*/ 1280160 h 1280160"/>
              <a:gd name="connsiteX2" fmla="*/ 0 w 3169920"/>
              <a:gd name="connsiteY2" fmla="*/ 1249680 h 1280160"/>
              <a:gd name="connsiteX3" fmla="*/ 243840 w 3169920"/>
              <a:gd name="connsiteY3" fmla="*/ 0 h 1280160"/>
              <a:gd name="connsiteX4" fmla="*/ 1645920 w 3169920"/>
              <a:gd name="connsiteY4" fmla="*/ 304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9920" h="1280160">
                <a:moveTo>
                  <a:pt x="1645920" y="30480"/>
                </a:moveTo>
                <a:lnTo>
                  <a:pt x="3169920" y="1280160"/>
                </a:lnTo>
                <a:lnTo>
                  <a:pt x="0" y="1249680"/>
                </a:lnTo>
                <a:lnTo>
                  <a:pt x="243840" y="0"/>
                </a:lnTo>
                <a:lnTo>
                  <a:pt x="1645920" y="30480"/>
                </a:lnTo>
                <a:close/>
              </a:path>
            </a:pathLst>
          </a:cu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2" name="Group 71"/>
          <p:cNvGrpSpPr/>
          <p:nvPr/>
        </p:nvGrpSpPr>
        <p:grpSpPr>
          <a:xfrm>
            <a:off x="-3384376" y="-1611560"/>
            <a:ext cx="12492880" cy="6048673"/>
            <a:chOff x="-3348880" y="-243408"/>
            <a:chExt cx="12492880" cy="6048673"/>
          </a:xfrm>
        </p:grpSpPr>
        <p:grpSp>
          <p:nvGrpSpPr>
            <p:cNvPr id="2" name="Group 200"/>
            <p:cNvGrpSpPr/>
            <p:nvPr/>
          </p:nvGrpSpPr>
          <p:grpSpPr>
            <a:xfrm>
              <a:off x="4793000" y="1846335"/>
              <a:ext cx="406096" cy="812192"/>
              <a:chOff x="4860032" y="836712"/>
              <a:chExt cx="504056" cy="1008112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4860032" y="836712"/>
                <a:ext cx="504056" cy="1008112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4932040" y="908720"/>
                <a:ext cx="360040" cy="360040"/>
              </a:xfrm>
              <a:prstGeom prst="ellipse">
                <a:avLst/>
              </a:prstGeom>
              <a:solidFill>
                <a:srgbClr val="5F5F5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4932040" y="1340768"/>
                <a:ext cx="360040" cy="360040"/>
              </a:xfrm>
              <a:prstGeom prst="ellipse">
                <a:avLst/>
              </a:prstGeom>
              <a:solidFill>
                <a:srgbClr val="5F5F5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Down Arrow 198"/>
              <p:cNvSpPr/>
              <p:nvPr/>
            </p:nvSpPr>
            <p:spPr>
              <a:xfrm>
                <a:off x="5004048" y="1412776"/>
                <a:ext cx="216024" cy="216024"/>
              </a:xfrm>
              <a:prstGeom prst="downArrow">
                <a:avLst/>
              </a:prstGeom>
              <a:solidFill>
                <a:srgbClr val="5F5F5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Down Arrow 199"/>
              <p:cNvSpPr/>
              <p:nvPr/>
            </p:nvSpPr>
            <p:spPr>
              <a:xfrm rot="10800000">
                <a:off x="5004048" y="980728"/>
                <a:ext cx="216024" cy="216024"/>
              </a:xfrm>
              <a:prstGeom prst="downArrow">
                <a:avLst/>
              </a:prstGeom>
              <a:solidFill>
                <a:srgbClr val="5F5F5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5605192" y="860102"/>
              <a:ext cx="2088495" cy="87020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4067944" y="-243408"/>
              <a:ext cx="0" cy="44102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5257110" y="574909"/>
              <a:ext cx="2726646" cy="3591976"/>
            </a:xfrm>
            <a:custGeom>
              <a:avLst/>
              <a:gdLst>
                <a:gd name="connsiteX0" fmla="*/ 0 w 3454400"/>
                <a:gd name="connsiteY0" fmla="*/ 4419600 h 4419600"/>
                <a:gd name="connsiteX1" fmla="*/ 25400 w 3454400"/>
                <a:gd name="connsiteY1" fmla="*/ 0 h 4419600"/>
                <a:gd name="connsiteX2" fmla="*/ 3454400 w 3454400"/>
                <a:gd name="connsiteY2" fmla="*/ 12700 h 4419600"/>
                <a:gd name="connsiteX3" fmla="*/ 3454400 w 3454400"/>
                <a:gd name="connsiteY3" fmla="*/ 4368800 h 4419600"/>
                <a:gd name="connsiteX4" fmla="*/ 3136900 w 3454400"/>
                <a:gd name="connsiteY4" fmla="*/ 4394200 h 4419600"/>
                <a:gd name="connsiteX5" fmla="*/ 3162300 w 3454400"/>
                <a:gd name="connsiteY5" fmla="*/ 317500 h 4419600"/>
                <a:gd name="connsiteX6" fmla="*/ 419100 w 3454400"/>
                <a:gd name="connsiteY6" fmla="*/ 330200 h 4419600"/>
                <a:gd name="connsiteX7" fmla="*/ 381000 w 3454400"/>
                <a:gd name="connsiteY7" fmla="*/ 4381500 h 4419600"/>
                <a:gd name="connsiteX8" fmla="*/ 0 w 3454400"/>
                <a:gd name="connsiteY8" fmla="*/ 4419600 h 4419600"/>
                <a:gd name="connsiteX0" fmla="*/ 0 w 3454400"/>
                <a:gd name="connsiteY0" fmla="*/ 4419600 h 4458444"/>
                <a:gd name="connsiteX1" fmla="*/ 25400 w 3454400"/>
                <a:gd name="connsiteY1" fmla="*/ 0 h 4458444"/>
                <a:gd name="connsiteX2" fmla="*/ 3454400 w 3454400"/>
                <a:gd name="connsiteY2" fmla="*/ 12700 h 4458444"/>
                <a:gd name="connsiteX3" fmla="*/ 3454400 w 3454400"/>
                <a:gd name="connsiteY3" fmla="*/ 4368800 h 4458444"/>
                <a:gd name="connsiteX4" fmla="*/ 3136900 w 3454400"/>
                <a:gd name="connsiteY4" fmla="*/ 4394200 h 4458444"/>
                <a:gd name="connsiteX5" fmla="*/ 3162300 w 3454400"/>
                <a:gd name="connsiteY5" fmla="*/ 317500 h 4458444"/>
                <a:gd name="connsiteX6" fmla="*/ 419100 w 3454400"/>
                <a:gd name="connsiteY6" fmla="*/ 330200 h 4458444"/>
                <a:gd name="connsiteX7" fmla="*/ 432544 w 3454400"/>
                <a:gd name="connsiteY7" fmla="*/ 4458444 h 4458444"/>
                <a:gd name="connsiteX8" fmla="*/ 0 w 3454400"/>
                <a:gd name="connsiteY8" fmla="*/ 4419600 h 4458444"/>
                <a:gd name="connsiteX0" fmla="*/ 0 w 3453904"/>
                <a:gd name="connsiteY0" fmla="*/ 4458444 h 4458444"/>
                <a:gd name="connsiteX1" fmla="*/ 24904 w 3453904"/>
                <a:gd name="connsiteY1" fmla="*/ 0 h 4458444"/>
                <a:gd name="connsiteX2" fmla="*/ 3453904 w 3453904"/>
                <a:gd name="connsiteY2" fmla="*/ 12700 h 4458444"/>
                <a:gd name="connsiteX3" fmla="*/ 3453904 w 3453904"/>
                <a:gd name="connsiteY3" fmla="*/ 4368800 h 4458444"/>
                <a:gd name="connsiteX4" fmla="*/ 3136404 w 3453904"/>
                <a:gd name="connsiteY4" fmla="*/ 4394200 h 4458444"/>
                <a:gd name="connsiteX5" fmla="*/ 3161804 w 3453904"/>
                <a:gd name="connsiteY5" fmla="*/ 317500 h 4458444"/>
                <a:gd name="connsiteX6" fmla="*/ 418604 w 3453904"/>
                <a:gd name="connsiteY6" fmla="*/ 330200 h 4458444"/>
                <a:gd name="connsiteX7" fmla="*/ 432048 w 3453904"/>
                <a:gd name="connsiteY7" fmla="*/ 4458444 h 4458444"/>
                <a:gd name="connsiteX8" fmla="*/ 0 w 3453904"/>
                <a:gd name="connsiteY8" fmla="*/ 4458444 h 4458444"/>
                <a:gd name="connsiteX0" fmla="*/ 0 w 3453904"/>
                <a:gd name="connsiteY0" fmla="*/ 4458444 h 4458444"/>
                <a:gd name="connsiteX1" fmla="*/ 24904 w 3453904"/>
                <a:gd name="connsiteY1" fmla="*/ 0 h 4458444"/>
                <a:gd name="connsiteX2" fmla="*/ 3453904 w 3453904"/>
                <a:gd name="connsiteY2" fmla="*/ 12700 h 4458444"/>
                <a:gd name="connsiteX3" fmla="*/ 3453904 w 3453904"/>
                <a:gd name="connsiteY3" fmla="*/ 4368800 h 4458444"/>
                <a:gd name="connsiteX4" fmla="*/ 3136404 w 3453904"/>
                <a:gd name="connsiteY4" fmla="*/ 4394200 h 4458444"/>
                <a:gd name="connsiteX5" fmla="*/ 3161804 w 3453904"/>
                <a:gd name="connsiteY5" fmla="*/ 317500 h 4458444"/>
                <a:gd name="connsiteX6" fmla="*/ 504056 w 3453904"/>
                <a:gd name="connsiteY6" fmla="*/ 353988 h 4458444"/>
                <a:gd name="connsiteX7" fmla="*/ 432048 w 3453904"/>
                <a:gd name="connsiteY7" fmla="*/ 4458444 h 4458444"/>
                <a:gd name="connsiteX8" fmla="*/ 0 w 3453904"/>
                <a:gd name="connsiteY8" fmla="*/ 4458444 h 4458444"/>
                <a:gd name="connsiteX0" fmla="*/ 0 w 3453904"/>
                <a:gd name="connsiteY0" fmla="*/ 4458444 h 4458444"/>
                <a:gd name="connsiteX1" fmla="*/ 24904 w 3453904"/>
                <a:gd name="connsiteY1" fmla="*/ 0 h 4458444"/>
                <a:gd name="connsiteX2" fmla="*/ 3453904 w 3453904"/>
                <a:gd name="connsiteY2" fmla="*/ 12700 h 4458444"/>
                <a:gd name="connsiteX3" fmla="*/ 3453904 w 3453904"/>
                <a:gd name="connsiteY3" fmla="*/ 4368800 h 4458444"/>
                <a:gd name="connsiteX4" fmla="*/ 3136404 w 3453904"/>
                <a:gd name="connsiteY4" fmla="*/ 4394200 h 4458444"/>
                <a:gd name="connsiteX5" fmla="*/ 3161804 w 3453904"/>
                <a:gd name="connsiteY5" fmla="*/ 317500 h 4458444"/>
                <a:gd name="connsiteX6" fmla="*/ 432048 w 3453904"/>
                <a:gd name="connsiteY6" fmla="*/ 353988 h 4458444"/>
                <a:gd name="connsiteX7" fmla="*/ 432048 w 3453904"/>
                <a:gd name="connsiteY7" fmla="*/ 4458444 h 4458444"/>
                <a:gd name="connsiteX8" fmla="*/ 0 w 3453904"/>
                <a:gd name="connsiteY8" fmla="*/ 4458444 h 4458444"/>
                <a:gd name="connsiteX0" fmla="*/ 0 w 3453904"/>
                <a:gd name="connsiteY0" fmla="*/ 4458444 h 4458444"/>
                <a:gd name="connsiteX1" fmla="*/ 24904 w 3453904"/>
                <a:gd name="connsiteY1" fmla="*/ 0 h 4458444"/>
                <a:gd name="connsiteX2" fmla="*/ 3453904 w 3453904"/>
                <a:gd name="connsiteY2" fmla="*/ 12700 h 4458444"/>
                <a:gd name="connsiteX3" fmla="*/ 3453904 w 3453904"/>
                <a:gd name="connsiteY3" fmla="*/ 4368800 h 4458444"/>
                <a:gd name="connsiteX4" fmla="*/ 3136404 w 3453904"/>
                <a:gd name="connsiteY4" fmla="*/ 4394200 h 4458444"/>
                <a:gd name="connsiteX5" fmla="*/ 3096344 w 3453904"/>
                <a:gd name="connsiteY5" fmla="*/ 353988 h 4458444"/>
                <a:gd name="connsiteX6" fmla="*/ 432048 w 3453904"/>
                <a:gd name="connsiteY6" fmla="*/ 353988 h 4458444"/>
                <a:gd name="connsiteX7" fmla="*/ 432048 w 3453904"/>
                <a:gd name="connsiteY7" fmla="*/ 4458444 h 4458444"/>
                <a:gd name="connsiteX8" fmla="*/ 0 w 3453904"/>
                <a:gd name="connsiteY8" fmla="*/ 4458444 h 4458444"/>
                <a:gd name="connsiteX0" fmla="*/ 0 w 3453904"/>
                <a:gd name="connsiteY0" fmla="*/ 4458444 h 4458444"/>
                <a:gd name="connsiteX1" fmla="*/ 24904 w 3453904"/>
                <a:gd name="connsiteY1" fmla="*/ 0 h 4458444"/>
                <a:gd name="connsiteX2" fmla="*/ 3453904 w 3453904"/>
                <a:gd name="connsiteY2" fmla="*/ 12700 h 4458444"/>
                <a:gd name="connsiteX3" fmla="*/ 3453904 w 3453904"/>
                <a:gd name="connsiteY3" fmla="*/ 4368800 h 4458444"/>
                <a:gd name="connsiteX4" fmla="*/ 3096344 w 3453904"/>
                <a:gd name="connsiteY4" fmla="*/ 4458444 h 4458444"/>
                <a:gd name="connsiteX5" fmla="*/ 3096344 w 3453904"/>
                <a:gd name="connsiteY5" fmla="*/ 353988 h 4458444"/>
                <a:gd name="connsiteX6" fmla="*/ 432048 w 3453904"/>
                <a:gd name="connsiteY6" fmla="*/ 353988 h 4458444"/>
                <a:gd name="connsiteX7" fmla="*/ 432048 w 3453904"/>
                <a:gd name="connsiteY7" fmla="*/ 4458444 h 4458444"/>
                <a:gd name="connsiteX8" fmla="*/ 0 w 3453904"/>
                <a:gd name="connsiteY8" fmla="*/ 4458444 h 4458444"/>
                <a:gd name="connsiteX0" fmla="*/ 0 w 3456384"/>
                <a:gd name="connsiteY0" fmla="*/ 4458444 h 4458444"/>
                <a:gd name="connsiteX1" fmla="*/ 24904 w 3456384"/>
                <a:gd name="connsiteY1" fmla="*/ 0 h 4458444"/>
                <a:gd name="connsiteX2" fmla="*/ 3453904 w 3456384"/>
                <a:gd name="connsiteY2" fmla="*/ 12700 h 4458444"/>
                <a:gd name="connsiteX3" fmla="*/ 3456384 w 3456384"/>
                <a:gd name="connsiteY3" fmla="*/ 4458444 h 4458444"/>
                <a:gd name="connsiteX4" fmla="*/ 3096344 w 3456384"/>
                <a:gd name="connsiteY4" fmla="*/ 4458444 h 4458444"/>
                <a:gd name="connsiteX5" fmla="*/ 3096344 w 3456384"/>
                <a:gd name="connsiteY5" fmla="*/ 353988 h 4458444"/>
                <a:gd name="connsiteX6" fmla="*/ 432048 w 3456384"/>
                <a:gd name="connsiteY6" fmla="*/ 353988 h 4458444"/>
                <a:gd name="connsiteX7" fmla="*/ 432048 w 3456384"/>
                <a:gd name="connsiteY7" fmla="*/ 4458444 h 4458444"/>
                <a:gd name="connsiteX8" fmla="*/ 0 w 3456384"/>
                <a:gd name="connsiteY8" fmla="*/ 4458444 h 445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6384" h="4458444">
                  <a:moveTo>
                    <a:pt x="0" y="4458444"/>
                  </a:moveTo>
                  <a:lnTo>
                    <a:pt x="24904" y="0"/>
                  </a:lnTo>
                  <a:lnTo>
                    <a:pt x="3453904" y="12700"/>
                  </a:lnTo>
                  <a:cubicBezTo>
                    <a:pt x="3454731" y="1494615"/>
                    <a:pt x="3455557" y="2976529"/>
                    <a:pt x="3456384" y="4458444"/>
                  </a:cubicBezTo>
                  <a:lnTo>
                    <a:pt x="3096344" y="4458444"/>
                  </a:lnTo>
                  <a:lnTo>
                    <a:pt x="3096344" y="353988"/>
                  </a:lnTo>
                  <a:lnTo>
                    <a:pt x="432048" y="353988"/>
                  </a:lnTo>
                  <a:cubicBezTo>
                    <a:pt x="436529" y="1730069"/>
                    <a:pt x="427567" y="3082363"/>
                    <a:pt x="432048" y="4458444"/>
                  </a:cubicBezTo>
                  <a:lnTo>
                    <a:pt x="0" y="4458444"/>
                  </a:lnTo>
                  <a:close/>
                </a:path>
              </a:pathLst>
            </a:cu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05192" y="1730308"/>
              <a:ext cx="2088495" cy="3480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Block Arc 36"/>
            <p:cNvSpPr/>
            <p:nvPr/>
          </p:nvSpPr>
          <p:spPr>
            <a:xfrm>
              <a:off x="6390066" y="1450471"/>
              <a:ext cx="522124" cy="580137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/>
            <p:cNvCxnSpPr>
              <a:endCxn id="38" idx="0"/>
            </p:cNvCxnSpPr>
            <p:nvPr/>
          </p:nvCxnSpPr>
          <p:spPr>
            <a:xfrm flipV="1">
              <a:off x="6649440" y="860102"/>
              <a:ext cx="0" cy="580137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5605192" y="860102"/>
              <a:ext cx="1044247" cy="3306783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49440" y="860102"/>
              <a:ext cx="1044247" cy="3306783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reeform 104"/>
            <p:cNvSpPr/>
            <p:nvPr/>
          </p:nvSpPr>
          <p:spPr>
            <a:xfrm flipH="1">
              <a:off x="1776286" y="460180"/>
              <a:ext cx="1456399" cy="4808966"/>
            </a:xfrm>
            <a:custGeom>
              <a:avLst/>
              <a:gdLst>
                <a:gd name="connsiteX0" fmla="*/ 228600 w 1663700"/>
                <a:gd name="connsiteY0" fmla="*/ 5219700 h 5969000"/>
                <a:gd name="connsiteX1" fmla="*/ 0 w 1663700"/>
                <a:gd name="connsiteY1" fmla="*/ 5092700 h 5969000"/>
                <a:gd name="connsiteX2" fmla="*/ 0 w 1663700"/>
                <a:gd name="connsiteY2" fmla="*/ 0 h 5969000"/>
                <a:gd name="connsiteX3" fmla="*/ 1663700 w 1663700"/>
                <a:gd name="connsiteY3" fmla="*/ 825500 h 5969000"/>
                <a:gd name="connsiteX4" fmla="*/ 1663700 w 1663700"/>
                <a:gd name="connsiteY4" fmla="*/ 5969000 h 5969000"/>
                <a:gd name="connsiteX5" fmla="*/ 1447800 w 1663700"/>
                <a:gd name="connsiteY5" fmla="*/ 5842000 h 5969000"/>
                <a:gd name="connsiteX6" fmla="*/ 1447800 w 1663700"/>
                <a:gd name="connsiteY6" fmla="*/ 1003300 h 5969000"/>
                <a:gd name="connsiteX7" fmla="*/ 228600 w 1663700"/>
                <a:gd name="connsiteY7" fmla="*/ 406400 h 5969000"/>
                <a:gd name="connsiteX8" fmla="*/ 228600 w 1663700"/>
                <a:gd name="connsiteY8" fmla="*/ 5219700 h 596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3700" h="5969000">
                  <a:moveTo>
                    <a:pt x="228600" y="5219700"/>
                  </a:moveTo>
                  <a:lnTo>
                    <a:pt x="0" y="5092700"/>
                  </a:lnTo>
                  <a:lnTo>
                    <a:pt x="0" y="0"/>
                  </a:lnTo>
                  <a:lnTo>
                    <a:pt x="1663700" y="825500"/>
                  </a:lnTo>
                  <a:lnTo>
                    <a:pt x="1663700" y="5969000"/>
                  </a:lnTo>
                  <a:lnTo>
                    <a:pt x="1447800" y="5842000"/>
                  </a:lnTo>
                  <a:lnTo>
                    <a:pt x="1447800" y="1003300"/>
                  </a:lnTo>
                  <a:lnTo>
                    <a:pt x="228600" y="406400"/>
                  </a:lnTo>
                  <a:cubicBezTo>
                    <a:pt x="224367" y="2006600"/>
                    <a:pt x="220133" y="3606800"/>
                    <a:pt x="228600" y="5219700"/>
                  </a:cubicBezTo>
                  <a:close/>
                </a:path>
              </a:pathLst>
            </a:cu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105"/>
            <p:cNvGrpSpPr/>
            <p:nvPr/>
          </p:nvGrpSpPr>
          <p:grpSpPr>
            <a:xfrm>
              <a:off x="1964981" y="804394"/>
              <a:ext cx="1075805" cy="4396769"/>
              <a:chOff x="1349829" y="551543"/>
              <a:chExt cx="1335314" cy="5457371"/>
            </a:xfrm>
          </p:grpSpPr>
          <p:sp>
            <p:nvSpPr>
              <p:cNvPr id="107" name="Freeform 106"/>
              <p:cNvSpPr/>
              <p:nvPr/>
            </p:nvSpPr>
            <p:spPr>
              <a:xfrm>
                <a:off x="1349829" y="551543"/>
                <a:ext cx="1335314" cy="5457371"/>
              </a:xfrm>
              <a:custGeom>
                <a:avLst/>
                <a:gdLst>
                  <a:gd name="connsiteX0" fmla="*/ 14514 w 1335314"/>
                  <a:gd name="connsiteY0" fmla="*/ 5457371 h 5457371"/>
                  <a:gd name="connsiteX1" fmla="*/ 0 w 1335314"/>
                  <a:gd name="connsiteY1" fmla="*/ 609600 h 5457371"/>
                  <a:gd name="connsiteX2" fmla="*/ 1335314 w 1335314"/>
                  <a:gd name="connsiteY2" fmla="*/ 0 h 5457371"/>
                  <a:gd name="connsiteX3" fmla="*/ 1320800 w 1335314"/>
                  <a:gd name="connsiteY3" fmla="*/ 4804228 h 5457371"/>
                  <a:gd name="connsiteX4" fmla="*/ 14514 w 1335314"/>
                  <a:gd name="connsiteY4" fmla="*/ 5457371 h 545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5314" h="5457371">
                    <a:moveTo>
                      <a:pt x="14514" y="5457371"/>
                    </a:moveTo>
                    <a:lnTo>
                      <a:pt x="0" y="609600"/>
                    </a:lnTo>
                    <a:lnTo>
                      <a:pt x="1335314" y="0"/>
                    </a:lnTo>
                    <a:lnTo>
                      <a:pt x="1320800" y="4804228"/>
                    </a:lnTo>
                    <a:lnTo>
                      <a:pt x="14514" y="5457371"/>
                    </a:lnTo>
                    <a:close/>
                  </a:path>
                </a:pathLst>
              </a:custGeom>
              <a:solidFill>
                <a:srgbClr val="CC99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" name="Group 27"/>
              <p:cNvGrpSpPr/>
              <p:nvPr/>
            </p:nvGrpSpPr>
            <p:grpSpPr>
              <a:xfrm>
                <a:off x="1883893" y="1628800"/>
                <a:ext cx="239835" cy="939279"/>
                <a:chOff x="1812678" y="2705745"/>
                <a:chExt cx="239835" cy="939279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1860079" y="2705745"/>
                  <a:ext cx="144016" cy="288032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Diagonal Stripe 109"/>
                <p:cNvSpPr/>
                <p:nvPr/>
              </p:nvSpPr>
              <p:spPr>
                <a:xfrm rot="9202560">
                  <a:off x="1812678" y="3308013"/>
                  <a:ext cx="153374" cy="333602"/>
                </a:xfrm>
                <a:prstGeom prst="diagStripe">
                  <a:avLst>
                    <a:gd name="adj" fmla="val 66873"/>
                  </a:avLst>
                </a:prstGeom>
                <a:solidFill>
                  <a:srgbClr val="0000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Diagonal Stripe 110"/>
                <p:cNvSpPr/>
                <p:nvPr/>
              </p:nvSpPr>
              <p:spPr>
                <a:xfrm rot="9202560">
                  <a:off x="1899139" y="3264581"/>
                  <a:ext cx="153374" cy="333602"/>
                </a:xfrm>
                <a:prstGeom prst="diagStripe">
                  <a:avLst>
                    <a:gd name="adj" fmla="val 66873"/>
                  </a:avLst>
                </a:prstGeom>
                <a:solidFill>
                  <a:srgbClr val="0000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Chord 111"/>
                <p:cNvSpPr/>
                <p:nvPr/>
              </p:nvSpPr>
              <p:spPr>
                <a:xfrm>
                  <a:off x="1835696" y="2996952"/>
                  <a:ext cx="216024" cy="648072"/>
                </a:xfrm>
                <a:prstGeom prst="chord">
                  <a:avLst>
                    <a:gd name="adj1" fmla="val 7877793"/>
                    <a:gd name="adj2" fmla="val 21247987"/>
                  </a:avLst>
                </a:prstGeom>
                <a:solidFill>
                  <a:srgbClr val="0000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90" name="Rectangle 189"/>
            <p:cNvSpPr/>
            <p:nvPr/>
          </p:nvSpPr>
          <p:spPr>
            <a:xfrm>
              <a:off x="877482" y="1440239"/>
              <a:ext cx="898804" cy="359685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776286" y="1556266"/>
              <a:ext cx="163262" cy="3480825"/>
            </a:xfrm>
            <a:prstGeom prst="rect">
              <a:avLst/>
            </a:prstGeom>
            <a:solidFill>
              <a:srgbClr val="CC99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2" name="Straight Connector 191"/>
            <p:cNvCxnSpPr>
              <a:endCxn id="105" idx="3"/>
            </p:cNvCxnSpPr>
            <p:nvPr/>
          </p:nvCxnSpPr>
          <p:spPr>
            <a:xfrm flipV="1">
              <a:off x="1776286" y="1125250"/>
              <a:ext cx="0" cy="41438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V="1">
              <a:off x="827584" y="0"/>
              <a:ext cx="0" cy="58052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827584" y="4149080"/>
              <a:ext cx="3240360" cy="158417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067944" y="4149080"/>
              <a:ext cx="507605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-3348880" y="5733256"/>
              <a:ext cx="420558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205"/>
            <p:cNvGrpSpPr/>
            <p:nvPr/>
          </p:nvGrpSpPr>
          <p:grpSpPr>
            <a:xfrm rot="19467248">
              <a:off x="8144403" y="1398268"/>
              <a:ext cx="863590" cy="534604"/>
              <a:chOff x="539552" y="1556792"/>
              <a:chExt cx="1512168" cy="936104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539552" y="1556792"/>
                <a:ext cx="1512168" cy="936104"/>
              </a:xfrm>
              <a:prstGeom prst="rect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Right Arrow 207"/>
              <p:cNvSpPr/>
              <p:nvPr/>
            </p:nvSpPr>
            <p:spPr>
              <a:xfrm>
                <a:off x="755576" y="1772816"/>
                <a:ext cx="1080120" cy="504056"/>
              </a:xfrm>
              <a:prstGeom prst="rightArrow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1187624" y="162880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241"/>
            <p:cNvGrpSpPr/>
            <p:nvPr/>
          </p:nvGrpSpPr>
          <p:grpSpPr>
            <a:xfrm>
              <a:off x="971600" y="2420888"/>
              <a:ext cx="576064" cy="1008112"/>
              <a:chOff x="971600" y="2420888"/>
              <a:chExt cx="576064" cy="1008112"/>
            </a:xfrm>
          </p:grpSpPr>
          <p:sp>
            <p:nvSpPr>
              <p:cNvPr id="238" name="Flowchart: Data 237"/>
              <p:cNvSpPr/>
              <p:nvPr/>
            </p:nvSpPr>
            <p:spPr>
              <a:xfrm rot="16200000" flipV="1">
                <a:off x="755576" y="2636912"/>
                <a:ext cx="1008112" cy="576064"/>
              </a:xfrm>
              <a:prstGeom prst="flowChartInputOutpu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Oval 238"/>
              <p:cNvSpPr/>
              <p:nvPr/>
            </p:nvSpPr>
            <p:spPr>
              <a:xfrm rot="1557883">
                <a:off x="1043608" y="2636912"/>
                <a:ext cx="432048" cy="57606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Freeform 240"/>
              <p:cNvSpPr/>
              <p:nvPr/>
            </p:nvSpPr>
            <p:spPr>
              <a:xfrm>
                <a:off x="1087041" y="2790453"/>
                <a:ext cx="348192" cy="247650"/>
              </a:xfrm>
              <a:custGeom>
                <a:avLst/>
                <a:gdLst>
                  <a:gd name="connsiteX0" fmla="*/ 5292 w 348192"/>
                  <a:gd name="connsiteY0" fmla="*/ 127000 h 247650"/>
                  <a:gd name="connsiteX1" fmla="*/ 348192 w 348192"/>
                  <a:gd name="connsiteY1" fmla="*/ 0 h 247650"/>
                  <a:gd name="connsiteX2" fmla="*/ 348192 w 348192"/>
                  <a:gd name="connsiteY2" fmla="*/ 123825 h 247650"/>
                  <a:gd name="connsiteX3" fmla="*/ 2117 w 348192"/>
                  <a:gd name="connsiteY3" fmla="*/ 247650 h 247650"/>
                  <a:gd name="connsiteX4" fmla="*/ 5292 w 348192"/>
                  <a:gd name="connsiteY4" fmla="*/ 12700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192" h="247650">
                    <a:moveTo>
                      <a:pt x="5292" y="127000"/>
                    </a:moveTo>
                    <a:lnTo>
                      <a:pt x="348192" y="0"/>
                    </a:lnTo>
                    <a:lnTo>
                      <a:pt x="348192" y="123825"/>
                    </a:lnTo>
                    <a:lnTo>
                      <a:pt x="2117" y="247650"/>
                    </a:lnTo>
                    <a:cubicBezTo>
                      <a:pt x="1059" y="207433"/>
                      <a:pt x="0" y="167217"/>
                      <a:pt x="5292" y="1270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3" name="Group 34"/>
          <p:cNvGrpSpPr/>
          <p:nvPr/>
        </p:nvGrpSpPr>
        <p:grpSpPr>
          <a:xfrm>
            <a:off x="6656676" y="6592757"/>
            <a:ext cx="1860710" cy="962534"/>
            <a:chOff x="3620223" y="4501259"/>
            <a:chExt cx="1815873" cy="939340"/>
          </a:xfrm>
        </p:grpSpPr>
        <p:sp>
          <p:nvSpPr>
            <p:cNvPr id="74" name="Freeform 73"/>
            <p:cNvSpPr/>
            <p:nvPr/>
          </p:nvSpPr>
          <p:spPr>
            <a:xfrm flipH="1">
              <a:off x="4657114" y="4501259"/>
              <a:ext cx="778982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620223" y="4501259"/>
              <a:ext cx="728066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704348" y="4365104"/>
            <a:ext cx="1291286" cy="704052"/>
            <a:chOff x="1747239" y="4398097"/>
            <a:chExt cx="1260168" cy="687087"/>
          </a:xfrm>
        </p:grpSpPr>
        <p:sp>
          <p:nvSpPr>
            <p:cNvPr id="77" name="Freeform 76"/>
            <p:cNvSpPr/>
            <p:nvPr/>
          </p:nvSpPr>
          <p:spPr>
            <a:xfrm flipH="1">
              <a:off x="2467335" y="4398097"/>
              <a:ext cx="540072" cy="68708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747239" y="4398097"/>
              <a:ext cx="540072" cy="68708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912260" y="2420888"/>
            <a:ext cx="6124236" cy="5976664"/>
            <a:chOff x="2195736" y="2276872"/>
            <a:chExt cx="5976664" cy="5832648"/>
          </a:xfrm>
        </p:grpSpPr>
        <p:grpSp>
          <p:nvGrpSpPr>
            <p:cNvPr id="80" name="Group 124"/>
            <p:cNvGrpSpPr/>
            <p:nvPr/>
          </p:nvGrpSpPr>
          <p:grpSpPr>
            <a:xfrm>
              <a:off x="2195736" y="2276872"/>
              <a:ext cx="2376264" cy="2088232"/>
              <a:chOff x="1619672" y="980728"/>
              <a:chExt cx="2376264" cy="2088232"/>
            </a:xfrm>
          </p:grpSpPr>
          <p:sp>
            <p:nvSpPr>
              <p:cNvPr id="93" name="Oval 68"/>
              <p:cNvSpPr/>
              <p:nvPr/>
            </p:nvSpPr>
            <p:spPr>
              <a:xfrm flipH="1">
                <a:off x="1945254" y="980728"/>
                <a:ext cx="2048045" cy="2088232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reeform 93"/>
              <p:cNvSpPr/>
              <p:nvPr/>
            </p:nvSpPr>
            <p:spPr>
              <a:xfrm flipH="1">
                <a:off x="2584842" y="1079893"/>
                <a:ext cx="1411094" cy="737819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Freeform 94"/>
              <p:cNvSpPr/>
              <p:nvPr/>
            </p:nvSpPr>
            <p:spPr>
              <a:xfrm flipH="1">
                <a:off x="2584839" y="1063935"/>
                <a:ext cx="1297534" cy="534391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Freeform 95"/>
              <p:cNvSpPr/>
              <p:nvPr/>
            </p:nvSpPr>
            <p:spPr>
              <a:xfrm flipH="1">
                <a:off x="2584841" y="1045134"/>
                <a:ext cx="1152424" cy="294703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1977043" y="1058361"/>
                <a:ext cx="607800" cy="759352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2033824" y="1048340"/>
                <a:ext cx="551017" cy="549986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2191550" y="1036533"/>
                <a:ext cx="393291" cy="303304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/>
              <p:cNvSpPr/>
              <p:nvPr/>
            </p:nvSpPr>
            <p:spPr>
              <a:xfrm flipH="1">
                <a:off x="1918537" y="2153868"/>
                <a:ext cx="170671" cy="176822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/>
              <p:cNvSpPr/>
              <p:nvPr/>
            </p:nvSpPr>
            <p:spPr>
              <a:xfrm flipH="1">
                <a:off x="2152761" y="1892369"/>
                <a:ext cx="106314" cy="2133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Arc 101"/>
              <p:cNvSpPr/>
              <p:nvPr/>
            </p:nvSpPr>
            <p:spPr>
              <a:xfrm rot="10800000" flipH="1">
                <a:off x="1619672" y="2078434"/>
                <a:ext cx="861103" cy="524983"/>
              </a:xfrm>
              <a:prstGeom prst="arc">
                <a:avLst>
                  <a:gd name="adj1" fmla="val 17169530"/>
                  <a:gd name="adj2" fmla="val 2133873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103" name="Group 121"/>
              <p:cNvGrpSpPr/>
              <p:nvPr/>
            </p:nvGrpSpPr>
            <p:grpSpPr>
              <a:xfrm>
                <a:off x="1872588" y="2024844"/>
                <a:ext cx="2123348" cy="972108"/>
                <a:chOff x="3491880" y="4163690"/>
                <a:chExt cx="3424012" cy="1628129"/>
              </a:xfrm>
            </p:grpSpPr>
            <p:cxnSp>
              <p:nvCxnSpPr>
                <p:cNvPr id="106" name="Straight Connector 105"/>
                <p:cNvCxnSpPr>
                  <a:endCxn id="93" idx="2"/>
                </p:cNvCxnSpPr>
                <p:nvPr/>
              </p:nvCxnSpPr>
              <p:spPr>
                <a:xfrm flipV="1">
                  <a:off x="5089142" y="4163690"/>
                  <a:ext cx="1822498" cy="48406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5101342" y="4465195"/>
                  <a:ext cx="1814550" cy="460877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Freeform 112"/>
                <p:cNvSpPr/>
                <p:nvPr/>
              </p:nvSpPr>
              <p:spPr>
                <a:xfrm flipH="1">
                  <a:off x="3491880" y="4260814"/>
                  <a:ext cx="1681615" cy="1531005"/>
                </a:xfrm>
                <a:custGeom>
                  <a:avLst/>
                  <a:gdLst>
                    <a:gd name="connsiteX0" fmla="*/ 409575 w 2260600"/>
                    <a:gd name="connsiteY0" fmla="*/ 60325 h 1258887"/>
                    <a:gd name="connsiteX1" fmla="*/ 1114425 w 2260600"/>
                    <a:gd name="connsiteY1" fmla="*/ 260350 h 1258887"/>
                    <a:gd name="connsiteX2" fmla="*/ 2047875 w 2260600"/>
                    <a:gd name="connsiteY2" fmla="*/ 88900 h 1258887"/>
                    <a:gd name="connsiteX3" fmla="*/ 2105025 w 2260600"/>
                    <a:gd name="connsiteY3" fmla="*/ 774700 h 1258887"/>
                    <a:gd name="connsiteX4" fmla="*/ 1114425 w 2260600"/>
                    <a:gd name="connsiteY4" fmla="*/ 1231900 h 1258887"/>
                    <a:gd name="connsiteX5" fmla="*/ 152400 w 2260600"/>
                    <a:gd name="connsiteY5" fmla="*/ 612775 h 1258887"/>
                    <a:gd name="connsiteX6" fmla="*/ 200025 w 2260600"/>
                    <a:gd name="connsiteY6" fmla="*/ 88900 h 1258887"/>
                    <a:gd name="connsiteX7" fmla="*/ 409575 w 2260600"/>
                    <a:gd name="connsiteY7" fmla="*/ 60325 h 1258887"/>
                    <a:gd name="connsiteX0" fmla="*/ 200025 w 2260600"/>
                    <a:gd name="connsiteY0" fmla="*/ 85725 h 1255712"/>
                    <a:gd name="connsiteX1" fmla="*/ 1114425 w 2260600"/>
                    <a:gd name="connsiteY1" fmla="*/ 257175 h 1255712"/>
                    <a:gd name="connsiteX2" fmla="*/ 2047875 w 2260600"/>
                    <a:gd name="connsiteY2" fmla="*/ 85725 h 1255712"/>
                    <a:gd name="connsiteX3" fmla="*/ 2105025 w 2260600"/>
                    <a:gd name="connsiteY3" fmla="*/ 771525 h 1255712"/>
                    <a:gd name="connsiteX4" fmla="*/ 1114425 w 2260600"/>
                    <a:gd name="connsiteY4" fmla="*/ 1228725 h 1255712"/>
                    <a:gd name="connsiteX5" fmla="*/ 152400 w 2260600"/>
                    <a:gd name="connsiteY5" fmla="*/ 609600 h 1255712"/>
                    <a:gd name="connsiteX6" fmla="*/ 200025 w 2260600"/>
                    <a:gd name="connsiteY6" fmla="*/ 85725 h 1255712"/>
                    <a:gd name="connsiteX0" fmla="*/ 228217 w 2254961"/>
                    <a:gd name="connsiteY0" fmla="*/ 86493 h 1255712"/>
                    <a:gd name="connsiteX1" fmla="*/ 1108786 w 2254961"/>
                    <a:gd name="connsiteY1" fmla="*/ 257175 h 1255712"/>
                    <a:gd name="connsiteX2" fmla="*/ 2042236 w 2254961"/>
                    <a:gd name="connsiteY2" fmla="*/ 85725 h 1255712"/>
                    <a:gd name="connsiteX3" fmla="*/ 2099386 w 2254961"/>
                    <a:gd name="connsiteY3" fmla="*/ 771525 h 1255712"/>
                    <a:gd name="connsiteX4" fmla="*/ 1108786 w 2254961"/>
                    <a:gd name="connsiteY4" fmla="*/ 1228725 h 1255712"/>
                    <a:gd name="connsiteX5" fmla="*/ 146761 w 2254961"/>
                    <a:gd name="connsiteY5" fmla="*/ 609600 h 1255712"/>
                    <a:gd name="connsiteX6" fmla="*/ 228217 w 2254961"/>
                    <a:gd name="connsiteY6" fmla="*/ 86493 h 1255712"/>
                    <a:gd name="connsiteX0" fmla="*/ 146762 w 2173506"/>
                    <a:gd name="connsiteY0" fmla="*/ 86493 h 1234885"/>
                    <a:gd name="connsiteX1" fmla="*/ 1027331 w 2173506"/>
                    <a:gd name="connsiteY1" fmla="*/ 257175 h 1234885"/>
                    <a:gd name="connsiteX2" fmla="*/ 1960781 w 2173506"/>
                    <a:gd name="connsiteY2" fmla="*/ 85725 h 1234885"/>
                    <a:gd name="connsiteX3" fmla="*/ 2017931 w 2173506"/>
                    <a:gd name="connsiteY3" fmla="*/ 771525 h 1234885"/>
                    <a:gd name="connsiteX4" fmla="*/ 1027331 w 2173506"/>
                    <a:gd name="connsiteY4" fmla="*/ 1228725 h 1234885"/>
                    <a:gd name="connsiteX5" fmla="*/ 146761 w 2173506"/>
                    <a:gd name="connsiteY5" fmla="*/ 734565 h 1234885"/>
                    <a:gd name="connsiteX6" fmla="*/ 146762 w 2173506"/>
                    <a:gd name="connsiteY6" fmla="*/ 86493 h 1234885"/>
                    <a:gd name="connsiteX0" fmla="*/ 146762 w 2177356"/>
                    <a:gd name="connsiteY0" fmla="*/ 86493 h 1100766"/>
                    <a:gd name="connsiteX1" fmla="*/ 1027331 w 2177356"/>
                    <a:gd name="connsiteY1" fmla="*/ 257175 h 1100766"/>
                    <a:gd name="connsiteX2" fmla="*/ 1960781 w 2177356"/>
                    <a:gd name="connsiteY2" fmla="*/ 85725 h 1100766"/>
                    <a:gd name="connsiteX3" fmla="*/ 2017931 w 2177356"/>
                    <a:gd name="connsiteY3" fmla="*/ 771525 h 1100766"/>
                    <a:gd name="connsiteX4" fmla="*/ 1004230 w 2177356"/>
                    <a:gd name="connsiteY4" fmla="*/ 1094606 h 1100766"/>
                    <a:gd name="connsiteX5" fmla="*/ 146761 w 2177356"/>
                    <a:gd name="connsiteY5" fmla="*/ 734565 h 1100766"/>
                    <a:gd name="connsiteX6" fmla="*/ 146762 w 2177356"/>
                    <a:gd name="connsiteY6" fmla="*/ 86493 h 1100766"/>
                    <a:gd name="connsiteX0" fmla="*/ 146762 w 2112834"/>
                    <a:gd name="connsiteY0" fmla="*/ 92334 h 1112448"/>
                    <a:gd name="connsiteX1" fmla="*/ 1027331 w 2112834"/>
                    <a:gd name="connsiteY1" fmla="*/ 263016 h 1112448"/>
                    <a:gd name="connsiteX2" fmla="*/ 1960781 w 2112834"/>
                    <a:gd name="connsiteY2" fmla="*/ 91566 h 1112448"/>
                    <a:gd name="connsiteX3" fmla="*/ 1939650 w 2112834"/>
                    <a:gd name="connsiteY3" fmla="*/ 812415 h 1112448"/>
                    <a:gd name="connsiteX4" fmla="*/ 1004230 w 2112834"/>
                    <a:gd name="connsiteY4" fmla="*/ 1100447 h 1112448"/>
                    <a:gd name="connsiteX5" fmla="*/ 146761 w 2112834"/>
                    <a:gd name="connsiteY5" fmla="*/ 740406 h 1112448"/>
                    <a:gd name="connsiteX6" fmla="*/ 146762 w 2112834"/>
                    <a:gd name="connsiteY6" fmla="*/ 92334 h 1112448"/>
                    <a:gd name="connsiteX0" fmla="*/ 146762 w 2169654"/>
                    <a:gd name="connsiteY0" fmla="*/ 91565 h 1111679"/>
                    <a:gd name="connsiteX1" fmla="*/ 1027331 w 2169654"/>
                    <a:gd name="connsiteY1" fmla="*/ 262247 h 1111679"/>
                    <a:gd name="connsiteX2" fmla="*/ 2017602 w 2169654"/>
                    <a:gd name="connsiteY2" fmla="*/ 91566 h 1111679"/>
                    <a:gd name="connsiteX3" fmla="*/ 1939650 w 2169654"/>
                    <a:gd name="connsiteY3" fmla="*/ 811646 h 1111679"/>
                    <a:gd name="connsiteX4" fmla="*/ 1004230 w 2169654"/>
                    <a:gd name="connsiteY4" fmla="*/ 1099678 h 1111679"/>
                    <a:gd name="connsiteX5" fmla="*/ 146761 w 2169654"/>
                    <a:gd name="connsiteY5" fmla="*/ 739637 h 1111679"/>
                    <a:gd name="connsiteX6" fmla="*/ 146762 w 2169654"/>
                    <a:gd name="connsiteY6" fmla="*/ 91565 h 1111679"/>
                    <a:gd name="connsiteX0" fmla="*/ 146762 w 2035498"/>
                    <a:gd name="connsiteY0" fmla="*/ 79565 h 1099679"/>
                    <a:gd name="connsiteX1" fmla="*/ 1027331 w 2035498"/>
                    <a:gd name="connsiteY1" fmla="*/ 250247 h 1099679"/>
                    <a:gd name="connsiteX2" fmla="*/ 1579312 w 2035498"/>
                    <a:gd name="connsiteY2" fmla="*/ 163528 h 1099679"/>
                    <a:gd name="connsiteX3" fmla="*/ 1939650 w 2035498"/>
                    <a:gd name="connsiteY3" fmla="*/ 799646 h 1099679"/>
                    <a:gd name="connsiteX4" fmla="*/ 1004230 w 2035498"/>
                    <a:gd name="connsiteY4" fmla="*/ 1087678 h 1099679"/>
                    <a:gd name="connsiteX5" fmla="*/ 146761 w 2035498"/>
                    <a:gd name="connsiteY5" fmla="*/ 727637 h 1099679"/>
                    <a:gd name="connsiteX6" fmla="*/ 146762 w 2035498"/>
                    <a:gd name="connsiteY6" fmla="*/ 79565 h 1099679"/>
                    <a:gd name="connsiteX0" fmla="*/ 146762 w 1584523"/>
                    <a:gd name="connsiteY0" fmla="*/ 79565 h 1120430"/>
                    <a:gd name="connsiteX1" fmla="*/ 1027331 w 1584523"/>
                    <a:gd name="connsiteY1" fmla="*/ 250247 h 1120430"/>
                    <a:gd name="connsiteX2" fmla="*/ 1579312 w 1584523"/>
                    <a:gd name="connsiteY2" fmla="*/ 163528 h 1120430"/>
                    <a:gd name="connsiteX3" fmla="*/ 1058595 w 1584523"/>
                    <a:gd name="connsiteY3" fmla="*/ 924151 h 1120430"/>
                    <a:gd name="connsiteX4" fmla="*/ 1004230 w 1584523"/>
                    <a:gd name="connsiteY4" fmla="*/ 1087678 h 1120430"/>
                    <a:gd name="connsiteX5" fmla="*/ 146761 w 1584523"/>
                    <a:gd name="connsiteY5" fmla="*/ 727637 h 1120430"/>
                    <a:gd name="connsiteX6" fmla="*/ 146762 w 1584523"/>
                    <a:gd name="connsiteY6" fmla="*/ 79565 h 1120430"/>
                    <a:gd name="connsiteX0" fmla="*/ 146762 w 1584523"/>
                    <a:gd name="connsiteY0" fmla="*/ 79565 h 1060673"/>
                    <a:gd name="connsiteX1" fmla="*/ 1027331 w 1584523"/>
                    <a:gd name="connsiteY1" fmla="*/ 250247 h 1060673"/>
                    <a:gd name="connsiteX2" fmla="*/ 1579312 w 1584523"/>
                    <a:gd name="connsiteY2" fmla="*/ 163528 h 1060673"/>
                    <a:gd name="connsiteX3" fmla="*/ 1058595 w 1584523"/>
                    <a:gd name="connsiteY3" fmla="*/ 924151 h 1060673"/>
                    <a:gd name="connsiteX4" fmla="*/ 711451 w 1584523"/>
                    <a:gd name="connsiteY4" fmla="*/ 982661 h 1060673"/>
                    <a:gd name="connsiteX5" fmla="*/ 146761 w 1584523"/>
                    <a:gd name="connsiteY5" fmla="*/ 727637 h 1060673"/>
                    <a:gd name="connsiteX6" fmla="*/ 146762 w 1584523"/>
                    <a:gd name="connsiteY6" fmla="*/ 79565 h 1060673"/>
                    <a:gd name="connsiteX0" fmla="*/ 137508 w 1584522"/>
                    <a:gd name="connsiteY0" fmla="*/ 84266 h 1065374"/>
                    <a:gd name="connsiteX1" fmla="*/ 962555 w 1584522"/>
                    <a:gd name="connsiteY1" fmla="*/ 226740 h 1065374"/>
                    <a:gd name="connsiteX2" fmla="*/ 1570058 w 1584522"/>
                    <a:gd name="connsiteY2" fmla="*/ 168229 h 1065374"/>
                    <a:gd name="connsiteX3" fmla="*/ 1049341 w 1584522"/>
                    <a:gd name="connsiteY3" fmla="*/ 928852 h 1065374"/>
                    <a:gd name="connsiteX4" fmla="*/ 702197 w 1584522"/>
                    <a:gd name="connsiteY4" fmla="*/ 987362 h 1065374"/>
                    <a:gd name="connsiteX5" fmla="*/ 137507 w 1584522"/>
                    <a:gd name="connsiteY5" fmla="*/ 732338 h 1065374"/>
                    <a:gd name="connsiteX6" fmla="*/ 137508 w 1584522"/>
                    <a:gd name="connsiteY6" fmla="*/ 84266 h 1065374"/>
                    <a:gd name="connsiteX0" fmla="*/ 137508 w 1584522"/>
                    <a:gd name="connsiteY0" fmla="*/ 84266 h 1055623"/>
                    <a:gd name="connsiteX1" fmla="*/ 962555 w 1584522"/>
                    <a:gd name="connsiteY1" fmla="*/ 226740 h 1055623"/>
                    <a:gd name="connsiteX2" fmla="*/ 1570058 w 1584522"/>
                    <a:gd name="connsiteY2" fmla="*/ 168229 h 1055623"/>
                    <a:gd name="connsiteX3" fmla="*/ 1049341 w 1584522"/>
                    <a:gd name="connsiteY3" fmla="*/ 928852 h 1055623"/>
                    <a:gd name="connsiteX4" fmla="*/ 528625 w 1584522"/>
                    <a:gd name="connsiteY4" fmla="*/ 928853 h 1055623"/>
                    <a:gd name="connsiteX5" fmla="*/ 137507 w 1584522"/>
                    <a:gd name="connsiteY5" fmla="*/ 732338 h 1055623"/>
                    <a:gd name="connsiteX6" fmla="*/ 137508 w 1584522"/>
                    <a:gd name="connsiteY6" fmla="*/ 84266 h 1055623"/>
                    <a:gd name="connsiteX0" fmla="*/ 194787 w 1641801"/>
                    <a:gd name="connsiteY0" fmla="*/ 97516 h 1068873"/>
                    <a:gd name="connsiteX1" fmla="*/ 1019834 w 1641801"/>
                    <a:gd name="connsiteY1" fmla="*/ 239990 h 1068873"/>
                    <a:gd name="connsiteX2" fmla="*/ 1627337 w 1641801"/>
                    <a:gd name="connsiteY2" fmla="*/ 181479 h 1068873"/>
                    <a:gd name="connsiteX3" fmla="*/ 1106620 w 1641801"/>
                    <a:gd name="connsiteY3" fmla="*/ 942102 h 1068873"/>
                    <a:gd name="connsiteX4" fmla="*/ 585904 w 1641801"/>
                    <a:gd name="connsiteY4" fmla="*/ 942103 h 1068873"/>
                    <a:gd name="connsiteX5" fmla="*/ 65187 w 1641801"/>
                    <a:gd name="connsiteY5" fmla="*/ 825084 h 1068873"/>
                    <a:gd name="connsiteX6" fmla="*/ 194787 w 1641801"/>
                    <a:gd name="connsiteY6" fmla="*/ 97516 h 1068873"/>
                    <a:gd name="connsiteX0" fmla="*/ 180322 w 1627336"/>
                    <a:gd name="connsiteY0" fmla="*/ 97516 h 1078624"/>
                    <a:gd name="connsiteX1" fmla="*/ 1005369 w 1627336"/>
                    <a:gd name="connsiteY1" fmla="*/ 239990 h 1078624"/>
                    <a:gd name="connsiteX2" fmla="*/ 1612872 w 1627336"/>
                    <a:gd name="connsiteY2" fmla="*/ 181479 h 1078624"/>
                    <a:gd name="connsiteX3" fmla="*/ 1092155 w 1627336"/>
                    <a:gd name="connsiteY3" fmla="*/ 942102 h 1078624"/>
                    <a:gd name="connsiteX4" fmla="*/ 484652 w 1627336"/>
                    <a:gd name="connsiteY4" fmla="*/ 1000613 h 1078624"/>
                    <a:gd name="connsiteX5" fmla="*/ 50722 w 1627336"/>
                    <a:gd name="connsiteY5" fmla="*/ 825084 h 1078624"/>
                    <a:gd name="connsiteX6" fmla="*/ 180322 w 1627336"/>
                    <a:gd name="connsiteY6" fmla="*/ 97516 h 1078624"/>
                    <a:gd name="connsiteX0" fmla="*/ 180322 w 1685194"/>
                    <a:gd name="connsiteY0" fmla="*/ 97516 h 1039618"/>
                    <a:gd name="connsiteX1" fmla="*/ 1005369 w 1685194"/>
                    <a:gd name="connsiteY1" fmla="*/ 239990 h 1039618"/>
                    <a:gd name="connsiteX2" fmla="*/ 1612872 w 1685194"/>
                    <a:gd name="connsiteY2" fmla="*/ 181479 h 1039618"/>
                    <a:gd name="connsiteX3" fmla="*/ 1439301 w 1685194"/>
                    <a:gd name="connsiteY3" fmla="*/ 415518 h 1039618"/>
                    <a:gd name="connsiteX4" fmla="*/ 1092155 w 1685194"/>
                    <a:gd name="connsiteY4" fmla="*/ 942102 h 1039618"/>
                    <a:gd name="connsiteX5" fmla="*/ 484652 w 1685194"/>
                    <a:gd name="connsiteY5" fmla="*/ 1000613 h 1039618"/>
                    <a:gd name="connsiteX6" fmla="*/ 50722 w 1685194"/>
                    <a:gd name="connsiteY6" fmla="*/ 825084 h 1039618"/>
                    <a:gd name="connsiteX7" fmla="*/ 180322 w 1685194"/>
                    <a:gd name="connsiteY7" fmla="*/ 97516 h 103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5194" h="1039618">
                      <a:moveTo>
                        <a:pt x="180322" y="97516"/>
                      </a:moveTo>
                      <a:cubicBezTo>
                        <a:pt x="339430" y="0"/>
                        <a:pt x="766611" y="225996"/>
                        <a:pt x="1005369" y="239990"/>
                      </a:cubicBezTo>
                      <a:cubicBezTo>
                        <a:pt x="1244127" y="253984"/>
                        <a:pt x="1540550" y="152224"/>
                        <a:pt x="1612872" y="181479"/>
                      </a:cubicBezTo>
                      <a:cubicBezTo>
                        <a:pt x="1685194" y="210734"/>
                        <a:pt x="1526087" y="288748"/>
                        <a:pt x="1439301" y="415518"/>
                      </a:cubicBezTo>
                      <a:cubicBezTo>
                        <a:pt x="1352515" y="542288"/>
                        <a:pt x="1251263" y="844586"/>
                        <a:pt x="1092155" y="942102"/>
                      </a:cubicBezTo>
                      <a:cubicBezTo>
                        <a:pt x="933047" y="1039618"/>
                        <a:pt x="658224" y="1020116"/>
                        <a:pt x="484652" y="1000613"/>
                      </a:cubicBezTo>
                      <a:cubicBezTo>
                        <a:pt x="311080" y="981110"/>
                        <a:pt x="101444" y="975600"/>
                        <a:pt x="50722" y="825084"/>
                      </a:cubicBezTo>
                      <a:cubicBezTo>
                        <a:pt x="0" y="674568"/>
                        <a:pt x="21214" y="195032"/>
                        <a:pt x="180322" y="97516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Freeform 113"/>
                <p:cNvSpPr/>
                <p:nvPr/>
              </p:nvSpPr>
              <p:spPr>
                <a:xfrm flipH="1">
                  <a:off x="3650650" y="4474222"/>
                  <a:ext cx="1406085" cy="350044"/>
                </a:xfrm>
                <a:custGeom>
                  <a:avLst/>
                  <a:gdLst>
                    <a:gd name="connsiteX0" fmla="*/ 0 w 1724025"/>
                    <a:gd name="connsiteY0" fmla="*/ 9525 h 287337"/>
                    <a:gd name="connsiteX1" fmla="*/ 800100 w 1724025"/>
                    <a:gd name="connsiteY1" fmla="*/ 285750 h 287337"/>
                    <a:gd name="connsiteX2" fmla="*/ 1724025 w 1724025"/>
                    <a:gd name="connsiteY2" fmla="*/ 0 h 287337"/>
                    <a:gd name="connsiteX0" fmla="*/ 0 w 1713309"/>
                    <a:gd name="connsiteY0" fmla="*/ 0 h 351528"/>
                    <a:gd name="connsiteX1" fmla="*/ 789384 w 1713309"/>
                    <a:gd name="connsiteY1" fmla="*/ 342131 h 351528"/>
                    <a:gd name="connsiteX2" fmla="*/ 1713309 w 1713309"/>
                    <a:gd name="connsiteY2" fmla="*/ 56381 h 351528"/>
                    <a:gd name="connsiteX0" fmla="*/ 0 w 1728192"/>
                    <a:gd name="connsiteY0" fmla="*/ 0 h 342131"/>
                    <a:gd name="connsiteX1" fmla="*/ 789384 w 1728192"/>
                    <a:gd name="connsiteY1" fmla="*/ 342131 h 342131"/>
                    <a:gd name="connsiteX2" fmla="*/ 1728192 w 1728192"/>
                    <a:gd name="connsiteY2" fmla="*/ 0 h 342131"/>
                    <a:gd name="connsiteX0" fmla="*/ 0 w 1728192"/>
                    <a:gd name="connsiteY0" fmla="*/ 0 h 288033"/>
                    <a:gd name="connsiteX1" fmla="*/ 792087 w 1728192"/>
                    <a:gd name="connsiteY1" fmla="*/ 288033 h 288033"/>
                    <a:gd name="connsiteX2" fmla="*/ 1728192 w 1728192"/>
                    <a:gd name="connsiteY2" fmla="*/ 0 h 288033"/>
                    <a:gd name="connsiteX0" fmla="*/ 0 w 1728192"/>
                    <a:gd name="connsiteY0" fmla="*/ 0 h 280453"/>
                    <a:gd name="connsiteX1" fmla="*/ 766572 w 1728192"/>
                    <a:gd name="connsiteY1" fmla="*/ 280453 h 280453"/>
                    <a:gd name="connsiteX2" fmla="*/ 1728192 w 1728192"/>
                    <a:gd name="connsiteY2" fmla="*/ 0 h 280453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246344"/>
                    <a:gd name="connsiteX1" fmla="*/ 691683 w 1215901"/>
                    <a:gd name="connsiteY1" fmla="*/ 219815 h 246344"/>
                    <a:gd name="connsiteX2" fmla="*/ 1215901 w 1215901"/>
                    <a:gd name="connsiteY2" fmla="*/ 159176 h 246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5901" h="246344">
                      <a:moveTo>
                        <a:pt x="0" y="0"/>
                      </a:moveTo>
                      <a:cubicBezTo>
                        <a:pt x="256381" y="138906"/>
                        <a:pt x="489033" y="193286"/>
                        <a:pt x="691683" y="219815"/>
                      </a:cubicBezTo>
                      <a:cubicBezTo>
                        <a:pt x="894333" y="246344"/>
                        <a:pt x="991095" y="222634"/>
                        <a:pt x="1215901" y="159176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 flipH="1">
                  <a:off x="3997057" y="5389724"/>
                  <a:ext cx="1125825" cy="274519"/>
                </a:xfrm>
                <a:custGeom>
                  <a:avLst/>
                  <a:gdLst>
                    <a:gd name="connsiteX0" fmla="*/ 0 w 1752600"/>
                    <a:gd name="connsiteY0" fmla="*/ 9525 h 268288"/>
                    <a:gd name="connsiteX1" fmla="*/ 809625 w 1752600"/>
                    <a:gd name="connsiteY1" fmla="*/ 266700 h 268288"/>
                    <a:gd name="connsiteX2" fmla="*/ 1752600 w 1752600"/>
                    <a:gd name="connsiteY2" fmla="*/ 0 h 268288"/>
                    <a:gd name="connsiteX0" fmla="*/ 0 w 1752600"/>
                    <a:gd name="connsiteY0" fmla="*/ 0 h 267589"/>
                    <a:gd name="connsiteX1" fmla="*/ 809625 w 1752600"/>
                    <a:gd name="connsiteY1" fmla="*/ 257175 h 267589"/>
                    <a:gd name="connsiteX2" fmla="*/ 1752600 w 1752600"/>
                    <a:gd name="connsiteY2" fmla="*/ 62483 h 267589"/>
                    <a:gd name="connsiteX0" fmla="*/ 0 w 1752600"/>
                    <a:gd name="connsiteY0" fmla="*/ 0 h 360929"/>
                    <a:gd name="connsiteX1" fmla="*/ 838200 w 1752600"/>
                    <a:gd name="connsiteY1" fmla="*/ 350515 h 360929"/>
                    <a:gd name="connsiteX2" fmla="*/ 1752600 w 1752600"/>
                    <a:gd name="connsiteY2" fmla="*/ 62483 h 360929"/>
                    <a:gd name="connsiteX0" fmla="*/ 0 w 1813129"/>
                    <a:gd name="connsiteY0" fmla="*/ 68219 h 299401"/>
                    <a:gd name="connsiteX1" fmla="*/ 898729 w 1813129"/>
                    <a:gd name="connsiteY1" fmla="*/ 288032 h 299401"/>
                    <a:gd name="connsiteX2" fmla="*/ 1813129 w 1813129"/>
                    <a:gd name="connsiteY2" fmla="*/ 0 h 299401"/>
                    <a:gd name="connsiteX0" fmla="*/ 0 w 1813129"/>
                    <a:gd name="connsiteY0" fmla="*/ 68219 h 200864"/>
                    <a:gd name="connsiteX1" fmla="*/ 792480 w 1813129"/>
                    <a:gd name="connsiteY1" fmla="*/ 189494 h 200864"/>
                    <a:gd name="connsiteX2" fmla="*/ 1813129 w 1813129"/>
                    <a:gd name="connsiteY2" fmla="*/ 0 h 200864"/>
                    <a:gd name="connsiteX0" fmla="*/ 0 w 1030224"/>
                    <a:gd name="connsiteY0" fmla="*/ 0 h 193193"/>
                    <a:gd name="connsiteX1" fmla="*/ 792480 w 1030224"/>
                    <a:gd name="connsiteY1" fmla="*/ 121275 h 193193"/>
                    <a:gd name="connsiteX2" fmla="*/ 1030224 w 1030224"/>
                    <a:gd name="connsiteY2" fmla="*/ 60637 h 193193"/>
                    <a:gd name="connsiteX0" fmla="*/ 0 w 1030224"/>
                    <a:gd name="connsiteY0" fmla="*/ 0 h 193193"/>
                    <a:gd name="connsiteX1" fmla="*/ 475488 w 1030224"/>
                    <a:gd name="connsiteY1" fmla="*/ 121275 h 193193"/>
                    <a:gd name="connsiteX2" fmla="*/ 1030224 w 1030224"/>
                    <a:gd name="connsiteY2" fmla="*/ 60637 h 193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0224" h="193193">
                      <a:moveTo>
                        <a:pt x="0" y="0"/>
                      </a:moveTo>
                      <a:cubicBezTo>
                        <a:pt x="258762" y="129381"/>
                        <a:pt x="303784" y="111169"/>
                        <a:pt x="475488" y="121275"/>
                      </a:cubicBezTo>
                      <a:cubicBezTo>
                        <a:pt x="647192" y="131381"/>
                        <a:pt x="704786" y="193193"/>
                        <a:pt x="1030224" y="60637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4" name="Freeform 103"/>
              <p:cNvSpPr/>
              <p:nvPr/>
            </p:nvSpPr>
            <p:spPr>
              <a:xfrm rot="11226682" flipH="1" flipV="1">
                <a:off x="2731183" y="2001764"/>
                <a:ext cx="772978" cy="1064405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1" name="Group 72"/>
            <p:cNvGrpSpPr/>
            <p:nvPr/>
          </p:nvGrpSpPr>
          <p:grpSpPr>
            <a:xfrm>
              <a:off x="5475954" y="3711229"/>
              <a:ext cx="2696446" cy="4398291"/>
              <a:chOff x="-252536" y="1342679"/>
              <a:chExt cx="2657657" cy="4335022"/>
            </a:xfrm>
          </p:grpSpPr>
          <p:sp>
            <p:nvSpPr>
              <p:cNvPr id="82" name="Chord 81"/>
              <p:cNvSpPr/>
              <p:nvPr/>
            </p:nvSpPr>
            <p:spPr>
              <a:xfrm>
                <a:off x="-252536" y="1844824"/>
                <a:ext cx="2657657" cy="3832877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3" name="Group 24"/>
              <p:cNvGrpSpPr/>
              <p:nvPr/>
            </p:nvGrpSpPr>
            <p:grpSpPr>
              <a:xfrm>
                <a:off x="432621" y="1342679"/>
                <a:ext cx="1287340" cy="1145866"/>
                <a:chOff x="-1009262" y="1732638"/>
                <a:chExt cx="1033010" cy="831187"/>
              </a:xfrm>
              <a:solidFill>
                <a:srgbClr val="FF3300"/>
              </a:solidFill>
            </p:grpSpPr>
            <p:sp>
              <p:nvSpPr>
                <p:cNvPr id="91" name="Freeform 10"/>
                <p:cNvSpPr/>
                <p:nvPr/>
              </p:nvSpPr>
              <p:spPr>
                <a:xfrm>
                  <a:off x="-1009262" y="2036176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2" name="Chord 11"/>
                <p:cNvSpPr/>
                <p:nvPr/>
              </p:nvSpPr>
              <p:spPr>
                <a:xfrm>
                  <a:off x="-779704" y="1732638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4" name="Oval 83"/>
              <p:cNvSpPr/>
              <p:nvPr/>
            </p:nvSpPr>
            <p:spPr>
              <a:xfrm>
                <a:off x="406880" y="2330068"/>
                <a:ext cx="127180" cy="2759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5" name="Group 102"/>
              <p:cNvGrpSpPr/>
              <p:nvPr/>
            </p:nvGrpSpPr>
            <p:grpSpPr>
              <a:xfrm>
                <a:off x="-252536" y="2818856"/>
                <a:ext cx="1751340" cy="610144"/>
                <a:chOff x="-404028" y="2818856"/>
                <a:chExt cx="1902832" cy="610144"/>
              </a:xfrm>
            </p:grpSpPr>
            <p:sp>
              <p:nvSpPr>
                <p:cNvPr id="87" name="Freeform 86"/>
                <p:cNvSpPr/>
                <p:nvPr/>
              </p:nvSpPr>
              <p:spPr>
                <a:xfrm>
                  <a:off x="-404028" y="2821902"/>
                  <a:ext cx="1296144" cy="607098"/>
                </a:xfrm>
                <a:custGeom>
                  <a:avLst/>
                  <a:gdLst>
                    <a:gd name="connsiteX0" fmla="*/ 179010 w 1524001"/>
                    <a:gd name="connsiteY0" fmla="*/ 74991 h 648306"/>
                    <a:gd name="connsiteX1" fmla="*/ 91924 w 1524001"/>
                    <a:gd name="connsiteY1" fmla="*/ 524934 h 648306"/>
                    <a:gd name="connsiteX2" fmla="*/ 730553 w 1524001"/>
                    <a:gd name="connsiteY2" fmla="*/ 641048 h 648306"/>
                    <a:gd name="connsiteX3" fmla="*/ 1427239 w 1524001"/>
                    <a:gd name="connsiteY3" fmla="*/ 553963 h 648306"/>
                    <a:gd name="connsiteX4" fmla="*/ 1311124 w 1524001"/>
                    <a:gd name="connsiteY4" fmla="*/ 74991 h 648306"/>
                    <a:gd name="connsiteX5" fmla="*/ 730553 w 1524001"/>
                    <a:gd name="connsiteY5" fmla="*/ 104020 h 648306"/>
                    <a:gd name="connsiteX6" fmla="*/ 179010 w 1524001"/>
                    <a:gd name="connsiteY6" fmla="*/ 74991 h 648306"/>
                    <a:gd name="connsiteX0" fmla="*/ 158576 w 1528088"/>
                    <a:gd name="connsiteY0" fmla="*/ 70152 h 684508"/>
                    <a:gd name="connsiteX1" fmla="*/ 96011 w 1528088"/>
                    <a:gd name="connsiteY1" fmla="*/ 561136 h 684508"/>
                    <a:gd name="connsiteX2" fmla="*/ 734640 w 1528088"/>
                    <a:gd name="connsiteY2" fmla="*/ 677250 h 684508"/>
                    <a:gd name="connsiteX3" fmla="*/ 1431326 w 1528088"/>
                    <a:gd name="connsiteY3" fmla="*/ 590165 h 684508"/>
                    <a:gd name="connsiteX4" fmla="*/ 1315211 w 1528088"/>
                    <a:gd name="connsiteY4" fmla="*/ 111193 h 684508"/>
                    <a:gd name="connsiteX5" fmla="*/ 734640 w 1528088"/>
                    <a:gd name="connsiteY5" fmla="*/ 140222 h 684508"/>
                    <a:gd name="connsiteX6" fmla="*/ 158576 w 1528088"/>
                    <a:gd name="connsiteY6" fmla="*/ 70152 h 684508"/>
                    <a:gd name="connsiteX0" fmla="*/ 158576 w 1527337"/>
                    <a:gd name="connsiteY0" fmla="*/ 74991 h 696187"/>
                    <a:gd name="connsiteX1" fmla="*/ 96011 w 1527337"/>
                    <a:gd name="connsiteY1" fmla="*/ 565975 h 696187"/>
                    <a:gd name="connsiteX2" fmla="*/ 734640 w 1527337"/>
                    <a:gd name="connsiteY2" fmla="*/ 682089 h 696187"/>
                    <a:gd name="connsiteX3" fmla="*/ 1431326 w 1527337"/>
                    <a:gd name="connsiteY3" fmla="*/ 595004 h 696187"/>
                    <a:gd name="connsiteX4" fmla="*/ 1310704 w 1527337"/>
                    <a:gd name="connsiteY4" fmla="*/ 74991 h 696187"/>
                    <a:gd name="connsiteX5" fmla="*/ 734640 w 1527337"/>
                    <a:gd name="connsiteY5" fmla="*/ 145061 h 696187"/>
                    <a:gd name="connsiteX6" fmla="*/ 158576 w 1527337"/>
                    <a:gd name="connsiteY6" fmla="*/ 74991 h 696187"/>
                    <a:gd name="connsiteX0" fmla="*/ 168018 w 1536779"/>
                    <a:gd name="connsiteY0" fmla="*/ 74991 h 696187"/>
                    <a:gd name="connsiteX1" fmla="*/ 96011 w 1536779"/>
                    <a:gd name="connsiteY1" fmla="*/ 579048 h 696187"/>
                    <a:gd name="connsiteX2" fmla="*/ 744082 w 1536779"/>
                    <a:gd name="connsiteY2" fmla="*/ 682089 h 696187"/>
                    <a:gd name="connsiteX3" fmla="*/ 1440768 w 1536779"/>
                    <a:gd name="connsiteY3" fmla="*/ 595004 h 696187"/>
                    <a:gd name="connsiteX4" fmla="*/ 1320146 w 1536779"/>
                    <a:gd name="connsiteY4" fmla="*/ 74991 h 696187"/>
                    <a:gd name="connsiteX5" fmla="*/ 744082 w 1536779"/>
                    <a:gd name="connsiteY5" fmla="*/ 145061 h 696187"/>
                    <a:gd name="connsiteX6" fmla="*/ 168018 w 1536779"/>
                    <a:gd name="connsiteY6" fmla="*/ 74991 h 696187"/>
                    <a:gd name="connsiteX0" fmla="*/ 168018 w 1488166"/>
                    <a:gd name="connsiteY0" fmla="*/ 72331 h 679429"/>
                    <a:gd name="connsiteX1" fmla="*/ 96011 w 1488166"/>
                    <a:gd name="connsiteY1" fmla="*/ 576388 h 679429"/>
                    <a:gd name="connsiteX2" fmla="*/ 744082 w 1488166"/>
                    <a:gd name="connsiteY2" fmla="*/ 679429 h 679429"/>
                    <a:gd name="connsiteX3" fmla="*/ 1392155 w 1488166"/>
                    <a:gd name="connsiteY3" fmla="*/ 576388 h 679429"/>
                    <a:gd name="connsiteX4" fmla="*/ 1320146 w 1488166"/>
                    <a:gd name="connsiteY4" fmla="*/ 72331 h 679429"/>
                    <a:gd name="connsiteX5" fmla="*/ 744082 w 1488166"/>
                    <a:gd name="connsiteY5" fmla="*/ 142401 h 679429"/>
                    <a:gd name="connsiteX6" fmla="*/ 168018 w 1488166"/>
                    <a:gd name="connsiteY6" fmla="*/ 72331 h 679429"/>
                    <a:gd name="connsiteX0" fmla="*/ 168018 w 1488166"/>
                    <a:gd name="connsiteY0" fmla="*/ 72331 h 679429"/>
                    <a:gd name="connsiteX1" fmla="*/ 96011 w 1488166"/>
                    <a:gd name="connsiteY1" fmla="*/ 576388 h 679429"/>
                    <a:gd name="connsiteX2" fmla="*/ 744082 w 1488166"/>
                    <a:gd name="connsiteY2" fmla="*/ 679429 h 679429"/>
                    <a:gd name="connsiteX3" fmla="*/ 1392155 w 1488166"/>
                    <a:gd name="connsiteY3" fmla="*/ 576388 h 679429"/>
                    <a:gd name="connsiteX4" fmla="*/ 1320146 w 1488166"/>
                    <a:gd name="connsiteY4" fmla="*/ 72331 h 679429"/>
                    <a:gd name="connsiteX5" fmla="*/ 744082 w 1488166"/>
                    <a:gd name="connsiteY5" fmla="*/ 142401 h 679429"/>
                    <a:gd name="connsiteX6" fmla="*/ 168018 w 1488166"/>
                    <a:gd name="connsiteY6" fmla="*/ 72331 h 679429"/>
                    <a:gd name="connsiteX0" fmla="*/ 168018 w 1428158"/>
                    <a:gd name="connsiteY0" fmla="*/ 72331 h 679429"/>
                    <a:gd name="connsiteX1" fmla="*/ 96011 w 1428158"/>
                    <a:gd name="connsiteY1" fmla="*/ 576388 h 679429"/>
                    <a:gd name="connsiteX2" fmla="*/ 744082 w 1428158"/>
                    <a:gd name="connsiteY2" fmla="*/ 679429 h 679429"/>
                    <a:gd name="connsiteX3" fmla="*/ 1392155 w 1428158"/>
                    <a:gd name="connsiteY3" fmla="*/ 576388 h 679429"/>
                    <a:gd name="connsiteX4" fmla="*/ 1320146 w 1428158"/>
                    <a:gd name="connsiteY4" fmla="*/ 72331 h 679429"/>
                    <a:gd name="connsiteX5" fmla="*/ 744082 w 1428158"/>
                    <a:gd name="connsiteY5" fmla="*/ 142401 h 679429"/>
                    <a:gd name="connsiteX6" fmla="*/ 168018 w 1428158"/>
                    <a:gd name="connsiteY6" fmla="*/ 72331 h 679429"/>
                    <a:gd name="connsiteX0" fmla="*/ 168018 w 1392155"/>
                    <a:gd name="connsiteY0" fmla="*/ 72331 h 679429"/>
                    <a:gd name="connsiteX1" fmla="*/ 96011 w 1392155"/>
                    <a:gd name="connsiteY1" fmla="*/ 576388 h 679429"/>
                    <a:gd name="connsiteX2" fmla="*/ 744082 w 1392155"/>
                    <a:gd name="connsiteY2" fmla="*/ 679429 h 679429"/>
                    <a:gd name="connsiteX3" fmla="*/ 1392155 w 1392155"/>
                    <a:gd name="connsiteY3" fmla="*/ 576388 h 679429"/>
                    <a:gd name="connsiteX4" fmla="*/ 1320146 w 1392155"/>
                    <a:gd name="connsiteY4" fmla="*/ 72331 h 679429"/>
                    <a:gd name="connsiteX5" fmla="*/ 744082 w 1392155"/>
                    <a:gd name="connsiteY5" fmla="*/ 142401 h 679429"/>
                    <a:gd name="connsiteX6" fmla="*/ 168018 w 1392155"/>
                    <a:gd name="connsiteY6" fmla="*/ 72331 h 679429"/>
                    <a:gd name="connsiteX0" fmla="*/ 168018 w 1392155"/>
                    <a:gd name="connsiteY0" fmla="*/ 72331 h 679429"/>
                    <a:gd name="connsiteX1" fmla="*/ 96011 w 1392155"/>
                    <a:gd name="connsiteY1" fmla="*/ 576388 h 679429"/>
                    <a:gd name="connsiteX2" fmla="*/ 744082 w 1392155"/>
                    <a:gd name="connsiteY2" fmla="*/ 679429 h 679429"/>
                    <a:gd name="connsiteX3" fmla="*/ 1392155 w 1392155"/>
                    <a:gd name="connsiteY3" fmla="*/ 576388 h 679429"/>
                    <a:gd name="connsiteX4" fmla="*/ 1320146 w 1392155"/>
                    <a:gd name="connsiteY4" fmla="*/ 72331 h 679429"/>
                    <a:gd name="connsiteX5" fmla="*/ 744082 w 1392155"/>
                    <a:gd name="connsiteY5" fmla="*/ 142401 h 679429"/>
                    <a:gd name="connsiteX6" fmla="*/ 168018 w 1392155"/>
                    <a:gd name="connsiteY6" fmla="*/ 72331 h 679429"/>
                    <a:gd name="connsiteX0" fmla="*/ 168018 w 1392155"/>
                    <a:gd name="connsiteY0" fmla="*/ 72331 h 679429"/>
                    <a:gd name="connsiteX1" fmla="*/ 96011 w 1392155"/>
                    <a:gd name="connsiteY1" fmla="*/ 576388 h 679429"/>
                    <a:gd name="connsiteX2" fmla="*/ 744082 w 1392155"/>
                    <a:gd name="connsiteY2" fmla="*/ 679429 h 679429"/>
                    <a:gd name="connsiteX3" fmla="*/ 1392155 w 1392155"/>
                    <a:gd name="connsiteY3" fmla="*/ 576388 h 679429"/>
                    <a:gd name="connsiteX4" fmla="*/ 1320146 w 1392155"/>
                    <a:gd name="connsiteY4" fmla="*/ 72331 h 679429"/>
                    <a:gd name="connsiteX5" fmla="*/ 744082 w 1392155"/>
                    <a:gd name="connsiteY5" fmla="*/ 142401 h 679429"/>
                    <a:gd name="connsiteX6" fmla="*/ 168018 w 1392155"/>
                    <a:gd name="connsiteY6" fmla="*/ 72331 h 679429"/>
                    <a:gd name="connsiteX0" fmla="*/ 168018 w 1392155"/>
                    <a:gd name="connsiteY0" fmla="*/ 0 h 607098"/>
                    <a:gd name="connsiteX1" fmla="*/ 96011 w 1392155"/>
                    <a:gd name="connsiteY1" fmla="*/ 504057 h 607098"/>
                    <a:gd name="connsiteX2" fmla="*/ 744082 w 1392155"/>
                    <a:gd name="connsiteY2" fmla="*/ 607098 h 607098"/>
                    <a:gd name="connsiteX3" fmla="*/ 1392155 w 1392155"/>
                    <a:gd name="connsiteY3" fmla="*/ 504057 h 607098"/>
                    <a:gd name="connsiteX4" fmla="*/ 1320146 w 1392155"/>
                    <a:gd name="connsiteY4" fmla="*/ 0 h 607098"/>
                    <a:gd name="connsiteX5" fmla="*/ 744082 w 1392155"/>
                    <a:gd name="connsiteY5" fmla="*/ 70070 h 607098"/>
                    <a:gd name="connsiteX6" fmla="*/ 168018 w 1392155"/>
                    <a:gd name="connsiteY6" fmla="*/ 0 h 607098"/>
                    <a:gd name="connsiteX0" fmla="*/ 72007 w 1296144"/>
                    <a:gd name="connsiteY0" fmla="*/ 0 h 607098"/>
                    <a:gd name="connsiteX1" fmla="*/ 0 w 1296144"/>
                    <a:gd name="connsiteY1" fmla="*/ 504057 h 607098"/>
                    <a:gd name="connsiteX2" fmla="*/ 648071 w 1296144"/>
                    <a:gd name="connsiteY2" fmla="*/ 607098 h 607098"/>
                    <a:gd name="connsiteX3" fmla="*/ 1296144 w 1296144"/>
                    <a:gd name="connsiteY3" fmla="*/ 504057 h 607098"/>
                    <a:gd name="connsiteX4" fmla="*/ 1224135 w 1296144"/>
                    <a:gd name="connsiteY4" fmla="*/ 0 h 607098"/>
                    <a:gd name="connsiteX5" fmla="*/ 648071 w 1296144"/>
                    <a:gd name="connsiteY5" fmla="*/ 70070 h 607098"/>
                    <a:gd name="connsiteX6" fmla="*/ 72007 w 1296144"/>
                    <a:gd name="connsiteY6" fmla="*/ 0 h 607098"/>
                    <a:gd name="connsiteX0" fmla="*/ 72007 w 1296144"/>
                    <a:gd name="connsiteY0" fmla="*/ 0 h 607098"/>
                    <a:gd name="connsiteX1" fmla="*/ 0 w 1296144"/>
                    <a:gd name="connsiteY1" fmla="*/ 504057 h 607098"/>
                    <a:gd name="connsiteX2" fmla="*/ 648071 w 1296144"/>
                    <a:gd name="connsiteY2" fmla="*/ 607098 h 607098"/>
                    <a:gd name="connsiteX3" fmla="*/ 1296144 w 1296144"/>
                    <a:gd name="connsiteY3" fmla="*/ 504057 h 607098"/>
                    <a:gd name="connsiteX4" fmla="*/ 1224135 w 1296144"/>
                    <a:gd name="connsiteY4" fmla="*/ 0 h 607098"/>
                    <a:gd name="connsiteX5" fmla="*/ 648071 w 1296144"/>
                    <a:gd name="connsiteY5" fmla="*/ 70070 h 607098"/>
                    <a:gd name="connsiteX6" fmla="*/ 72007 w 1296144"/>
                    <a:gd name="connsiteY6" fmla="*/ 0 h 607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6144" h="607098">
                      <a:moveTo>
                        <a:pt x="72007" y="0"/>
                      </a:moveTo>
                      <a:cubicBezTo>
                        <a:pt x="17707" y="145867"/>
                        <a:pt x="33137" y="291630"/>
                        <a:pt x="0" y="504057"/>
                      </a:cubicBezTo>
                      <a:cubicBezTo>
                        <a:pt x="207255" y="593820"/>
                        <a:pt x="432047" y="607098"/>
                        <a:pt x="648071" y="607098"/>
                      </a:cubicBezTo>
                      <a:cubicBezTo>
                        <a:pt x="864095" y="607098"/>
                        <a:pt x="1081269" y="586200"/>
                        <a:pt x="1296144" y="504057"/>
                      </a:cubicBezTo>
                      <a:cubicBezTo>
                        <a:pt x="1285867" y="356018"/>
                        <a:pt x="1244527" y="191587"/>
                        <a:pt x="1224135" y="0"/>
                      </a:cubicBezTo>
                      <a:cubicBezTo>
                        <a:pt x="1148895" y="19109"/>
                        <a:pt x="840092" y="70070"/>
                        <a:pt x="648071" y="70070"/>
                      </a:cubicBezTo>
                      <a:cubicBezTo>
                        <a:pt x="456050" y="70070"/>
                        <a:pt x="219255" y="34349"/>
                        <a:pt x="72007" y="0"/>
                      </a:cubicBezTo>
                      <a:close/>
                    </a:path>
                  </a:pathLst>
                </a:custGeom>
                <a:solidFill>
                  <a:srgbClr val="99FF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-327456" y="2914106"/>
                  <a:ext cx="1150620" cy="86360"/>
                </a:xfrm>
                <a:custGeom>
                  <a:avLst/>
                  <a:gdLst>
                    <a:gd name="connsiteX0" fmla="*/ 0 w 1150620"/>
                    <a:gd name="connsiteY0" fmla="*/ 15240 h 86360"/>
                    <a:gd name="connsiteX1" fmla="*/ 579120 w 1150620"/>
                    <a:gd name="connsiteY1" fmla="*/ 83820 h 86360"/>
                    <a:gd name="connsiteX2" fmla="*/ 1150620 w 1150620"/>
                    <a:gd name="connsiteY2" fmla="*/ 0 h 86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0620" h="86360">
                      <a:moveTo>
                        <a:pt x="0" y="15240"/>
                      </a:moveTo>
                      <a:cubicBezTo>
                        <a:pt x="193675" y="50800"/>
                        <a:pt x="387350" y="86360"/>
                        <a:pt x="579120" y="83820"/>
                      </a:cubicBezTo>
                      <a:cubicBezTo>
                        <a:pt x="770890" y="81280"/>
                        <a:pt x="960755" y="40640"/>
                        <a:pt x="1150620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-380796" y="3264626"/>
                  <a:ext cx="1272540" cy="100330"/>
                </a:xfrm>
                <a:custGeom>
                  <a:avLst/>
                  <a:gdLst>
                    <a:gd name="connsiteX0" fmla="*/ 0 w 1272540"/>
                    <a:gd name="connsiteY0" fmla="*/ 0 h 100330"/>
                    <a:gd name="connsiteX1" fmla="*/ 624840 w 1272540"/>
                    <a:gd name="connsiteY1" fmla="*/ 99060 h 100330"/>
                    <a:gd name="connsiteX2" fmla="*/ 1272540 w 1272540"/>
                    <a:gd name="connsiteY2" fmla="*/ 7620 h 100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72540" h="100330">
                      <a:moveTo>
                        <a:pt x="0" y="0"/>
                      </a:moveTo>
                      <a:cubicBezTo>
                        <a:pt x="206375" y="48895"/>
                        <a:pt x="412750" y="97790"/>
                        <a:pt x="624840" y="99060"/>
                      </a:cubicBezTo>
                      <a:cubicBezTo>
                        <a:pt x="836930" y="100330"/>
                        <a:pt x="1054735" y="53975"/>
                        <a:pt x="1272540" y="762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846024" y="2818856"/>
                  <a:ext cx="652780" cy="415290"/>
                </a:xfrm>
                <a:custGeom>
                  <a:avLst/>
                  <a:gdLst>
                    <a:gd name="connsiteX0" fmla="*/ 53340 w 652780"/>
                    <a:gd name="connsiteY0" fmla="*/ 415290 h 415290"/>
                    <a:gd name="connsiteX1" fmla="*/ 495300 w 652780"/>
                    <a:gd name="connsiteY1" fmla="*/ 240030 h 415290"/>
                    <a:gd name="connsiteX2" fmla="*/ 617220 w 652780"/>
                    <a:gd name="connsiteY2" fmla="*/ 64770 h 415290"/>
                    <a:gd name="connsiteX3" fmla="*/ 281940 w 652780"/>
                    <a:gd name="connsiteY3" fmla="*/ 3810 h 415290"/>
                    <a:gd name="connsiteX4" fmla="*/ 0 w 652780"/>
                    <a:gd name="connsiteY4" fmla="*/ 87630 h 415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2780" h="415290">
                      <a:moveTo>
                        <a:pt x="53340" y="415290"/>
                      </a:moveTo>
                      <a:cubicBezTo>
                        <a:pt x="227330" y="356870"/>
                        <a:pt x="401320" y="298450"/>
                        <a:pt x="495300" y="240030"/>
                      </a:cubicBezTo>
                      <a:cubicBezTo>
                        <a:pt x="589280" y="181610"/>
                        <a:pt x="652780" y="104140"/>
                        <a:pt x="617220" y="64770"/>
                      </a:cubicBezTo>
                      <a:cubicBezTo>
                        <a:pt x="581660" y="25400"/>
                        <a:pt x="384810" y="0"/>
                        <a:pt x="281940" y="3810"/>
                      </a:cubicBezTo>
                      <a:cubicBezTo>
                        <a:pt x="179070" y="7620"/>
                        <a:pt x="89535" y="47625"/>
                        <a:pt x="0" y="8763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6" name="Freeform 85"/>
              <p:cNvSpPr/>
              <p:nvPr/>
            </p:nvSpPr>
            <p:spPr>
              <a:xfrm rot="10800000" flipH="1" flipV="1">
                <a:off x="755576" y="2948473"/>
                <a:ext cx="743624" cy="961053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733822">
                    <a:moveTo>
                      <a:pt x="237332" y="11906"/>
                    </a:moveTo>
                    <a:cubicBezTo>
                      <a:pt x="251421" y="57547"/>
                      <a:pt x="265510" y="103188"/>
                      <a:pt x="239713" y="140494"/>
                    </a:cubicBezTo>
                    <a:cubicBezTo>
                      <a:pt x="213916" y="177800"/>
                      <a:pt x="121841" y="196850"/>
                      <a:pt x="82550" y="235744"/>
                    </a:cubicBezTo>
                    <a:cubicBezTo>
                      <a:pt x="43259" y="274638"/>
                      <a:pt x="0" y="348456"/>
                      <a:pt x="3969" y="373856"/>
                    </a:cubicBezTo>
                    <a:cubicBezTo>
                      <a:pt x="7938" y="399256"/>
                      <a:pt x="64691" y="402828"/>
                      <a:pt x="106363" y="388144"/>
                    </a:cubicBezTo>
                    <a:cubicBezTo>
                      <a:pt x="148035" y="373460"/>
                      <a:pt x="228203" y="300831"/>
                      <a:pt x="254000" y="285750"/>
                    </a:cubicBezTo>
                    <a:cubicBezTo>
                      <a:pt x="279797" y="270669"/>
                      <a:pt x="266303" y="273050"/>
                      <a:pt x="261144" y="297656"/>
                    </a:cubicBezTo>
                    <a:cubicBezTo>
                      <a:pt x="255985" y="322262"/>
                      <a:pt x="233429" y="389731"/>
                      <a:pt x="223044" y="433387"/>
                    </a:cubicBezTo>
                    <a:cubicBezTo>
                      <a:pt x="212659" y="477043"/>
                      <a:pt x="194650" y="523540"/>
                      <a:pt x="198834" y="559594"/>
                    </a:cubicBezTo>
                    <a:cubicBezTo>
                      <a:pt x="203018" y="595648"/>
                      <a:pt x="225339" y="658312"/>
                      <a:pt x="248147" y="649709"/>
                    </a:cubicBezTo>
                    <a:cubicBezTo>
                      <a:pt x="270955" y="641106"/>
                      <a:pt x="315657" y="551569"/>
                      <a:pt x="335682" y="507975"/>
                    </a:cubicBezTo>
                    <a:cubicBezTo>
                      <a:pt x="355707" y="464381"/>
                      <a:pt x="361673" y="397002"/>
                      <a:pt x="368300" y="388143"/>
                    </a:cubicBezTo>
                    <a:cubicBezTo>
                      <a:pt x="374927" y="379284"/>
                      <a:pt x="369888" y="408385"/>
                      <a:pt x="375444" y="454819"/>
                    </a:cubicBezTo>
                    <a:cubicBezTo>
                      <a:pt x="381000" y="501254"/>
                      <a:pt x="388938" y="620316"/>
                      <a:pt x="401638" y="666750"/>
                    </a:cubicBezTo>
                    <a:cubicBezTo>
                      <a:pt x="414338" y="713184"/>
                      <a:pt x="434578" y="733028"/>
                      <a:pt x="451644" y="733425"/>
                    </a:cubicBezTo>
                    <a:cubicBezTo>
                      <a:pt x="468710" y="733822"/>
                      <a:pt x="495301" y="719931"/>
                      <a:pt x="504032" y="669131"/>
                    </a:cubicBezTo>
                    <a:cubicBezTo>
                      <a:pt x="512763" y="618331"/>
                      <a:pt x="500063" y="449658"/>
                      <a:pt x="504032" y="428624"/>
                    </a:cubicBezTo>
                    <a:cubicBezTo>
                      <a:pt x="508001" y="407590"/>
                      <a:pt x="516335" y="507603"/>
                      <a:pt x="527844" y="542925"/>
                    </a:cubicBezTo>
                    <a:cubicBezTo>
                      <a:pt x="539353" y="578247"/>
                      <a:pt x="556816" y="620712"/>
                      <a:pt x="573088" y="640556"/>
                    </a:cubicBezTo>
                    <a:cubicBezTo>
                      <a:pt x="589360" y="660400"/>
                      <a:pt x="610654" y="667907"/>
                      <a:pt x="625475" y="661987"/>
                    </a:cubicBezTo>
                    <a:cubicBezTo>
                      <a:pt x="640296" y="656067"/>
                      <a:pt x="658838" y="634802"/>
                      <a:pt x="662013" y="605036"/>
                    </a:cubicBezTo>
                    <a:cubicBezTo>
                      <a:pt x="665188" y="575270"/>
                      <a:pt x="649424" y="516368"/>
                      <a:pt x="644525" y="483394"/>
                    </a:cubicBezTo>
                    <a:cubicBezTo>
                      <a:pt x="639626" y="450420"/>
                      <a:pt x="620316" y="394891"/>
                      <a:pt x="632619" y="407194"/>
                    </a:cubicBezTo>
                    <a:cubicBezTo>
                      <a:pt x="644922" y="419497"/>
                      <a:pt x="695325" y="535781"/>
                      <a:pt x="718344" y="557212"/>
                    </a:cubicBezTo>
                    <a:cubicBezTo>
                      <a:pt x="741363" y="578643"/>
                      <a:pt x="763985" y="562769"/>
                      <a:pt x="770732" y="535781"/>
                    </a:cubicBezTo>
                    <a:cubicBezTo>
                      <a:pt x="777479" y="508794"/>
                      <a:pt x="775891" y="447278"/>
                      <a:pt x="758825" y="395287"/>
                    </a:cubicBezTo>
                    <a:cubicBezTo>
                      <a:pt x="741759" y="343296"/>
                      <a:pt x="687388" y="289718"/>
                      <a:pt x="668338" y="223837"/>
                    </a:cubicBezTo>
                    <a:cubicBezTo>
                      <a:pt x="649288" y="157956"/>
                      <a:pt x="646906" y="78978"/>
                      <a:pt x="644525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116" name="Straight Connector 115"/>
          <p:cNvCxnSpPr/>
          <p:nvPr/>
        </p:nvCxnSpPr>
        <p:spPr>
          <a:xfrm flipV="1">
            <a:off x="3416316" y="3284984"/>
            <a:ext cx="216024" cy="1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880109" y="4797152"/>
            <a:ext cx="280623" cy="730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67"/>
          <p:cNvSpPr/>
          <p:nvPr/>
        </p:nvSpPr>
        <p:spPr>
          <a:xfrm>
            <a:off x="-479685" y="1628800"/>
            <a:ext cx="8169639" cy="5321508"/>
          </a:xfrm>
          <a:custGeom>
            <a:avLst/>
            <a:gdLst>
              <a:gd name="connsiteX0" fmla="*/ 0 w 8169639"/>
              <a:gd name="connsiteY0" fmla="*/ 0 h 5321508"/>
              <a:gd name="connsiteX1" fmla="*/ 8154649 w 8169639"/>
              <a:gd name="connsiteY1" fmla="*/ 0 h 5321508"/>
              <a:gd name="connsiteX2" fmla="*/ 8169639 w 8169639"/>
              <a:gd name="connsiteY2" fmla="*/ 3792512 h 5321508"/>
              <a:gd name="connsiteX3" fmla="*/ 6955436 w 8169639"/>
              <a:gd name="connsiteY3" fmla="*/ 5276538 h 5321508"/>
              <a:gd name="connsiteX4" fmla="*/ 194872 w 8169639"/>
              <a:gd name="connsiteY4" fmla="*/ 5321508 h 5321508"/>
              <a:gd name="connsiteX5" fmla="*/ 0 w 8169639"/>
              <a:gd name="connsiteY5" fmla="*/ 0 h 532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9639" h="5321508">
                <a:moveTo>
                  <a:pt x="0" y="0"/>
                </a:moveTo>
                <a:lnTo>
                  <a:pt x="8154649" y="0"/>
                </a:lnTo>
                <a:cubicBezTo>
                  <a:pt x="8159646" y="1264171"/>
                  <a:pt x="8164642" y="2528341"/>
                  <a:pt x="8169639" y="3792512"/>
                </a:cubicBezTo>
                <a:lnTo>
                  <a:pt x="6955436" y="5276538"/>
                </a:lnTo>
                <a:lnTo>
                  <a:pt x="194872" y="5321508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72"/>
          <p:cNvGrpSpPr/>
          <p:nvPr/>
        </p:nvGrpSpPr>
        <p:grpSpPr>
          <a:xfrm>
            <a:off x="2987824" y="3212976"/>
            <a:ext cx="1944216" cy="2232248"/>
            <a:chOff x="251520" y="3551680"/>
            <a:chExt cx="2088232" cy="2397600"/>
          </a:xfrm>
        </p:grpSpPr>
        <p:sp>
          <p:nvSpPr>
            <p:cNvPr id="74" name="Rectangle 73"/>
            <p:cNvSpPr/>
            <p:nvPr/>
          </p:nvSpPr>
          <p:spPr>
            <a:xfrm>
              <a:off x="683568" y="5301208"/>
              <a:ext cx="144016" cy="304034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763688" y="5301208"/>
              <a:ext cx="144016" cy="304034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406204" y="3551680"/>
              <a:ext cx="1778864" cy="1314813"/>
            </a:xfrm>
            <a:prstGeom prst="roundRect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185068" y="3629022"/>
              <a:ext cx="154684" cy="2320258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51520" y="3629022"/>
              <a:ext cx="154684" cy="2320258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406204" y="4866493"/>
              <a:ext cx="1778864" cy="464052"/>
            </a:xfrm>
            <a:prstGeom prst="round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79"/>
          <p:cNvGrpSpPr/>
          <p:nvPr/>
        </p:nvGrpSpPr>
        <p:grpSpPr>
          <a:xfrm>
            <a:off x="5652120" y="3212976"/>
            <a:ext cx="1800200" cy="2066896"/>
            <a:chOff x="251520" y="3551680"/>
            <a:chExt cx="2088232" cy="2397600"/>
          </a:xfrm>
        </p:grpSpPr>
        <p:sp>
          <p:nvSpPr>
            <p:cNvPr id="81" name="Rectangle 80"/>
            <p:cNvSpPr/>
            <p:nvPr/>
          </p:nvSpPr>
          <p:spPr>
            <a:xfrm>
              <a:off x="683568" y="5301208"/>
              <a:ext cx="144016" cy="304034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763688" y="5301208"/>
              <a:ext cx="144016" cy="304034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06204" y="3551680"/>
              <a:ext cx="1778864" cy="1314813"/>
            </a:xfrm>
            <a:prstGeom prst="roundRect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185068" y="3629022"/>
              <a:ext cx="154684" cy="2320258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51520" y="3629022"/>
              <a:ext cx="154684" cy="2320258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06204" y="4866493"/>
              <a:ext cx="1778864" cy="464052"/>
            </a:xfrm>
            <a:prstGeom prst="round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71"/>
          <p:cNvGrpSpPr/>
          <p:nvPr/>
        </p:nvGrpSpPr>
        <p:grpSpPr>
          <a:xfrm>
            <a:off x="251520" y="3429000"/>
            <a:ext cx="2088232" cy="2397600"/>
            <a:chOff x="251520" y="3551680"/>
            <a:chExt cx="2088232" cy="2397600"/>
          </a:xfrm>
        </p:grpSpPr>
        <p:sp>
          <p:nvSpPr>
            <p:cNvPr id="69" name="Rectangle 68"/>
            <p:cNvSpPr/>
            <p:nvPr/>
          </p:nvSpPr>
          <p:spPr>
            <a:xfrm>
              <a:off x="683568" y="5301208"/>
              <a:ext cx="144016" cy="304034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763688" y="5301208"/>
              <a:ext cx="144016" cy="304034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06204" y="3551680"/>
              <a:ext cx="1778864" cy="1314813"/>
            </a:xfrm>
            <a:prstGeom prst="roundRect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185068" y="3629022"/>
              <a:ext cx="154684" cy="2320258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1520" y="3629022"/>
              <a:ext cx="154684" cy="2320258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06204" y="4866493"/>
              <a:ext cx="1778864" cy="464052"/>
            </a:xfrm>
            <a:prstGeom prst="round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-468560" y="-1971600"/>
            <a:ext cx="5040560" cy="36004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28"/>
          <p:cNvGrpSpPr/>
          <p:nvPr/>
        </p:nvGrpSpPr>
        <p:grpSpPr>
          <a:xfrm rot="19484117" flipH="1">
            <a:off x="5218251" y="2463014"/>
            <a:ext cx="1168896" cy="864096"/>
            <a:chOff x="5943642" y="3782247"/>
            <a:chExt cx="1128381" cy="720080"/>
          </a:xfrm>
          <a:solidFill>
            <a:srgbClr val="669900"/>
          </a:solidFill>
        </p:grpSpPr>
        <p:sp>
          <p:nvSpPr>
            <p:cNvPr id="25" name="Freeform 24"/>
            <p:cNvSpPr/>
            <p:nvPr/>
          </p:nvSpPr>
          <p:spPr>
            <a:xfrm rot="5400000">
              <a:off x="6147793" y="3578096"/>
              <a:ext cx="720080" cy="112838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 rot="19238807" flipH="1">
              <a:off x="6256266" y="4098132"/>
              <a:ext cx="208702" cy="151036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 rot="19238807" flipH="1">
              <a:off x="6232763" y="4215028"/>
              <a:ext cx="227584" cy="148186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 rot="19238807" flipH="1">
              <a:off x="6276374" y="4350274"/>
              <a:ext cx="141122" cy="102590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Freeform 1"/>
          <p:cNvSpPr/>
          <p:nvPr/>
        </p:nvSpPr>
        <p:spPr>
          <a:xfrm>
            <a:off x="3210294" y="3013976"/>
            <a:ext cx="520608" cy="13619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66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5436092" y="3013976"/>
            <a:ext cx="510506" cy="13619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66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3975069" y="3661113"/>
            <a:ext cx="790330" cy="7371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flipH="1">
            <a:off x="4623373" y="5132505"/>
            <a:ext cx="737886" cy="96079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66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3730902" y="5132504"/>
            <a:ext cx="697371" cy="96079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66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rot="4454761">
            <a:off x="2823961" y="3059433"/>
            <a:ext cx="856233" cy="135504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642342" y="2348880"/>
            <a:ext cx="1859315" cy="2875148"/>
          </a:xfrm>
          <a:prstGeom prst="rect">
            <a:avLst/>
          </a:prstGeom>
          <a:solidFill>
            <a:srgbClr val="66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11"/>
          <p:cNvGrpSpPr/>
          <p:nvPr/>
        </p:nvGrpSpPr>
        <p:grpSpPr>
          <a:xfrm>
            <a:off x="3891499" y="1665294"/>
            <a:ext cx="1369490" cy="1437574"/>
            <a:chOff x="827584" y="1124744"/>
            <a:chExt cx="1072119" cy="1368152"/>
          </a:xfrm>
        </p:grpSpPr>
        <p:sp>
          <p:nvSpPr>
            <p:cNvPr id="11" name="Chord 10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hord 11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2"/>
          <p:cNvGrpSpPr/>
          <p:nvPr/>
        </p:nvGrpSpPr>
        <p:grpSpPr>
          <a:xfrm>
            <a:off x="4043964" y="2866161"/>
            <a:ext cx="1156908" cy="2075007"/>
            <a:chOff x="4043964" y="2866161"/>
            <a:chExt cx="1156908" cy="2075007"/>
          </a:xfrm>
        </p:grpSpPr>
        <p:sp>
          <p:nvSpPr>
            <p:cNvPr id="15" name="Chord 14"/>
            <p:cNvSpPr/>
            <p:nvPr/>
          </p:nvSpPr>
          <p:spPr>
            <a:xfrm>
              <a:off x="4247059" y="3324765"/>
              <a:ext cx="747222" cy="53605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4771163" y="2866161"/>
              <a:ext cx="115820" cy="3137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rc 16"/>
            <p:cNvSpPr/>
            <p:nvPr/>
          </p:nvSpPr>
          <p:spPr>
            <a:xfrm>
              <a:off x="4043964" y="4068832"/>
              <a:ext cx="1156908" cy="872336"/>
            </a:xfrm>
            <a:prstGeom prst="arc">
              <a:avLst>
                <a:gd name="adj1" fmla="val 12798324"/>
                <a:gd name="adj2" fmla="val 1965414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4357854" y="2881670"/>
              <a:ext cx="115820" cy="3137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117"/>
          <p:cNvGrpSpPr/>
          <p:nvPr/>
        </p:nvGrpSpPr>
        <p:grpSpPr>
          <a:xfrm>
            <a:off x="3635896" y="3697654"/>
            <a:ext cx="1872208" cy="918269"/>
            <a:chOff x="3923928" y="3573016"/>
            <a:chExt cx="1296144" cy="607098"/>
          </a:xfrm>
        </p:grpSpPr>
        <p:sp>
          <p:nvSpPr>
            <p:cNvPr id="31" name="Freeform 30"/>
            <p:cNvSpPr/>
            <p:nvPr/>
          </p:nvSpPr>
          <p:spPr>
            <a:xfrm>
              <a:off x="3923928" y="3573016"/>
              <a:ext cx="1296144" cy="607098"/>
            </a:xfrm>
            <a:custGeom>
              <a:avLst/>
              <a:gdLst>
                <a:gd name="connsiteX0" fmla="*/ 179010 w 1524001"/>
                <a:gd name="connsiteY0" fmla="*/ 74991 h 648306"/>
                <a:gd name="connsiteX1" fmla="*/ 91924 w 1524001"/>
                <a:gd name="connsiteY1" fmla="*/ 524934 h 648306"/>
                <a:gd name="connsiteX2" fmla="*/ 730553 w 1524001"/>
                <a:gd name="connsiteY2" fmla="*/ 641048 h 648306"/>
                <a:gd name="connsiteX3" fmla="*/ 1427239 w 1524001"/>
                <a:gd name="connsiteY3" fmla="*/ 553963 h 648306"/>
                <a:gd name="connsiteX4" fmla="*/ 1311124 w 1524001"/>
                <a:gd name="connsiteY4" fmla="*/ 74991 h 648306"/>
                <a:gd name="connsiteX5" fmla="*/ 730553 w 1524001"/>
                <a:gd name="connsiteY5" fmla="*/ 104020 h 648306"/>
                <a:gd name="connsiteX6" fmla="*/ 179010 w 1524001"/>
                <a:gd name="connsiteY6" fmla="*/ 74991 h 648306"/>
                <a:gd name="connsiteX0" fmla="*/ 158576 w 1528088"/>
                <a:gd name="connsiteY0" fmla="*/ 70152 h 684508"/>
                <a:gd name="connsiteX1" fmla="*/ 96011 w 1528088"/>
                <a:gd name="connsiteY1" fmla="*/ 561136 h 684508"/>
                <a:gd name="connsiteX2" fmla="*/ 734640 w 1528088"/>
                <a:gd name="connsiteY2" fmla="*/ 677250 h 684508"/>
                <a:gd name="connsiteX3" fmla="*/ 1431326 w 1528088"/>
                <a:gd name="connsiteY3" fmla="*/ 590165 h 684508"/>
                <a:gd name="connsiteX4" fmla="*/ 1315211 w 1528088"/>
                <a:gd name="connsiteY4" fmla="*/ 111193 h 684508"/>
                <a:gd name="connsiteX5" fmla="*/ 734640 w 1528088"/>
                <a:gd name="connsiteY5" fmla="*/ 140222 h 684508"/>
                <a:gd name="connsiteX6" fmla="*/ 158576 w 1528088"/>
                <a:gd name="connsiteY6" fmla="*/ 70152 h 684508"/>
                <a:gd name="connsiteX0" fmla="*/ 158576 w 1527337"/>
                <a:gd name="connsiteY0" fmla="*/ 74991 h 696187"/>
                <a:gd name="connsiteX1" fmla="*/ 96011 w 1527337"/>
                <a:gd name="connsiteY1" fmla="*/ 565975 h 696187"/>
                <a:gd name="connsiteX2" fmla="*/ 734640 w 1527337"/>
                <a:gd name="connsiteY2" fmla="*/ 682089 h 696187"/>
                <a:gd name="connsiteX3" fmla="*/ 1431326 w 1527337"/>
                <a:gd name="connsiteY3" fmla="*/ 595004 h 696187"/>
                <a:gd name="connsiteX4" fmla="*/ 1310704 w 1527337"/>
                <a:gd name="connsiteY4" fmla="*/ 74991 h 696187"/>
                <a:gd name="connsiteX5" fmla="*/ 734640 w 1527337"/>
                <a:gd name="connsiteY5" fmla="*/ 145061 h 696187"/>
                <a:gd name="connsiteX6" fmla="*/ 158576 w 1527337"/>
                <a:gd name="connsiteY6" fmla="*/ 74991 h 696187"/>
                <a:gd name="connsiteX0" fmla="*/ 168018 w 1536779"/>
                <a:gd name="connsiteY0" fmla="*/ 74991 h 696187"/>
                <a:gd name="connsiteX1" fmla="*/ 96011 w 1536779"/>
                <a:gd name="connsiteY1" fmla="*/ 579048 h 696187"/>
                <a:gd name="connsiteX2" fmla="*/ 744082 w 1536779"/>
                <a:gd name="connsiteY2" fmla="*/ 682089 h 696187"/>
                <a:gd name="connsiteX3" fmla="*/ 1440768 w 1536779"/>
                <a:gd name="connsiteY3" fmla="*/ 595004 h 696187"/>
                <a:gd name="connsiteX4" fmla="*/ 1320146 w 1536779"/>
                <a:gd name="connsiteY4" fmla="*/ 74991 h 696187"/>
                <a:gd name="connsiteX5" fmla="*/ 744082 w 1536779"/>
                <a:gd name="connsiteY5" fmla="*/ 145061 h 696187"/>
                <a:gd name="connsiteX6" fmla="*/ 168018 w 1536779"/>
                <a:gd name="connsiteY6" fmla="*/ 74991 h 696187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28158"/>
                <a:gd name="connsiteY0" fmla="*/ 72331 h 679429"/>
                <a:gd name="connsiteX1" fmla="*/ 96011 w 1428158"/>
                <a:gd name="connsiteY1" fmla="*/ 576388 h 679429"/>
                <a:gd name="connsiteX2" fmla="*/ 744082 w 1428158"/>
                <a:gd name="connsiteY2" fmla="*/ 679429 h 679429"/>
                <a:gd name="connsiteX3" fmla="*/ 1392155 w 1428158"/>
                <a:gd name="connsiteY3" fmla="*/ 576388 h 679429"/>
                <a:gd name="connsiteX4" fmla="*/ 1320146 w 1428158"/>
                <a:gd name="connsiteY4" fmla="*/ 72331 h 679429"/>
                <a:gd name="connsiteX5" fmla="*/ 744082 w 1428158"/>
                <a:gd name="connsiteY5" fmla="*/ 142401 h 679429"/>
                <a:gd name="connsiteX6" fmla="*/ 168018 w 1428158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0 h 607098"/>
                <a:gd name="connsiteX1" fmla="*/ 96011 w 1392155"/>
                <a:gd name="connsiteY1" fmla="*/ 504057 h 607098"/>
                <a:gd name="connsiteX2" fmla="*/ 744082 w 1392155"/>
                <a:gd name="connsiteY2" fmla="*/ 607098 h 607098"/>
                <a:gd name="connsiteX3" fmla="*/ 1392155 w 1392155"/>
                <a:gd name="connsiteY3" fmla="*/ 504057 h 607098"/>
                <a:gd name="connsiteX4" fmla="*/ 1320146 w 1392155"/>
                <a:gd name="connsiteY4" fmla="*/ 0 h 607098"/>
                <a:gd name="connsiteX5" fmla="*/ 744082 w 1392155"/>
                <a:gd name="connsiteY5" fmla="*/ 70070 h 607098"/>
                <a:gd name="connsiteX6" fmla="*/ 168018 w 1392155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4" h="607098">
                  <a:moveTo>
                    <a:pt x="72007" y="0"/>
                  </a:moveTo>
                  <a:cubicBezTo>
                    <a:pt x="17707" y="145867"/>
                    <a:pt x="33137" y="291630"/>
                    <a:pt x="0" y="504057"/>
                  </a:cubicBezTo>
                  <a:cubicBezTo>
                    <a:pt x="207255" y="593820"/>
                    <a:pt x="432047" y="607098"/>
                    <a:pt x="648071" y="607098"/>
                  </a:cubicBezTo>
                  <a:cubicBezTo>
                    <a:pt x="864095" y="607098"/>
                    <a:pt x="1081269" y="586200"/>
                    <a:pt x="1296144" y="504057"/>
                  </a:cubicBezTo>
                  <a:cubicBezTo>
                    <a:pt x="1285867" y="356018"/>
                    <a:pt x="1244527" y="191587"/>
                    <a:pt x="1224135" y="0"/>
                  </a:cubicBezTo>
                  <a:cubicBezTo>
                    <a:pt x="1148895" y="19109"/>
                    <a:pt x="840092" y="70070"/>
                    <a:pt x="648071" y="70070"/>
                  </a:cubicBezTo>
                  <a:cubicBezTo>
                    <a:pt x="456050" y="70070"/>
                    <a:pt x="219255" y="34349"/>
                    <a:pt x="72007" y="0"/>
                  </a:cubicBezTo>
                  <a:close/>
                </a:path>
              </a:pathLst>
            </a:custGeom>
            <a:solidFill>
              <a:srgbClr val="99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000500" y="3665220"/>
              <a:ext cx="1150620" cy="86360"/>
            </a:xfrm>
            <a:custGeom>
              <a:avLst/>
              <a:gdLst>
                <a:gd name="connsiteX0" fmla="*/ 0 w 1150620"/>
                <a:gd name="connsiteY0" fmla="*/ 15240 h 86360"/>
                <a:gd name="connsiteX1" fmla="*/ 579120 w 1150620"/>
                <a:gd name="connsiteY1" fmla="*/ 83820 h 86360"/>
                <a:gd name="connsiteX2" fmla="*/ 1150620 w 1150620"/>
                <a:gd name="connsiteY2" fmla="*/ 0 h 8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620" h="86360">
                  <a:moveTo>
                    <a:pt x="0" y="15240"/>
                  </a:moveTo>
                  <a:cubicBezTo>
                    <a:pt x="193675" y="50800"/>
                    <a:pt x="387350" y="86360"/>
                    <a:pt x="579120" y="83820"/>
                  </a:cubicBezTo>
                  <a:cubicBezTo>
                    <a:pt x="770890" y="81280"/>
                    <a:pt x="960755" y="40640"/>
                    <a:pt x="115062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947160" y="4015740"/>
              <a:ext cx="1272540" cy="100330"/>
            </a:xfrm>
            <a:custGeom>
              <a:avLst/>
              <a:gdLst>
                <a:gd name="connsiteX0" fmla="*/ 0 w 1272540"/>
                <a:gd name="connsiteY0" fmla="*/ 0 h 100330"/>
                <a:gd name="connsiteX1" fmla="*/ 624840 w 1272540"/>
                <a:gd name="connsiteY1" fmla="*/ 99060 h 100330"/>
                <a:gd name="connsiteX2" fmla="*/ 1272540 w 1272540"/>
                <a:gd name="connsiteY2" fmla="*/ 7620 h 10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2540" h="100330">
                  <a:moveTo>
                    <a:pt x="0" y="0"/>
                  </a:moveTo>
                  <a:cubicBezTo>
                    <a:pt x="206375" y="48895"/>
                    <a:pt x="412750" y="97790"/>
                    <a:pt x="624840" y="99060"/>
                  </a:cubicBezTo>
                  <a:cubicBezTo>
                    <a:pt x="836930" y="100330"/>
                    <a:pt x="1054735" y="53975"/>
                    <a:pt x="1272540" y="762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7668344" y="-171400"/>
            <a:ext cx="2304256" cy="5616624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59"/>
          <p:cNvGrpSpPr/>
          <p:nvPr/>
        </p:nvGrpSpPr>
        <p:grpSpPr>
          <a:xfrm>
            <a:off x="35496" y="-1827584"/>
            <a:ext cx="4104456" cy="2160240"/>
            <a:chOff x="4860032" y="238667"/>
            <a:chExt cx="4464496" cy="3203114"/>
          </a:xfrm>
        </p:grpSpPr>
        <p:sp>
          <p:nvSpPr>
            <p:cNvPr id="58" name="Rounded Rectangle 57"/>
            <p:cNvSpPr/>
            <p:nvPr/>
          </p:nvSpPr>
          <p:spPr>
            <a:xfrm>
              <a:off x="4860032" y="238667"/>
              <a:ext cx="4464496" cy="3203114"/>
            </a:xfrm>
            <a:prstGeom prst="roundRect">
              <a:avLst>
                <a:gd name="adj" fmla="val 3504"/>
              </a:avLst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988815" y="452209"/>
              <a:ext cx="4206930" cy="2776031"/>
            </a:xfrm>
            <a:prstGeom prst="roundRect">
              <a:avLst>
                <a:gd name="adj" fmla="val 3504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67"/>
          <p:cNvGrpSpPr/>
          <p:nvPr/>
        </p:nvGrpSpPr>
        <p:grpSpPr>
          <a:xfrm>
            <a:off x="683568" y="3526051"/>
            <a:ext cx="1274161" cy="1919173"/>
            <a:chOff x="701600" y="3637776"/>
            <a:chExt cx="1274161" cy="1919173"/>
          </a:xfrm>
        </p:grpSpPr>
        <p:grpSp>
          <p:nvGrpSpPr>
            <p:cNvPr id="30" name="Group 63"/>
            <p:cNvGrpSpPr/>
            <p:nvPr/>
          </p:nvGrpSpPr>
          <p:grpSpPr>
            <a:xfrm rot="21348375">
              <a:off x="747850" y="3756749"/>
              <a:ext cx="1152128" cy="1800200"/>
              <a:chOff x="-1476672" y="1196752"/>
              <a:chExt cx="1152128" cy="18002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-1476672" y="1196752"/>
                <a:ext cx="1152128" cy="18002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700" b="1" dirty="0" smtClean="0">
                    <a:solidFill>
                      <a:schemeClr val="tx1"/>
                    </a:solidFill>
                  </a:rPr>
                  <a:t>NO ENTRY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Use One-Way System</a:t>
                </a:r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-1332656" y="1268760"/>
                <a:ext cx="864096" cy="86409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-1188640" y="1628800"/>
                <a:ext cx="576064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5" name="Rectangle 64"/>
            <p:cNvSpPr/>
            <p:nvPr/>
          </p:nvSpPr>
          <p:spPr>
            <a:xfrm rot="18717888">
              <a:off x="557584" y="3781792"/>
              <a:ext cx="432048" cy="144016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 rot="2387476">
              <a:off x="1543713" y="3766600"/>
              <a:ext cx="432048" cy="144016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6084168" y="-675456"/>
            <a:ext cx="792088" cy="2304256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63"/>
          <p:cNvGrpSpPr/>
          <p:nvPr/>
        </p:nvGrpSpPr>
        <p:grpSpPr>
          <a:xfrm rot="263651">
            <a:off x="8131663" y="524564"/>
            <a:ext cx="1152128" cy="1107560"/>
            <a:chOff x="-1476672" y="1196752"/>
            <a:chExt cx="1152128" cy="1107560"/>
          </a:xfrm>
        </p:grpSpPr>
        <p:sp>
          <p:nvSpPr>
            <p:cNvPr id="92" name="Rectangle 91"/>
            <p:cNvSpPr/>
            <p:nvPr/>
          </p:nvSpPr>
          <p:spPr>
            <a:xfrm>
              <a:off x="-1476672" y="1196752"/>
              <a:ext cx="1152128" cy="11075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-1332656" y="1268760"/>
              <a:ext cx="864096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-1188640" y="1628800"/>
              <a:ext cx="57606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2.96296E-6 L 0.0217 -2.96296E-6 L -0.02899 -2.96296E-6 L 0.02604 -2.96296E-6 L -0.02899 -2.96296E-6 L 0.01736 -2.96296E-6 L -0.02899 -2.96296E-6 L -0.00382 -2.96296E-6 Z " pathEditMode="relative" rAng="0" ptsTypes="AAAAAAAA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8" grpId="0" animBg="1"/>
      <p:bldP spid="8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76"/>
          <p:cNvSpPr/>
          <p:nvPr/>
        </p:nvSpPr>
        <p:spPr>
          <a:xfrm>
            <a:off x="3848100" y="3057525"/>
            <a:ext cx="5562600" cy="4248150"/>
          </a:xfrm>
          <a:custGeom>
            <a:avLst/>
            <a:gdLst>
              <a:gd name="connsiteX0" fmla="*/ 0 w 5562600"/>
              <a:gd name="connsiteY0" fmla="*/ 3886200 h 4248150"/>
              <a:gd name="connsiteX1" fmla="*/ 0 w 5562600"/>
              <a:gd name="connsiteY1" fmla="*/ 3257550 h 4248150"/>
              <a:gd name="connsiteX2" fmla="*/ 857250 w 5562600"/>
              <a:gd name="connsiteY2" fmla="*/ 3248025 h 4248150"/>
              <a:gd name="connsiteX3" fmla="*/ 866775 w 5562600"/>
              <a:gd name="connsiteY3" fmla="*/ 2600325 h 4248150"/>
              <a:gd name="connsiteX4" fmla="*/ 1752600 w 5562600"/>
              <a:gd name="connsiteY4" fmla="*/ 2609850 h 4248150"/>
              <a:gd name="connsiteX5" fmla="*/ 1752600 w 5562600"/>
              <a:gd name="connsiteY5" fmla="*/ 1962150 h 4248150"/>
              <a:gd name="connsiteX6" fmla="*/ 2667000 w 5562600"/>
              <a:gd name="connsiteY6" fmla="*/ 1962150 h 4248150"/>
              <a:gd name="connsiteX7" fmla="*/ 2667000 w 5562600"/>
              <a:gd name="connsiteY7" fmla="*/ 1295400 h 4248150"/>
              <a:gd name="connsiteX8" fmla="*/ 3571875 w 5562600"/>
              <a:gd name="connsiteY8" fmla="*/ 1295400 h 4248150"/>
              <a:gd name="connsiteX9" fmla="*/ 3543300 w 5562600"/>
              <a:gd name="connsiteY9" fmla="*/ 647700 h 4248150"/>
              <a:gd name="connsiteX10" fmla="*/ 4400550 w 5562600"/>
              <a:gd name="connsiteY10" fmla="*/ 657225 h 4248150"/>
              <a:gd name="connsiteX11" fmla="*/ 4400550 w 5562600"/>
              <a:gd name="connsiteY11" fmla="*/ 0 h 4248150"/>
              <a:gd name="connsiteX12" fmla="*/ 5514975 w 5562600"/>
              <a:gd name="connsiteY12" fmla="*/ 0 h 4248150"/>
              <a:gd name="connsiteX13" fmla="*/ 5562600 w 5562600"/>
              <a:gd name="connsiteY13" fmla="*/ 1181100 h 4248150"/>
              <a:gd name="connsiteX14" fmla="*/ 1057275 w 5562600"/>
              <a:gd name="connsiteY14" fmla="*/ 4248150 h 4248150"/>
              <a:gd name="connsiteX15" fmla="*/ 0 w 5562600"/>
              <a:gd name="connsiteY15" fmla="*/ 3886200 h 424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62600" h="4248150">
                <a:moveTo>
                  <a:pt x="0" y="3886200"/>
                </a:moveTo>
                <a:lnTo>
                  <a:pt x="0" y="3257550"/>
                </a:lnTo>
                <a:lnTo>
                  <a:pt x="857250" y="3248025"/>
                </a:lnTo>
                <a:lnTo>
                  <a:pt x="866775" y="2600325"/>
                </a:lnTo>
                <a:lnTo>
                  <a:pt x="1752600" y="2609850"/>
                </a:lnTo>
                <a:lnTo>
                  <a:pt x="1752600" y="1962150"/>
                </a:lnTo>
                <a:lnTo>
                  <a:pt x="2667000" y="1962150"/>
                </a:lnTo>
                <a:lnTo>
                  <a:pt x="2667000" y="1295400"/>
                </a:lnTo>
                <a:lnTo>
                  <a:pt x="3571875" y="1295400"/>
                </a:lnTo>
                <a:lnTo>
                  <a:pt x="3543300" y="647700"/>
                </a:lnTo>
                <a:lnTo>
                  <a:pt x="4400550" y="657225"/>
                </a:lnTo>
                <a:lnTo>
                  <a:pt x="4400550" y="0"/>
                </a:lnTo>
                <a:lnTo>
                  <a:pt x="5514975" y="0"/>
                </a:lnTo>
                <a:lnTo>
                  <a:pt x="5562600" y="1181100"/>
                </a:lnTo>
                <a:lnTo>
                  <a:pt x="1057275" y="4248150"/>
                </a:lnTo>
                <a:lnTo>
                  <a:pt x="0" y="3886200"/>
                </a:lnTo>
                <a:close/>
              </a:path>
            </a:pathLst>
          </a:custGeom>
          <a:solidFill>
            <a:srgbClr val="3333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75"/>
          <p:cNvGrpSpPr/>
          <p:nvPr/>
        </p:nvGrpSpPr>
        <p:grpSpPr>
          <a:xfrm>
            <a:off x="2987824" y="3068960"/>
            <a:ext cx="6120680" cy="3888432"/>
            <a:chOff x="2987824" y="3068960"/>
            <a:chExt cx="6120680" cy="388843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987824" y="6957392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851920" y="6309320"/>
              <a:ext cx="0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851920" y="6309320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716016" y="5661248"/>
              <a:ext cx="0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716016" y="5661248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5580112" y="5013176"/>
              <a:ext cx="0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580112" y="5013176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652120" y="5013176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6516216" y="4365104"/>
              <a:ext cx="0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516216" y="4365104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7380312" y="3717032"/>
              <a:ext cx="0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380312" y="3717032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8244408" y="3068960"/>
              <a:ext cx="0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244408" y="3068960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-4140968" y="-1395536"/>
            <a:ext cx="144016" cy="429309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-2988840" y="-1539552"/>
            <a:ext cx="144016" cy="429309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-3780928" y="3600400"/>
            <a:ext cx="144016" cy="429309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4140968" y="3312368"/>
            <a:ext cx="144016" cy="429309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-2988840" y="3068960"/>
            <a:ext cx="144016" cy="429309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-2628800" y="3429000"/>
            <a:ext cx="144016" cy="429309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-4212976" y="1484784"/>
            <a:ext cx="1800200" cy="72008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-3780928" y="-1107504"/>
            <a:ext cx="144016" cy="429309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-3780928" y="-1107504"/>
            <a:ext cx="144016" cy="4293096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19"/>
          <p:cNvGrpSpPr/>
          <p:nvPr/>
        </p:nvGrpSpPr>
        <p:grpSpPr>
          <a:xfrm>
            <a:off x="-2628800" y="-1224136"/>
            <a:ext cx="144016" cy="9333656"/>
            <a:chOff x="5364088" y="-1728192"/>
            <a:chExt cx="144016" cy="9333656"/>
          </a:xfrm>
        </p:grpSpPr>
        <p:sp>
          <p:nvSpPr>
            <p:cNvPr id="11" name="Rectangle 10"/>
            <p:cNvSpPr/>
            <p:nvPr/>
          </p:nvSpPr>
          <p:spPr>
            <a:xfrm>
              <a:off x="5364088" y="-1728192"/>
              <a:ext cx="144016" cy="42930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64088" y="2564904"/>
              <a:ext cx="144016" cy="504056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2" name="Straight Connector 21"/>
          <p:cNvCxnSpPr>
            <a:stCxn id="9" idx="2"/>
            <a:endCxn id="14" idx="0"/>
          </p:cNvCxnSpPr>
          <p:nvPr/>
        </p:nvCxnSpPr>
        <p:spPr>
          <a:xfrm>
            <a:off x="-4068960" y="2897560"/>
            <a:ext cx="0" cy="4148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2"/>
          </p:cNvCxnSpPr>
          <p:nvPr/>
        </p:nvCxnSpPr>
        <p:spPr>
          <a:xfrm>
            <a:off x="-3708920" y="3185592"/>
            <a:ext cx="0" cy="4148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2"/>
            <a:endCxn id="15" idx="0"/>
          </p:cNvCxnSpPr>
          <p:nvPr/>
        </p:nvCxnSpPr>
        <p:spPr>
          <a:xfrm>
            <a:off x="-2916832" y="2753544"/>
            <a:ext cx="0" cy="3154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9" idx="0"/>
            <a:endCxn id="16" idx="0"/>
          </p:cNvCxnSpPr>
          <p:nvPr/>
        </p:nvCxnSpPr>
        <p:spPr>
          <a:xfrm>
            <a:off x="-2556792" y="3068960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80"/>
          <p:cNvGrpSpPr/>
          <p:nvPr/>
        </p:nvGrpSpPr>
        <p:grpSpPr>
          <a:xfrm rot="20891698">
            <a:off x="539552" y="1556792"/>
            <a:ext cx="1512168" cy="936104"/>
            <a:chOff x="539552" y="1556792"/>
            <a:chExt cx="1512168" cy="936104"/>
          </a:xfrm>
        </p:grpSpPr>
        <p:sp>
          <p:nvSpPr>
            <p:cNvPr id="78" name="Rectangle 77"/>
            <p:cNvSpPr/>
            <p:nvPr/>
          </p:nvSpPr>
          <p:spPr>
            <a:xfrm>
              <a:off x="539552" y="1556792"/>
              <a:ext cx="1512168" cy="93610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ight Arrow 78"/>
            <p:cNvSpPr/>
            <p:nvPr/>
          </p:nvSpPr>
          <p:spPr>
            <a:xfrm>
              <a:off x="755576" y="1772816"/>
              <a:ext cx="1080120" cy="504056"/>
            </a:xfrm>
            <a:prstGeom prst="rightArrow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/>
            <p:cNvSpPr/>
            <p:nvPr/>
          </p:nvSpPr>
          <p:spPr>
            <a:xfrm>
              <a:off x="1187624" y="1628800"/>
              <a:ext cx="72008" cy="7200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97"/>
          <p:cNvGrpSpPr/>
          <p:nvPr/>
        </p:nvGrpSpPr>
        <p:grpSpPr>
          <a:xfrm>
            <a:off x="1835696" y="-1539552"/>
            <a:ext cx="2736304" cy="2736304"/>
            <a:chOff x="1835696" y="-1539552"/>
            <a:chExt cx="2736304" cy="2736304"/>
          </a:xfrm>
        </p:grpSpPr>
        <p:sp>
          <p:nvSpPr>
            <p:cNvPr id="96" name="Oval 95"/>
            <p:cNvSpPr/>
            <p:nvPr/>
          </p:nvSpPr>
          <p:spPr>
            <a:xfrm>
              <a:off x="1835696" y="-1539552"/>
              <a:ext cx="2736304" cy="2736304"/>
            </a:xfrm>
            <a:prstGeom prst="ellipse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>
              <a:off x="2195736" y="-1179512"/>
              <a:ext cx="2016224" cy="2016224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124"/>
          <p:cNvGrpSpPr/>
          <p:nvPr/>
        </p:nvGrpSpPr>
        <p:grpSpPr>
          <a:xfrm flipH="1">
            <a:off x="971600" y="4149080"/>
            <a:ext cx="2483565" cy="2139793"/>
            <a:chOff x="1619672" y="980728"/>
            <a:chExt cx="2376263" cy="2088233"/>
          </a:xfrm>
        </p:grpSpPr>
        <p:sp>
          <p:nvSpPr>
            <p:cNvPr id="66" name="Oval 68"/>
            <p:cNvSpPr/>
            <p:nvPr/>
          </p:nvSpPr>
          <p:spPr>
            <a:xfrm flipH="1">
              <a:off x="1945254" y="980728"/>
              <a:ext cx="2048044" cy="2088233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2584841" y="1079893"/>
              <a:ext cx="1411094" cy="737820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 flipH="1">
              <a:off x="2584838" y="1063934"/>
              <a:ext cx="1297534" cy="534392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 75"/>
            <p:cNvSpPr/>
            <p:nvPr/>
          </p:nvSpPr>
          <p:spPr>
            <a:xfrm flipH="1">
              <a:off x="2584840" y="1045134"/>
              <a:ext cx="1152424" cy="294704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977043" y="1058361"/>
              <a:ext cx="607799" cy="759352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033824" y="1048339"/>
              <a:ext cx="551016" cy="549986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191549" y="1036533"/>
              <a:ext cx="393291" cy="303304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/>
          </p:nvSpPr>
          <p:spPr>
            <a:xfrm flipH="1">
              <a:off x="1918537" y="2153868"/>
              <a:ext cx="170671" cy="176822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/>
            <p:cNvSpPr/>
            <p:nvPr/>
          </p:nvSpPr>
          <p:spPr>
            <a:xfrm flipH="1">
              <a:off x="2152761" y="1892370"/>
              <a:ext cx="106314" cy="2133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Arc 98"/>
            <p:cNvSpPr/>
            <p:nvPr/>
          </p:nvSpPr>
          <p:spPr>
            <a:xfrm rot="10800000" flipH="1">
              <a:off x="1619672" y="2078435"/>
              <a:ext cx="861103" cy="524983"/>
            </a:xfrm>
            <a:prstGeom prst="arc">
              <a:avLst>
                <a:gd name="adj1" fmla="val 17169530"/>
                <a:gd name="adj2" fmla="val 2133873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0" name="Group 121"/>
            <p:cNvGrpSpPr/>
            <p:nvPr/>
          </p:nvGrpSpPr>
          <p:grpSpPr>
            <a:xfrm>
              <a:off x="1872588" y="2024845"/>
              <a:ext cx="2123347" cy="972109"/>
              <a:chOff x="3491880" y="4163690"/>
              <a:chExt cx="3424012" cy="1628129"/>
            </a:xfrm>
          </p:grpSpPr>
          <p:cxnSp>
            <p:nvCxnSpPr>
              <p:cNvPr id="102" name="Straight Connector 101"/>
              <p:cNvCxnSpPr>
                <a:endCxn id="66" idx="2"/>
              </p:cNvCxnSpPr>
              <p:nvPr/>
            </p:nvCxnSpPr>
            <p:spPr>
              <a:xfrm flipV="1">
                <a:off x="5089142" y="4163690"/>
                <a:ext cx="1822498" cy="48406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5101342" y="4465195"/>
                <a:ext cx="1814550" cy="4608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Freeform 103"/>
              <p:cNvSpPr/>
              <p:nvPr/>
            </p:nvSpPr>
            <p:spPr>
              <a:xfrm flipH="1">
                <a:off x="3491880" y="4260814"/>
                <a:ext cx="1681615" cy="1531005"/>
              </a:xfrm>
              <a:custGeom>
                <a:avLst/>
                <a:gdLst>
                  <a:gd name="connsiteX0" fmla="*/ 409575 w 2260600"/>
                  <a:gd name="connsiteY0" fmla="*/ 60325 h 1258887"/>
                  <a:gd name="connsiteX1" fmla="*/ 1114425 w 2260600"/>
                  <a:gd name="connsiteY1" fmla="*/ 260350 h 1258887"/>
                  <a:gd name="connsiteX2" fmla="*/ 2047875 w 2260600"/>
                  <a:gd name="connsiteY2" fmla="*/ 88900 h 1258887"/>
                  <a:gd name="connsiteX3" fmla="*/ 2105025 w 2260600"/>
                  <a:gd name="connsiteY3" fmla="*/ 774700 h 1258887"/>
                  <a:gd name="connsiteX4" fmla="*/ 1114425 w 2260600"/>
                  <a:gd name="connsiteY4" fmla="*/ 1231900 h 1258887"/>
                  <a:gd name="connsiteX5" fmla="*/ 152400 w 2260600"/>
                  <a:gd name="connsiteY5" fmla="*/ 612775 h 1258887"/>
                  <a:gd name="connsiteX6" fmla="*/ 200025 w 2260600"/>
                  <a:gd name="connsiteY6" fmla="*/ 88900 h 1258887"/>
                  <a:gd name="connsiteX7" fmla="*/ 409575 w 2260600"/>
                  <a:gd name="connsiteY7" fmla="*/ 60325 h 1258887"/>
                  <a:gd name="connsiteX0" fmla="*/ 200025 w 2260600"/>
                  <a:gd name="connsiteY0" fmla="*/ 85725 h 1255712"/>
                  <a:gd name="connsiteX1" fmla="*/ 1114425 w 2260600"/>
                  <a:gd name="connsiteY1" fmla="*/ 257175 h 1255712"/>
                  <a:gd name="connsiteX2" fmla="*/ 2047875 w 2260600"/>
                  <a:gd name="connsiteY2" fmla="*/ 85725 h 1255712"/>
                  <a:gd name="connsiteX3" fmla="*/ 2105025 w 2260600"/>
                  <a:gd name="connsiteY3" fmla="*/ 771525 h 1255712"/>
                  <a:gd name="connsiteX4" fmla="*/ 1114425 w 2260600"/>
                  <a:gd name="connsiteY4" fmla="*/ 1228725 h 1255712"/>
                  <a:gd name="connsiteX5" fmla="*/ 152400 w 2260600"/>
                  <a:gd name="connsiteY5" fmla="*/ 609600 h 1255712"/>
                  <a:gd name="connsiteX6" fmla="*/ 200025 w 2260600"/>
                  <a:gd name="connsiteY6" fmla="*/ 85725 h 1255712"/>
                  <a:gd name="connsiteX0" fmla="*/ 228217 w 2254961"/>
                  <a:gd name="connsiteY0" fmla="*/ 86493 h 1255712"/>
                  <a:gd name="connsiteX1" fmla="*/ 1108786 w 2254961"/>
                  <a:gd name="connsiteY1" fmla="*/ 257175 h 1255712"/>
                  <a:gd name="connsiteX2" fmla="*/ 2042236 w 2254961"/>
                  <a:gd name="connsiteY2" fmla="*/ 85725 h 1255712"/>
                  <a:gd name="connsiteX3" fmla="*/ 2099386 w 2254961"/>
                  <a:gd name="connsiteY3" fmla="*/ 771525 h 1255712"/>
                  <a:gd name="connsiteX4" fmla="*/ 1108786 w 2254961"/>
                  <a:gd name="connsiteY4" fmla="*/ 1228725 h 1255712"/>
                  <a:gd name="connsiteX5" fmla="*/ 146761 w 2254961"/>
                  <a:gd name="connsiteY5" fmla="*/ 609600 h 1255712"/>
                  <a:gd name="connsiteX6" fmla="*/ 228217 w 2254961"/>
                  <a:gd name="connsiteY6" fmla="*/ 86493 h 1255712"/>
                  <a:gd name="connsiteX0" fmla="*/ 146762 w 2173506"/>
                  <a:gd name="connsiteY0" fmla="*/ 86493 h 1234885"/>
                  <a:gd name="connsiteX1" fmla="*/ 1027331 w 2173506"/>
                  <a:gd name="connsiteY1" fmla="*/ 257175 h 1234885"/>
                  <a:gd name="connsiteX2" fmla="*/ 1960781 w 2173506"/>
                  <a:gd name="connsiteY2" fmla="*/ 85725 h 1234885"/>
                  <a:gd name="connsiteX3" fmla="*/ 2017931 w 2173506"/>
                  <a:gd name="connsiteY3" fmla="*/ 771525 h 1234885"/>
                  <a:gd name="connsiteX4" fmla="*/ 1027331 w 2173506"/>
                  <a:gd name="connsiteY4" fmla="*/ 1228725 h 1234885"/>
                  <a:gd name="connsiteX5" fmla="*/ 146761 w 2173506"/>
                  <a:gd name="connsiteY5" fmla="*/ 734565 h 1234885"/>
                  <a:gd name="connsiteX6" fmla="*/ 146762 w 2173506"/>
                  <a:gd name="connsiteY6" fmla="*/ 86493 h 1234885"/>
                  <a:gd name="connsiteX0" fmla="*/ 146762 w 2177356"/>
                  <a:gd name="connsiteY0" fmla="*/ 86493 h 1100766"/>
                  <a:gd name="connsiteX1" fmla="*/ 1027331 w 2177356"/>
                  <a:gd name="connsiteY1" fmla="*/ 257175 h 1100766"/>
                  <a:gd name="connsiteX2" fmla="*/ 1960781 w 2177356"/>
                  <a:gd name="connsiteY2" fmla="*/ 85725 h 1100766"/>
                  <a:gd name="connsiteX3" fmla="*/ 2017931 w 2177356"/>
                  <a:gd name="connsiteY3" fmla="*/ 771525 h 1100766"/>
                  <a:gd name="connsiteX4" fmla="*/ 1004230 w 2177356"/>
                  <a:gd name="connsiteY4" fmla="*/ 1094606 h 1100766"/>
                  <a:gd name="connsiteX5" fmla="*/ 146761 w 2177356"/>
                  <a:gd name="connsiteY5" fmla="*/ 734565 h 1100766"/>
                  <a:gd name="connsiteX6" fmla="*/ 146762 w 2177356"/>
                  <a:gd name="connsiteY6" fmla="*/ 86493 h 1100766"/>
                  <a:gd name="connsiteX0" fmla="*/ 146762 w 2112834"/>
                  <a:gd name="connsiteY0" fmla="*/ 92334 h 1112448"/>
                  <a:gd name="connsiteX1" fmla="*/ 1027331 w 2112834"/>
                  <a:gd name="connsiteY1" fmla="*/ 263016 h 1112448"/>
                  <a:gd name="connsiteX2" fmla="*/ 1960781 w 2112834"/>
                  <a:gd name="connsiteY2" fmla="*/ 91566 h 1112448"/>
                  <a:gd name="connsiteX3" fmla="*/ 1939650 w 2112834"/>
                  <a:gd name="connsiteY3" fmla="*/ 812415 h 1112448"/>
                  <a:gd name="connsiteX4" fmla="*/ 1004230 w 2112834"/>
                  <a:gd name="connsiteY4" fmla="*/ 1100447 h 1112448"/>
                  <a:gd name="connsiteX5" fmla="*/ 146761 w 2112834"/>
                  <a:gd name="connsiteY5" fmla="*/ 740406 h 1112448"/>
                  <a:gd name="connsiteX6" fmla="*/ 146762 w 2112834"/>
                  <a:gd name="connsiteY6" fmla="*/ 92334 h 1112448"/>
                  <a:gd name="connsiteX0" fmla="*/ 146762 w 2169654"/>
                  <a:gd name="connsiteY0" fmla="*/ 91565 h 1111679"/>
                  <a:gd name="connsiteX1" fmla="*/ 1027331 w 2169654"/>
                  <a:gd name="connsiteY1" fmla="*/ 262247 h 1111679"/>
                  <a:gd name="connsiteX2" fmla="*/ 2017602 w 2169654"/>
                  <a:gd name="connsiteY2" fmla="*/ 91566 h 1111679"/>
                  <a:gd name="connsiteX3" fmla="*/ 1939650 w 2169654"/>
                  <a:gd name="connsiteY3" fmla="*/ 811646 h 1111679"/>
                  <a:gd name="connsiteX4" fmla="*/ 1004230 w 2169654"/>
                  <a:gd name="connsiteY4" fmla="*/ 1099678 h 1111679"/>
                  <a:gd name="connsiteX5" fmla="*/ 146761 w 2169654"/>
                  <a:gd name="connsiteY5" fmla="*/ 739637 h 1111679"/>
                  <a:gd name="connsiteX6" fmla="*/ 146762 w 2169654"/>
                  <a:gd name="connsiteY6" fmla="*/ 91565 h 1111679"/>
                  <a:gd name="connsiteX0" fmla="*/ 146762 w 2035498"/>
                  <a:gd name="connsiteY0" fmla="*/ 79565 h 1099679"/>
                  <a:gd name="connsiteX1" fmla="*/ 1027331 w 2035498"/>
                  <a:gd name="connsiteY1" fmla="*/ 250247 h 1099679"/>
                  <a:gd name="connsiteX2" fmla="*/ 1579312 w 2035498"/>
                  <a:gd name="connsiteY2" fmla="*/ 163528 h 1099679"/>
                  <a:gd name="connsiteX3" fmla="*/ 1939650 w 2035498"/>
                  <a:gd name="connsiteY3" fmla="*/ 799646 h 1099679"/>
                  <a:gd name="connsiteX4" fmla="*/ 1004230 w 2035498"/>
                  <a:gd name="connsiteY4" fmla="*/ 1087678 h 1099679"/>
                  <a:gd name="connsiteX5" fmla="*/ 146761 w 2035498"/>
                  <a:gd name="connsiteY5" fmla="*/ 727637 h 1099679"/>
                  <a:gd name="connsiteX6" fmla="*/ 146762 w 2035498"/>
                  <a:gd name="connsiteY6" fmla="*/ 79565 h 1099679"/>
                  <a:gd name="connsiteX0" fmla="*/ 146762 w 1584523"/>
                  <a:gd name="connsiteY0" fmla="*/ 79565 h 1120430"/>
                  <a:gd name="connsiteX1" fmla="*/ 1027331 w 1584523"/>
                  <a:gd name="connsiteY1" fmla="*/ 250247 h 1120430"/>
                  <a:gd name="connsiteX2" fmla="*/ 1579312 w 1584523"/>
                  <a:gd name="connsiteY2" fmla="*/ 163528 h 1120430"/>
                  <a:gd name="connsiteX3" fmla="*/ 1058595 w 1584523"/>
                  <a:gd name="connsiteY3" fmla="*/ 924151 h 1120430"/>
                  <a:gd name="connsiteX4" fmla="*/ 1004230 w 1584523"/>
                  <a:gd name="connsiteY4" fmla="*/ 1087678 h 1120430"/>
                  <a:gd name="connsiteX5" fmla="*/ 146761 w 1584523"/>
                  <a:gd name="connsiteY5" fmla="*/ 727637 h 1120430"/>
                  <a:gd name="connsiteX6" fmla="*/ 146762 w 1584523"/>
                  <a:gd name="connsiteY6" fmla="*/ 79565 h 1120430"/>
                  <a:gd name="connsiteX0" fmla="*/ 146762 w 1584523"/>
                  <a:gd name="connsiteY0" fmla="*/ 79565 h 1060673"/>
                  <a:gd name="connsiteX1" fmla="*/ 1027331 w 1584523"/>
                  <a:gd name="connsiteY1" fmla="*/ 250247 h 1060673"/>
                  <a:gd name="connsiteX2" fmla="*/ 1579312 w 1584523"/>
                  <a:gd name="connsiteY2" fmla="*/ 163528 h 1060673"/>
                  <a:gd name="connsiteX3" fmla="*/ 1058595 w 1584523"/>
                  <a:gd name="connsiteY3" fmla="*/ 924151 h 1060673"/>
                  <a:gd name="connsiteX4" fmla="*/ 711451 w 1584523"/>
                  <a:gd name="connsiteY4" fmla="*/ 982661 h 1060673"/>
                  <a:gd name="connsiteX5" fmla="*/ 146761 w 1584523"/>
                  <a:gd name="connsiteY5" fmla="*/ 727637 h 1060673"/>
                  <a:gd name="connsiteX6" fmla="*/ 146762 w 1584523"/>
                  <a:gd name="connsiteY6" fmla="*/ 79565 h 1060673"/>
                  <a:gd name="connsiteX0" fmla="*/ 137508 w 1584522"/>
                  <a:gd name="connsiteY0" fmla="*/ 84266 h 1065374"/>
                  <a:gd name="connsiteX1" fmla="*/ 962555 w 1584522"/>
                  <a:gd name="connsiteY1" fmla="*/ 226740 h 1065374"/>
                  <a:gd name="connsiteX2" fmla="*/ 1570058 w 1584522"/>
                  <a:gd name="connsiteY2" fmla="*/ 168229 h 1065374"/>
                  <a:gd name="connsiteX3" fmla="*/ 1049341 w 1584522"/>
                  <a:gd name="connsiteY3" fmla="*/ 928852 h 1065374"/>
                  <a:gd name="connsiteX4" fmla="*/ 702197 w 1584522"/>
                  <a:gd name="connsiteY4" fmla="*/ 987362 h 1065374"/>
                  <a:gd name="connsiteX5" fmla="*/ 137507 w 1584522"/>
                  <a:gd name="connsiteY5" fmla="*/ 732338 h 1065374"/>
                  <a:gd name="connsiteX6" fmla="*/ 137508 w 1584522"/>
                  <a:gd name="connsiteY6" fmla="*/ 84266 h 1065374"/>
                  <a:gd name="connsiteX0" fmla="*/ 137508 w 1584522"/>
                  <a:gd name="connsiteY0" fmla="*/ 84266 h 1055623"/>
                  <a:gd name="connsiteX1" fmla="*/ 962555 w 1584522"/>
                  <a:gd name="connsiteY1" fmla="*/ 226740 h 1055623"/>
                  <a:gd name="connsiteX2" fmla="*/ 1570058 w 1584522"/>
                  <a:gd name="connsiteY2" fmla="*/ 168229 h 1055623"/>
                  <a:gd name="connsiteX3" fmla="*/ 1049341 w 1584522"/>
                  <a:gd name="connsiteY3" fmla="*/ 928852 h 1055623"/>
                  <a:gd name="connsiteX4" fmla="*/ 528625 w 1584522"/>
                  <a:gd name="connsiteY4" fmla="*/ 928853 h 1055623"/>
                  <a:gd name="connsiteX5" fmla="*/ 137507 w 1584522"/>
                  <a:gd name="connsiteY5" fmla="*/ 732338 h 1055623"/>
                  <a:gd name="connsiteX6" fmla="*/ 137508 w 1584522"/>
                  <a:gd name="connsiteY6" fmla="*/ 84266 h 1055623"/>
                  <a:gd name="connsiteX0" fmla="*/ 194787 w 1641801"/>
                  <a:gd name="connsiteY0" fmla="*/ 97516 h 1068873"/>
                  <a:gd name="connsiteX1" fmla="*/ 1019834 w 1641801"/>
                  <a:gd name="connsiteY1" fmla="*/ 239990 h 1068873"/>
                  <a:gd name="connsiteX2" fmla="*/ 1627337 w 1641801"/>
                  <a:gd name="connsiteY2" fmla="*/ 181479 h 1068873"/>
                  <a:gd name="connsiteX3" fmla="*/ 1106620 w 1641801"/>
                  <a:gd name="connsiteY3" fmla="*/ 942102 h 1068873"/>
                  <a:gd name="connsiteX4" fmla="*/ 585904 w 1641801"/>
                  <a:gd name="connsiteY4" fmla="*/ 942103 h 1068873"/>
                  <a:gd name="connsiteX5" fmla="*/ 65187 w 1641801"/>
                  <a:gd name="connsiteY5" fmla="*/ 825084 h 1068873"/>
                  <a:gd name="connsiteX6" fmla="*/ 194787 w 1641801"/>
                  <a:gd name="connsiteY6" fmla="*/ 97516 h 1068873"/>
                  <a:gd name="connsiteX0" fmla="*/ 180322 w 1627336"/>
                  <a:gd name="connsiteY0" fmla="*/ 97516 h 1078624"/>
                  <a:gd name="connsiteX1" fmla="*/ 1005369 w 1627336"/>
                  <a:gd name="connsiteY1" fmla="*/ 239990 h 1078624"/>
                  <a:gd name="connsiteX2" fmla="*/ 1612872 w 1627336"/>
                  <a:gd name="connsiteY2" fmla="*/ 181479 h 1078624"/>
                  <a:gd name="connsiteX3" fmla="*/ 1092155 w 1627336"/>
                  <a:gd name="connsiteY3" fmla="*/ 942102 h 1078624"/>
                  <a:gd name="connsiteX4" fmla="*/ 484652 w 1627336"/>
                  <a:gd name="connsiteY4" fmla="*/ 1000613 h 1078624"/>
                  <a:gd name="connsiteX5" fmla="*/ 50722 w 1627336"/>
                  <a:gd name="connsiteY5" fmla="*/ 825084 h 1078624"/>
                  <a:gd name="connsiteX6" fmla="*/ 180322 w 1627336"/>
                  <a:gd name="connsiteY6" fmla="*/ 97516 h 1078624"/>
                  <a:gd name="connsiteX0" fmla="*/ 180322 w 1685194"/>
                  <a:gd name="connsiteY0" fmla="*/ 97516 h 1039618"/>
                  <a:gd name="connsiteX1" fmla="*/ 1005369 w 1685194"/>
                  <a:gd name="connsiteY1" fmla="*/ 239990 h 1039618"/>
                  <a:gd name="connsiteX2" fmla="*/ 1612872 w 1685194"/>
                  <a:gd name="connsiteY2" fmla="*/ 181479 h 1039618"/>
                  <a:gd name="connsiteX3" fmla="*/ 1439301 w 1685194"/>
                  <a:gd name="connsiteY3" fmla="*/ 415518 h 1039618"/>
                  <a:gd name="connsiteX4" fmla="*/ 1092155 w 1685194"/>
                  <a:gd name="connsiteY4" fmla="*/ 942102 h 1039618"/>
                  <a:gd name="connsiteX5" fmla="*/ 484652 w 1685194"/>
                  <a:gd name="connsiteY5" fmla="*/ 1000613 h 1039618"/>
                  <a:gd name="connsiteX6" fmla="*/ 50722 w 1685194"/>
                  <a:gd name="connsiteY6" fmla="*/ 825084 h 1039618"/>
                  <a:gd name="connsiteX7" fmla="*/ 180322 w 1685194"/>
                  <a:gd name="connsiteY7" fmla="*/ 97516 h 103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5194" h="1039618">
                    <a:moveTo>
                      <a:pt x="180322" y="97516"/>
                    </a:moveTo>
                    <a:cubicBezTo>
                      <a:pt x="339430" y="0"/>
                      <a:pt x="766611" y="225996"/>
                      <a:pt x="1005369" y="239990"/>
                    </a:cubicBezTo>
                    <a:cubicBezTo>
                      <a:pt x="1244127" y="253984"/>
                      <a:pt x="1540550" y="152224"/>
                      <a:pt x="1612872" y="181479"/>
                    </a:cubicBezTo>
                    <a:cubicBezTo>
                      <a:pt x="1685194" y="210734"/>
                      <a:pt x="1526087" y="288748"/>
                      <a:pt x="1439301" y="415518"/>
                    </a:cubicBezTo>
                    <a:cubicBezTo>
                      <a:pt x="1352515" y="542288"/>
                      <a:pt x="1251263" y="844586"/>
                      <a:pt x="1092155" y="942102"/>
                    </a:cubicBezTo>
                    <a:cubicBezTo>
                      <a:pt x="933047" y="1039618"/>
                      <a:pt x="658224" y="1020116"/>
                      <a:pt x="484652" y="1000613"/>
                    </a:cubicBezTo>
                    <a:cubicBezTo>
                      <a:pt x="311080" y="981110"/>
                      <a:pt x="101444" y="975600"/>
                      <a:pt x="50722" y="825084"/>
                    </a:cubicBezTo>
                    <a:cubicBezTo>
                      <a:pt x="0" y="674568"/>
                      <a:pt x="21214" y="195032"/>
                      <a:pt x="180322" y="97516"/>
                    </a:cubicBezTo>
                    <a:close/>
                  </a:path>
                </a:pathLst>
              </a:custGeom>
              <a:solidFill>
                <a:srgbClr val="66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Freeform 104"/>
              <p:cNvSpPr/>
              <p:nvPr/>
            </p:nvSpPr>
            <p:spPr>
              <a:xfrm flipH="1">
                <a:off x="3650650" y="4474222"/>
                <a:ext cx="1406085" cy="350044"/>
              </a:xfrm>
              <a:custGeom>
                <a:avLst/>
                <a:gdLst>
                  <a:gd name="connsiteX0" fmla="*/ 0 w 1724025"/>
                  <a:gd name="connsiteY0" fmla="*/ 9525 h 287337"/>
                  <a:gd name="connsiteX1" fmla="*/ 800100 w 1724025"/>
                  <a:gd name="connsiteY1" fmla="*/ 285750 h 287337"/>
                  <a:gd name="connsiteX2" fmla="*/ 1724025 w 1724025"/>
                  <a:gd name="connsiteY2" fmla="*/ 0 h 287337"/>
                  <a:gd name="connsiteX0" fmla="*/ 0 w 1713309"/>
                  <a:gd name="connsiteY0" fmla="*/ 0 h 351528"/>
                  <a:gd name="connsiteX1" fmla="*/ 789384 w 1713309"/>
                  <a:gd name="connsiteY1" fmla="*/ 342131 h 351528"/>
                  <a:gd name="connsiteX2" fmla="*/ 1713309 w 1713309"/>
                  <a:gd name="connsiteY2" fmla="*/ 56381 h 351528"/>
                  <a:gd name="connsiteX0" fmla="*/ 0 w 1728192"/>
                  <a:gd name="connsiteY0" fmla="*/ 0 h 342131"/>
                  <a:gd name="connsiteX1" fmla="*/ 789384 w 1728192"/>
                  <a:gd name="connsiteY1" fmla="*/ 342131 h 342131"/>
                  <a:gd name="connsiteX2" fmla="*/ 1728192 w 1728192"/>
                  <a:gd name="connsiteY2" fmla="*/ 0 h 342131"/>
                  <a:gd name="connsiteX0" fmla="*/ 0 w 1728192"/>
                  <a:gd name="connsiteY0" fmla="*/ 0 h 288033"/>
                  <a:gd name="connsiteX1" fmla="*/ 792087 w 1728192"/>
                  <a:gd name="connsiteY1" fmla="*/ 288033 h 288033"/>
                  <a:gd name="connsiteX2" fmla="*/ 1728192 w 1728192"/>
                  <a:gd name="connsiteY2" fmla="*/ 0 h 288033"/>
                  <a:gd name="connsiteX0" fmla="*/ 0 w 1728192"/>
                  <a:gd name="connsiteY0" fmla="*/ 0 h 280453"/>
                  <a:gd name="connsiteX1" fmla="*/ 766572 w 1728192"/>
                  <a:gd name="connsiteY1" fmla="*/ 280453 h 280453"/>
                  <a:gd name="connsiteX2" fmla="*/ 1728192 w 1728192"/>
                  <a:gd name="connsiteY2" fmla="*/ 0 h 280453"/>
                  <a:gd name="connsiteX0" fmla="*/ 0 w 1215901"/>
                  <a:gd name="connsiteY0" fmla="*/ 0 h 306982"/>
                  <a:gd name="connsiteX1" fmla="*/ 766572 w 1215901"/>
                  <a:gd name="connsiteY1" fmla="*/ 280453 h 306982"/>
                  <a:gd name="connsiteX2" fmla="*/ 1215901 w 1215901"/>
                  <a:gd name="connsiteY2" fmla="*/ 159176 h 306982"/>
                  <a:gd name="connsiteX0" fmla="*/ 0 w 1215901"/>
                  <a:gd name="connsiteY0" fmla="*/ 0 h 306982"/>
                  <a:gd name="connsiteX1" fmla="*/ 766572 w 1215901"/>
                  <a:gd name="connsiteY1" fmla="*/ 280453 h 306982"/>
                  <a:gd name="connsiteX2" fmla="*/ 1215901 w 1215901"/>
                  <a:gd name="connsiteY2" fmla="*/ 159176 h 306982"/>
                  <a:gd name="connsiteX0" fmla="*/ 0 w 1215901"/>
                  <a:gd name="connsiteY0" fmla="*/ 0 h 246344"/>
                  <a:gd name="connsiteX1" fmla="*/ 691683 w 1215901"/>
                  <a:gd name="connsiteY1" fmla="*/ 219815 h 246344"/>
                  <a:gd name="connsiteX2" fmla="*/ 1215901 w 1215901"/>
                  <a:gd name="connsiteY2" fmla="*/ 159176 h 246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5901" h="246344">
                    <a:moveTo>
                      <a:pt x="0" y="0"/>
                    </a:moveTo>
                    <a:cubicBezTo>
                      <a:pt x="256381" y="138906"/>
                      <a:pt x="489033" y="193286"/>
                      <a:pt x="691683" y="219815"/>
                    </a:cubicBezTo>
                    <a:cubicBezTo>
                      <a:pt x="894333" y="246344"/>
                      <a:pt x="991095" y="222634"/>
                      <a:pt x="1215901" y="159176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Freeform 105"/>
              <p:cNvSpPr/>
              <p:nvPr/>
            </p:nvSpPr>
            <p:spPr>
              <a:xfrm flipH="1">
                <a:off x="3997057" y="5389724"/>
                <a:ext cx="1125825" cy="274519"/>
              </a:xfrm>
              <a:custGeom>
                <a:avLst/>
                <a:gdLst>
                  <a:gd name="connsiteX0" fmla="*/ 0 w 1752600"/>
                  <a:gd name="connsiteY0" fmla="*/ 9525 h 268288"/>
                  <a:gd name="connsiteX1" fmla="*/ 809625 w 1752600"/>
                  <a:gd name="connsiteY1" fmla="*/ 266700 h 268288"/>
                  <a:gd name="connsiteX2" fmla="*/ 1752600 w 1752600"/>
                  <a:gd name="connsiteY2" fmla="*/ 0 h 268288"/>
                  <a:gd name="connsiteX0" fmla="*/ 0 w 1752600"/>
                  <a:gd name="connsiteY0" fmla="*/ 0 h 267589"/>
                  <a:gd name="connsiteX1" fmla="*/ 809625 w 1752600"/>
                  <a:gd name="connsiteY1" fmla="*/ 257175 h 267589"/>
                  <a:gd name="connsiteX2" fmla="*/ 1752600 w 1752600"/>
                  <a:gd name="connsiteY2" fmla="*/ 62483 h 267589"/>
                  <a:gd name="connsiteX0" fmla="*/ 0 w 1752600"/>
                  <a:gd name="connsiteY0" fmla="*/ 0 h 360929"/>
                  <a:gd name="connsiteX1" fmla="*/ 838200 w 1752600"/>
                  <a:gd name="connsiteY1" fmla="*/ 350515 h 360929"/>
                  <a:gd name="connsiteX2" fmla="*/ 1752600 w 1752600"/>
                  <a:gd name="connsiteY2" fmla="*/ 62483 h 360929"/>
                  <a:gd name="connsiteX0" fmla="*/ 0 w 1813129"/>
                  <a:gd name="connsiteY0" fmla="*/ 68219 h 299401"/>
                  <a:gd name="connsiteX1" fmla="*/ 898729 w 1813129"/>
                  <a:gd name="connsiteY1" fmla="*/ 288032 h 299401"/>
                  <a:gd name="connsiteX2" fmla="*/ 1813129 w 1813129"/>
                  <a:gd name="connsiteY2" fmla="*/ 0 h 299401"/>
                  <a:gd name="connsiteX0" fmla="*/ 0 w 1813129"/>
                  <a:gd name="connsiteY0" fmla="*/ 68219 h 200864"/>
                  <a:gd name="connsiteX1" fmla="*/ 792480 w 1813129"/>
                  <a:gd name="connsiteY1" fmla="*/ 189494 h 200864"/>
                  <a:gd name="connsiteX2" fmla="*/ 1813129 w 1813129"/>
                  <a:gd name="connsiteY2" fmla="*/ 0 h 200864"/>
                  <a:gd name="connsiteX0" fmla="*/ 0 w 1030224"/>
                  <a:gd name="connsiteY0" fmla="*/ 0 h 193193"/>
                  <a:gd name="connsiteX1" fmla="*/ 792480 w 1030224"/>
                  <a:gd name="connsiteY1" fmla="*/ 121275 h 193193"/>
                  <a:gd name="connsiteX2" fmla="*/ 1030224 w 1030224"/>
                  <a:gd name="connsiteY2" fmla="*/ 60637 h 193193"/>
                  <a:gd name="connsiteX0" fmla="*/ 0 w 1030224"/>
                  <a:gd name="connsiteY0" fmla="*/ 0 h 193193"/>
                  <a:gd name="connsiteX1" fmla="*/ 475488 w 1030224"/>
                  <a:gd name="connsiteY1" fmla="*/ 121275 h 193193"/>
                  <a:gd name="connsiteX2" fmla="*/ 1030224 w 1030224"/>
                  <a:gd name="connsiteY2" fmla="*/ 60637 h 19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224" h="193193">
                    <a:moveTo>
                      <a:pt x="0" y="0"/>
                    </a:moveTo>
                    <a:cubicBezTo>
                      <a:pt x="258762" y="129381"/>
                      <a:pt x="303784" y="111169"/>
                      <a:pt x="475488" y="121275"/>
                    </a:cubicBezTo>
                    <a:cubicBezTo>
                      <a:pt x="647192" y="131381"/>
                      <a:pt x="704786" y="193193"/>
                      <a:pt x="1030224" y="60637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1" name="Freeform 100"/>
            <p:cNvSpPr/>
            <p:nvPr/>
          </p:nvSpPr>
          <p:spPr>
            <a:xfrm rot="11226682" flipH="1" flipV="1">
              <a:off x="2731183" y="2001764"/>
              <a:ext cx="772978" cy="106440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72"/>
          <p:cNvGrpSpPr/>
          <p:nvPr/>
        </p:nvGrpSpPr>
        <p:grpSpPr>
          <a:xfrm flipH="1">
            <a:off x="539552" y="3602629"/>
            <a:ext cx="2808312" cy="4506891"/>
            <a:chOff x="-252536" y="1342678"/>
            <a:chExt cx="2657659" cy="4335020"/>
          </a:xfrm>
        </p:grpSpPr>
        <p:sp>
          <p:nvSpPr>
            <p:cNvPr id="108" name="Chord 107"/>
            <p:cNvSpPr/>
            <p:nvPr/>
          </p:nvSpPr>
          <p:spPr>
            <a:xfrm>
              <a:off x="-252536" y="1844822"/>
              <a:ext cx="2657659" cy="3832876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9" name="Group 24"/>
            <p:cNvGrpSpPr/>
            <p:nvPr/>
          </p:nvGrpSpPr>
          <p:grpSpPr>
            <a:xfrm>
              <a:off x="432621" y="1342678"/>
              <a:ext cx="1287341" cy="1145866"/>
              <a:chOff x="-1009262" y="1732638"/>
              <a:chExt cx="1033010" cy="831187"/>
            </a:xfrm>
            <a:solidFill>
              <a:srgbClr val="FF3300"/>
            </a:solidFill>
          </p:grpSpPr>
          <p:sp>
            <p:nvSpPr>
              <p:cNvPr id="117" name="Freeform 10"/>
              <p:cNvSpPr/>
              <p:nvPr/>
            </p:nvSpPr>
            <p:spPr>
              <a:xfrm>
                <a:off x="-1009262" y="2036176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8" name="Chord 11"/>
              <p:cNvSpPr/>
              <p:nvPr/>
            </p:nvSpPr>
            <p:spPr>
              <a:xfrm>
                <a:off x="-779704" y="1732638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0" name="Oval 109"/>
            <p:cNvSpPr/>
            <p:nvPr/>
          </p:nvSpPr>
          <p:spPr>
            <a:xfrm>
              <a:off x="406881" y="2330067"/>
              <a:ext cx="127180" cy="2759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1" name="Group 102"/>
            <p:cNvGrpSpPr/>
            <p:nvPr/>
          </p:nvGrpSpPr>
          <p:grpSpPr>
            <a:xfrm>
              <a:off x="-252536" y="2818854"/>
              <a:ext cx="1751341" cy="610144"/>
              <a:chOff x="-404028" y="2818856"/>
              <a:chExt cx="1902832" cy="610144"/>
            </a:xfrm>
          </p:grpSpPr>
          <p:sp>
            <p:nvSpPr>
              <p:cNvPr id="113" name="Freeform 112"/>
              <p:cNvSpPr/>
              <p:nvPr/>
            </p:nvSpPr>
            <p:spPr>
              <a:xfrm>
                <a:off x="-404028" y="2821902"/>
                <a:ext cx="1296144" cy="607098"/>
              </a:xfrm>
              <a:custGeom>
                <a:avLst/>
                <a:gdLst>
                  <a:gd name="connsiteX0" fmla="*/ 179010 w 1524001"/>
                  <a:gd name="connsiteY0" fmla="*/ 74991 h 648306"/>
                  <a:gd name="connsiteX1" fmla="*/ 91924 w 1524001"/>
                  <a:gd name="connsiteY1" fmla="*/ 524934 h 648306"/>
                  <a:gd name="connsiteX2" fmla="*/ 730553 w 1524001"/>
                  <a:gd name="connsiteY2" fmla="*/ 641048 h 648306"/>
                  <a:gd name="connsiteX3" fmla="*/ 1427239 w 1524001"/>
                  <a:gd name="connsiteY3" fmla="*/ 553963 h 648306"/>
                  <a:gd name="connsiteX4" fmla="*/ 1311124 w 1524001"/>
                  <a:gd name="connsiteY4" fmla="*/ 74991 h 648306"/>
                  <a:gd name="connsiteX5" fmla="*/ 730553 w 1524001"/>
                  <a:gd name="connsiteY5" fmla="*/ 104020 h 648306"/>
                  <a:gd name="connsiteX6" fmla="*/ 179010 w 1524001"/>
                  <a:gd name="connsiteY6" fmla="*/ 74991 h 648306"/>
                  <a:gd name="connsiteX0" fmla="*/ 158576 w 1528088"/>
                  <a:gd name="connsiteY0" fmla="*/ 70152 h 684508"/>
                  <a:gd name="connsiteX1" fmla="*/ 96011 w 1528088"/>
                  <a:gd name="connsiteY1" fmla="*/ 561136 h 684508"/>
                  <a:gd name="connsiteX2" fmla="*/ 734640 w 1528088"/>
                  <a:gd name="connsiteY2" fmla="*/ 677250 h 684508"/>
                  <a:gd name="connsiteX3" fmla="*/ 1431326 w 1528088"/>
                  <a:gd name="connsiteY3" fmla="*/ 590165 h 684508"/>
                  <a:gd name="connsiteX4" fmla="*/ 1315211 w 1528088"/>
                  <a:gd name="connsiteY4" fmla="*/ 111193 h 684508"/>
                  <a:gd name="connsiteX5" fmla="*/ 734640 w 1528088"/>
                  <a:gd name="connsiteY5" fmla="*/ 140222 h 684508"/>
                  <a:gd name="connsiteX6" fmla="*/ 158576 w 1528088"/>
                  <a:gd name="connsiteY6" fmla="*/ 70152 h 684508"/>
                  <a:gd name="connsiteX0" fmla="*/ 158576 w 1527337"/>
                  <a:gd name="connsiteY0" fmla="*/ 74991 h 696187"/>
                  <a:gd name="connsiteX1" fmla="*/ 96011 w 1527337"/>
                  <a:gd name="connsiteY1" fmla="*/ 565975 h 696187"/>
                  <a:gd name="connsiteX2" fmla="*/ 734640 w 1527337"/>
                  <a:gd name="connsiteY2" fmla="*/ 682089 h 696187"/>
                  <a:gd name="connsiteX3" fmla="*/ 1431326 w 1527337"/>
                  <a:gd name="connsiteY3" fmla="*/ 595004 h 696187"/>
                  <a:gd name="connsiteX4" fmla="*/ 1310704 w 1527337"/>
                  <a:gd name="connsiteY4" fmla="*/ 74991 h 696187"/>
                  <a:gd name="connsiteX5" fmla="*/ 734640 w 1527337"/>
                  <a:gd name="connsiteY5" fmla="*/ 145061 h 696187"/>
                  <a:gd name="connsiteX6" fmla="*/ 158576 w 1527337"/>
                  <a:gd name="connsiteY6" fmla="*/ 74991 h 696187"/>
                  <a:gd name="connsiteX0" fmla="*/ 168018 w 1536779"/>
                  <a:gd name="connsiteY0" fmla="*/ 74991 h 696187"/>
                  <a:gd name="connsiteX1" fmla="*/ 96011 w 1536779"/>
                  <a:gd name="connsiteY1" fmla="*/ 579048 h 696187"/>
                  <a:gd name="connsiteX2" fmla="*/ 744082 w 1536779"/>
                  <a:gd name="connsiteY2" fmla="*/ 682089 h 696187"/>
                  <a:gd name="connsiteX3" fmla="*/ 1440768 w 1536779"/>
                  <a:gd name="connsiteY3" fmla="*/ 595004 h 696187"/>
                  <a:gd name="connsiteX4" fmla="*/ 1320146 w 1536779"/>
                  <a:gd name="connsiteY4" fmla="*/ 74991 h 696187"/>
                  <a:gd name="connsiteX5" fmla="*/ 744082 w 1536779"/>
                  <a:gd name="connsiteY5" fmla="*/ 145061 h 696187"/>
                  <a:gd name="connsiteX6" fmla="*/ 168018 w 1536779"/>
                  <a:gd name="connsiteY6" fmla="*/ 74991 h 696187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28158"/>
                  <a:gd name="connsiteY0" fmla="*/ 72331 h 679429"/>
                  <a:gd name="connsiteX1" fmla="*/ 96011 w 1428158"/>
                  <a:gd name="connsiteY1" fmla="*/ 576388 h 679429"/>
                  <a:gd name="connsiteX2" fmla="*/ 744082 w 1428158"/>
                  <a:gd name="connsiteY2" fmla="*/ 679429 h 679429"/>
                  <a:gd name="connsiteX3" fmla="*/ 1392155 w 1428158"/>
                  <a:gd name="connsiteY3" fmla="*/ 576388 h 679429"/>
                  <a:gd name="connsiteX4" fmla="*/ 1320146 w 1428158"/>
                  <a:gd name="connsiteY4" fmla="*/ 72331 h 679429"/>
                  <a:gd name="connsiteX5" fmla="*/ 744082 w 1428158"/>
                  <a:gd name="connsiteY5" fmla="*/ 142401 h 679429"/>
                  <a:gd name="connsiteX6" fmla="*/ 168018 w 1428158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0 h 607098"/>
                  <a:gd name="connsiteX1" fmla="*/ 96011 w 1392155"/>
                  <a:gd name="connsiteY1" fmla="*/ 504057 h 607098"/>
                  <a:gd name="connsiteX2" fmla="*/ 744082 w 1392155"/>
                  <a:gd name="connsiteY2" fmla="*/ 607098 h 607098"/>
                  <a:gd name="connsiteX3" fmla="*/ 1392155 w 1392155"/>
                  <a:gd name="connsiteY3" fmla="*/ 504057 h 607098"/>
                  <a:gd name="connsiteX4" fmla="*/ 1320146 w 1392155"/>
                  <a:gd name="connsiteY4" fmla="*/ 0 h 607098"/>
                  <a:gd name="connsiteX5" fmla="*/ 744082 w 1392155"/>
                  <a:gd name="connsiteY5" fmla="*/ 70070 h 607098"/>
                  <a:gd name="connsiteX6" fmla="*/ 168018 w 1392155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6144" h="607098">
                    <a:moveTo>
                      <a:pt x="72007" y="0"/>
                    </a:moveTo>
                    <a:cubicBezTo>
                      <a:pt x="17707" y="145867"/>
                      <a:pt x="33137" y="291630"/>
                      <a:pt x="0" y="504057"/>
                    </a:cubicBezTo>
                    <a:cubicBezTo>
                      <a:pt x="207255" y="593820"/>
                      <a:pt x="432047" y="607098"/>
                      <a:pt x="648071" y="607098"/>
                    </a:cubicBezTo>
                    <a:cubicBezTo>
                      <a:pt x="864095" y="607098"/>
                      <a:pt x="1081269" y="586200"/>
                      <a:pt x="1296144" y="504057"/>
                    </a:cubicBezTo>
                    <a:cubicBezTo>
                      <a:pt x="1285867" y="356018"/>
                      <a:pt x="1244527" y="191587"/>
                      <a:pt x="1224135" y="0"/>
                    </a:cubicBezTo>
                    <a:cubicBezTo>
                      <a:pt x="1148895" y="19109"/>
                      <a:pt x="840092" y="70070"/>
                      <a:pt x="648071" y="70070"/>
                    </a:cubicBezTo>
                    <a:cubicBezTo>
                      <a:pt x="456050" y="70070"/>
                      <a:pt x="219255" y="34349"/>
                      <a:pt x="72007" y="0"/>
                    </a:cubicBezTo>
                    <a:close/>
                  </a:path>
                </a:pathLst>
              </a:custGeom>
              <a:solidFill>
                <a:srgbClr val="99FF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-327456" y="2914106"/>
                <a:ext cx="1150620" cy="86360"/>
              </a:xfrm>
              <a:custGeom>
                <a:avLst/>
                <a:gdLst>
                  <a:gd name="connsiteX0" fmla="*/ 0 w 1150620"/>
                  <a:gd name="connsiteY0" fmla="*/ 15240 h 86360"/>
                  <a:gd name="connsiteX1" fmla="*/ 579120 w 1150620"/>
                  <a:gd name="connsiteY1" fmla="*/ 83820 h 86360"/>
                  <a:gd name="connsiteX2" fmla="*/ 1150620 w 1150620"/>
                  <a:gd name="connsiteY2" fmla="*/ 0 h 8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620" h="86360">
                    <a:moveTo>
                      <a:pt x="0" y="15240"/>
                    </a:moveTo>
                    <a:cubicBezTo>
                      <a:pt x="193675" y="50800"/>
                      <a:pt x="387350" y="86360"/>
                      <a:pt x="579120" y="83820"/>
                    </a:cubicBezTo>
                    <a:cubicBezTo>
                      <a:pt x="770890" y="81280"/>
                      <a:pt x="960755" y="40640"/>
                      <a:pt x="1150620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-380796" y="3264626"/>
                <a:ext cx="1272540" cy="100330"/>
              </a:xfrm>
              <a:custGeom>
                <a:avLst/>
                <a:gdLst>
                  <a:gd name="connsiteX0" fmla="*/ 0 w 1272540"/>
                  <a:gd name="connsiteY0" fmla="*/ 0 h 100330"/>
                  <a:gd name="connsiteX1" fmla="*/ 624840 w 1272540"/>
                  <a:gd name="connsiteY1" fmla="*/ 99060 h 100330"/>
                  <a:gd name="connsiteX2" fmla="*/ 1272540 w 1272540"/>
                  <a:gd name="connsiteY2" fmla="*/ 7620 h 1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2540" h="100330">
                    <a:moveTo>
                      <a:pt x="0" y="0"/>
                    </a:moveTo>
                    <a:cubicBezTo>
                      <a:pt x="206375" y="48895"/>
                      <a:pt x="412750" y="97790"/>
                      <a:pt x="624840" y="99060"/>
                    </a:cubicBezTo>
                    <a:cubicBezTo>
                      <a:pt x="836930" y="100330"/>
                      <a:pt x="1054735" y="53975"/>
                      <a:pt x="1272540" y="762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Freeform 12"/>
              <p:cNvSpPr/>
              <p:nvPr/>
            </p:nvSpPr>
            <p:spPr>
              <a:xfrm>
                <a:off x="846024" y="2818856"/>
                <a:ext cx="652780" cy="415290"/>
              </a:xfrm>
              <a:custGeom>
                <a:avLst/>
                <a:gdLst>
                  <a:gd name="connsiteX0" fmla="*/ 53340 w 652780"/>
                  <a:gd name="connsiteY0" fmla="*/ 415290 h 415290"/>
                  <a:gd name="connsiteX1" fmla="*/ 495300 w 652780"/>
                  <a:gd name="connsiteY1" fmla="*/ 240030 h 415290"/>
                  <a:gd name="connsiteX2" fmla="*/ 617220 w 652780"/>
                  <a:gd name="connsiteY2" fmla="*/ 64770 h 415290"/>
                  <a:gd name="connsiteX3" fmla="*/ 281940 w 652780"/>
                  <a:gd name="connsiteY3" fmla="*/ 3810 h 415290"/>
                  <a:gd name="connsiteX4" fmla="*/ 0 w 652780"/>
                  <a:gd name="connsiteY4" fmla="*/ 87630 h 41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2780" h="415290">
                    <a:moveTo>
                      <a:pt x="53340" y="415290"/>
                    </a:moveTo>
                    <a:cubicBezTo>
                      <a:pt x="227330" y="356870"/>
                      <a:pt x="401320" y="298450"/>
                      <a:pt x="495300" y="240030"/>
                    </a:cubicBezTo>
                    <a:cubicBezTo>
                      <a:pt x="589280" y="181610"/>
                      <a:pt x="652780" y="104140"/>
                      <a:pt x="617220" y="64770"/>
                    </a:cubicBezTo>
                    <a:cubicBezTo>
                      <a:pt x="581660" y="25400"/>
                      <a:pt x="384810" y="0"/>
                      <a:pt x="281940" y="3810"/>
                    </a:cubicBezTo>
                    <a:cubicBezTo>
                      <a:pt x="179070" y="7620"/>
                      <a:pt x="89535" y="47625"/>
                      <a:pt x="0" y="8763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2" name="Freeform 111"/>
            <p:cNvSpPr/>
            <p:nvPr/>
          </p:nvSpPr>
          <p:spPr>
            <a:xfrm rot="10800000" flipH="1" flipV="1">
              <a:off x="755576" y="2948473"/>
              <a:ext cx="743624" cy="96105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1175889" y="836712"/>
            <a:ext cx="8568952" cy="6336704"/>
            <a:chOff x="527817" y="2636912"/>
            <a:chExt cx="8568952" cy="6336704"/>
          </a:xfrm>
          <a:solidFill>
            <a:srgbClr val="0000CC"/>
          </a:solidFill>
        </p:grpSpPr>
        <p:sp>
          <p:nvSpPr>
            <p:cNvPr id="33" name="Rectangle 32"/>
            <p:cNvSpPr/>
            <p:nvPr/>
          </p:nvSpPr>
          <p:spPr>
            <a:xfrm rot="19638626">
              <a:off x="607901" y="5499637"/>
              <a:ext cx="848886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 rot="19638626">
              <a:off x="607901" y="6003693"/>
              <a:ext cx="848886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 rot="19638626">
              <a:off x="607901" y="6507749"/>
              <a:ext cx="848886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 rot="19638626">
              <a:off x="607901" y="7011805"/>
              <a:ext cx="848886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627784" y="6093296"/>
              <a:ext cx="288032" cy="288032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92080" y="4365104"/>
              <a:ext cx="288032" cy="280831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84368" y="2636912"/>
              <a:ext cx="288032" cy="2592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 rot="19638626">
              <a:off x="527817" y="4563533"/>
              <a:ext cx="8568952" cy="2880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1.00608 -0.84884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6 L 1.01979 -0.878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" y="-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828600" y="5517232"/>
            <a:ext cx="11233248" cy="1340768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"/>
          <p:cNvGrpSpPr/>
          <p:nvPr/>
        </p:nvGrpSpPr>
        <p:grpSpPr>
          <a:xfrm>
            <a:off x="539552" y="188640"/>
            <a:ext cx="2664296" cy="5328592"/>
            <a:chOff x="2699792" y="476672"/>
            <a:chExt cx="3096344" cy="4616896"/>
          </a:xfrm>
        </p:grpSpPr>
        <p:sp>
          <p:nvSpPr>
            <p:cNvPr id="5" name="Rectangle 4"/>
            <p:cNvSpPr/>
            <p:nvPr/>
          </p:nvSpPr>
          <p:spPr>
            <a:xfrm>
              <a:off x="2699792" y="476672"/>
              <a:ext cx="3096344" cy="4616896"/>
            </a:xfrm>
            <a:prstGeom prst="rect">
              <a:avLst/>
            </a:prstGeom>
            <a:solidFill>
              <a:srgbClr val="99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59832" y="788624"/>
              <a:ext cx="2376264" cy="4296559"/>
            </a:xfrm>
            <a:prstGeom prst="rect">
              <a:avLst/>
            </a:prstGeom>
            <a:solidFill>
              <a:srgbClr val="99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03848" y="3068960"/>
              <a:ext cx="216024" cy="50405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75856" y="3212976"/>
              <a:ext cx="576064" cy="72008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995936" y="1556792"/>
              <a:ext cx="504056" cy="288032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83968" y="1628800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7020272" y="188640"/>
            <a:ext cx="2664296" cy="5328592"/>
            <a:chOff x="2699792" y="476672"/>
            <a:chExt cx="3096344" cy="4616896"/>
          </a:xfrm>
        </p:grpSpPr>
        <p:sp>
          <p:nvSpPr>
            <p:cNvPr id="12" name="Rectangle 11"/>
            <p:cNvSpPr/>
            <p:nvPr/>
          </p:nvSpPr>
          <p:spPr>
            <a:xfrm>
              <a:off x="2699792" y="476672"/>
              <a:ext cx="3096344" cy="4616896"/>
            </a:xfrm>
            <a:prstGeom prst="rect">
              <a:avLst/>
            </a:prstGeom>
            <a:solidFill>
              <a:srgbClr val="99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59832" y="788624"/>
              <a:ext cx="2376264" cy="4296559"/>
            </a:xfrm>
            <a:prstGeom prst="rect">
              <a:avLst/>
            </a:prstGeom>
            <a:solidFill>
              <a:srgbClr val="99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03848" y="3068960"/>
              <a:ext cx="216024" cy="50405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275856" y="3212976"/>
              <a:ext cx="576064" cy="72008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995936" y="1556792"/>
              <a:ext cx="504056" cy="288032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83968" y="1628800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-468560" y="5517232"/>
            <a:ext cx="106571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2"/>
          <p:cNvGrpSpPr/>
          <p:nvPr/>
        </p:nvGrpSpPr>
        <p:grpSpPr>
          <a:xfrm rot="158939">
            <a:off x="4304792" y="1303203"/>
            <a:ext cx="1512168" cy="936104"/>
            <a:chOff x="539552" y="1556792"/>
            <a:chExt cx="1512168" cy="936104"/>
          </a:xfrm>
        </p:grpSpPr>
        <p:sp>
          <p:nvSpPr>
            <p:cNvPr id="24" name="Rectangle 23"/>
            <p:cNvSpPr/>
            <p:nvPr/>
          </p:nvSpPr>
          <p:spPr>
            <a:xfrm>
              <a:off x="539552" y="1556792"/>
              <a:ext cx="1512168" cy="93610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755576" y="1772816"/>
              <a:ext cx="1080120" cy="504056"/>
            </a:xfrm>
            <a:prstGeom prst="rightArrow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187624" y="1628800"/>
              <a:ext cx="72008" cy="7200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3779912" y="692696"/>
            <a:ext cx="2160240" cy="360040"/>
          </a:xfrm>
          <a:prstGeom prst="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Arial Black" pitchFamily="34" charset="0"/>
              </a:rPr>
              <a:t>3L corridor</a:t>
            </a:r>
            <a:endParaRPr lang="en-GB" sz="1400" b="1" dirty="0">
              <a:latin typeface="Arial Black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0" y="3068960"/>
            <a:ext cx="10260632" cy="4506891"/>
            <a:chOff x="0" y="3068960"/>
            <a:chExt cx="10260632" cy="4506891"/>
          </a:xfrm>
        </p:grpSpPr>
        <p:grpSp>
          <p:nvGrpSpPr>
            <p:cNvPr id="43" name="Group 124"/>
            <p:cNvGrpSpPr/>
            <p:nvPr/>
          </p:nvGrpSpPr>
          <p:grpSpPr>
            <a:xfrm flipH="1">
              <a:off x="0" y="3717032"/>
              <a:ext cx="2483565" cy="2139793"/>
              <a:chOff x="1619672" y="980728"/>
              <a:chExt cx="2376263" cy="2088233"/>
            </a:xfrm>
          </p:grpSpPr>
          <p:sp>
            <p:nvSpPr>
              <p:cNvPr id="44" name="Oval 68"/>
              <p:cNvSpPr/>
              <p:nvPr/>
            </p:nvSpPr>
            <p:spPr>
              <a:xfrm flipH="1">
                <a:off x="1945254" y="980728"/>
                <a:ext cx="2048044" cy="2088233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Freeform 44"/>
              <p:cNvSpPr/>
              <p:nvPr/>
            </p:nvSpPr>
            <p:spPr>
              <a:xfrm flipH="1">
                <a:off x="2584841" y="1079893"/>
                <a:ext cx="1411094" cy="737820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Freeform 45"/>
              <p:cNvSpPr/>
              <p:nvPr/>
            </p:nvSpPr>
            <p:spPr>
              <a:xfrm flipH="1">
                <a:off x="2584838" y="1063934"/>
                <a:ext cx="1297534" cy="534392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Freeform 46"/>
              <p:cNvSpPr/>
              <p:nvPr/>
            </p:nvSpPr>
            <p:spPr>
              <a:xfrm flipH="1">
                <a:off x="2584840" y="1045134"/>
                <a:ext cx="1152424" cy="294704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1977043" y="1058361"/>
                <a:ext cx="607799" cy="759352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2033824" y="1048339"/>
                <a:ext cx="551016" cy="549986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2191549" y="1036533"/>
                <a:ext cx="393291" cy="303304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/>
              <p:nvPr/>
            </p:nvSpPr>
            <p:spPr>
              <a:xfrm flipH="1">
                <a:off x="1918537" y="2153868"/>
                <a:ext cx="170671" cy="176822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/>
              <p:cNvSpPr/>
              <p:nvPr/>
            </p:nvSpPr>
            <p:spPr>
              <a:xfrm flipH="1">
                <a:off x="2152761" y="1892370"/>
                <a:ext cx="106314" cy="2133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Arc 52"/>
              <p:cNvSpPr/>
              <p:nvPr/>
            </p:nvSpPr>
            <p:spPr>
              <a:xfrm rot="10800000" flipH="1">
                <a:off x="1619672" y="2078435"/>
                <a:ext cx="861103" cy="524983"/>
              </a:xfrm>
              <a:prstGeom prst="arc">
                <a:avLst>
                  <a:gd name="adj1" fmla="val 17169530"/>
                  <a:gd name="adj2" fmla="val 2133873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54" name="Group 121"/>
              <p:cNvGrpSpPr/>
              <p:nvPr/>
            </p:nvGrpSpPr>
            <p:grpSpPr>
              <a:xfrm>
                <a:off x="1872588" y="2024845"/>
                <a:ext cx="2123347" cy="972109"/>
                <a:chOff x="3491880" y="4163690"/>
                <a:chExt cx="3424012" cy="1628129"/>
              </a:xfrm>
            </p:grpSpPr>
            <p:cxnSp>
              <p:nvCxnSpPr>
                <p:cNvPr id="56" name="Straight Connector 55"/>
                <p:cNvCxnSpPr>
                  <a:endCxn id="44" idx="2"/>
                </p:cNvCxnSpPr>
                <p:nvPr/>
              </p:nvCxnSpPr>
              <p:spPr>
                <a:xfrm flipV="1">
                  <a:off x="5089142" y="4163690"/>
                  <a:ext cx="1822498" cy="48406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5101342" y="4465195"/>
                  <a:ext cx="1814550" cy="460877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Freeform 57"/>
                <p:cNvSpPr/>
                <p:nvPr/>
              </p:nvSpPr>
              <p:spPr>
                <a:xfrm flipH="1">
                  <a:off x="3491880" y="4260814"/>
                  <a:ext cx="1681615" cy="1531005"/>
                </a:xfrm>
                <a:custGeom>
                  <a:avLst/>
                  <a:gdLst>
                    <a:gd name="connsiteX0" fmla="*/ 409575 w 2260600"/>
                    <a:gd name="connsiteY0" fmla="*/ 60325 h 1258887"/>
                    <a:gd name="connsiteX1" fmla="*/ 1114425 w 2260600"/>
                    <a:gd name="connsiteY1" fmla="*/ 260350 h 1258887"/>
                    <a:gd name="connsiteX2" fmla="*/ 2047875 w 2260600"/>
                    <a:gd name="connsiteY2" fmla="*/ 88900 h 1258887"/>
                    <a:gd name="connsiteX3" fmla="*/ 2105025 w 2260600"/>
                    <a:gd name="connsiteY3" fmla="*/ 774700 h 1258887"/>
                    <a:gd name="connsiteX4" fmla="*/ 1114425 w 2260600"/>
                    <a:gd name="connsiteY4" fmla="*/ 1231900 h 1258887"/>
                    <a:gd name="connsiteX5" fmla="*/ 152400 w 2260600"/>
                    <a:gd name="connsiteY5" fmla="*/ 612775 h 1258887"/>
                    <a:gd name="connsiteX6" fmla="*/ 200025 w 2260600"/>
                    <a:gd name="connsiteY6" fmla="*/ 88900 h 1258887"/>
                    <a:gd name="connsiteX7" fmla="*/ 409575 w 2260600"/>
                    <a:gd name="connsiteY7" fmla="*/ 60325 h 1258887"/>
                    <a:gd name="connsiteX0" fmla="*/ 200025 w 2260600"/>
                    <a:gd name="connsiteY0" fmla="*/ 85725 h 1255712"/>
                    <a:gd name="connsiteX1" fmla="*/ 1114425 w 2260600"/>
                    <a:gd name="connsiteY1" fmla="*/ 257175 h 1255712"/>
                    <a:gd name="connsiteX2" fmla="*/ 2047875 w 2260600"/>
                    <a:gd name="connsiteY2" fmla="*/ 85725 h 1255712"/>
                    <a:gd name="connsiteX3" fmla="*/ 2105025 w 2260600"/>
                    <a:gd name="connsiteY3" fmla="*/ 771525 h 1255712"/>
                    <a:gd name="connsiteX4" fmla="*/ 1114425 w 2260600"/>
                    <a:gd name="connsiteY4" fmla="*/ 1228725 h 1255712"/>
                    <a:gd name="connsiteX5" fmla="*/ 152400 w 2260600"/>
                    <a:gd name="connsiteY5" fmla="*/ 609600 h 1255712"/>
                    <a:gd name="connsiteX6" fmla="*/ 200025 w 2260600"/>
                    <a:gd name="connsiteY6" fmla="*/ 85725 h 1255712"/>
                    <a:gd name="connsiteX0" fmla="*/ 228217 w 2254961"/>
                    <a:gd name="connsiteY0" fmla="*/ 86493 h 1255712"/>
                    <a:gd name="connsiteX1" fmla="*/ 1108786 w 2254961"/>
                    <a:gd name="connsiteY1" fmla="*/ 257175 h 1255712"/>
                    <a:gd name="connsiteX2" fmla="*/ 2042236 w 2254961"/>
                    <a:gd name="connsiteY2" fmla="*/ 85725 h 1255712"/>
                    <a:gd name="connsiteX3" fmla="*/ 2099386 w 2254961"/>
                    <a:gd name="connsiteY3" fmla="*/ 771525 h 1255712"/>
                    <a:gd name="connsiteX4" fmla="*/ 1108786 w 2254961"/>
                    <a:gd name="connsiteY4" fmla="*/ 1228725 h 1255712"/>
                    <a:gd name="connsiteX5" fmla="*/ 146761 w 2254961"/>
                    <a:gd name="connsiteY5" fmla="*/ 609600 h 1255712"/>
                    <a:gd name="connsiteX6" fmla="*/ 228217 w 2254961"/>
                    <a:gd name="connsiteY6" fmla="*/ 86493 h 1255712"/>
                    <a:gd name="connsiteX0" fmla="*/ 146762 w 2173506"/>
                    <a:gd name="connsiteY0" fmla="*/ 86493 h 1234885"/>
                    <a:gd name="connsiteX1" fmla="*/ 1027331 w 2173506"/>
                    <a:gd name="connsiteY1" fmla="*/ 257175 h 1234885"/>
                    <a:gd name="connsiteX2" fmla="*/ 1960781 w 2173506"/>
                    <a:gd name="connsiteY2" fmla="*/ 85725 h 1234885"/>
                    <a:gd name="connsiteX3" fmla="*/ 2017931 w 2173506"/>
                    <a:gd name="connsiteY3" fmla="*/ 771525 h 1234885"/>
                    <a:gd name="connsiteX4" fmla="*/ 1027331 w 2173506"/>
                    <a:gd name="connsiteY4" fmla="*/ 1228725 h 1234885"/>
                    <a:gd name="connsiteX5" fmla="*/ 146761 w 2173506"/>
                    <a:gd name="connsiteY5" fmla="*/ 734565 h 1234885"/>
                    <a:gd name="connsiteX6" fmla="*/ 146762 w 2173506"/>
                    <a:gd name="connsiteY6" fmla="*/ 86493 h 1234885"/>
                    <a:gd name="connsiteX0" fmla="*/ 146762 w 2177356"/>
                    <a:gd name="connsiteY0" fmla="*/ 86493 h 1100766"/>
                    <a:gd name="connsiteX1" fmla="*/ 1027331 w 2177356"/>
                    <a:gd name="connsiteY1" fmla="*/ 257175 h 1100766"/>
                    <a:gd name="connsiteX2" fmla="*/ 1960781 w 2177356"/>
                    <a:gd name="connsiteY2" fmla="*/ 85725 h 1100766"/>
                    <a:gd name="connsiteX3" fmla="*/ 2017931 w 2177356"/>
                    <a:gd name="connsiteY3" fmla="*/ 771525 h 1100766"/>
                    <a:gd name="connsiteX4" fmla="*/ 1004230 w 2177356"/>
                    <a:gd name="connsiteY4" fmla="*/ 1094606 h 1100766"/>
                    <a:gd name="connsiteX5" fmla="*/ 146761 w 2177356"/>
                    <a:gd name="connsiteY5" fmla="*/ 734565 h 1100766"/>
                    <a:gd name="connsiteX6" fmla="*/ 146762 w 2177356"/>
                    <a:gd name="connsiteY6" fmla="*/ 86493 h 1100766"/>
                    <a:gd name="connsiteX0" fmla="*/ 146762 w 2112834"/>
                    <a:gd name="connsiteY0" fmla="*/ 92334 h 1112448"/>
                    <a:gd name="connsiteX1" fmla="*/ 1027331 w 2112834"/>
                    <a:gd name="connsiteY1" fmla="*/ 263016 h 1112448"/>
                    <a:gd name="connsiteX2" fmla="*/ 1960781 w 2112834"/>
                    <a:gd name="connsiteY2" fmla="*/ 91566 h 1112448"/>
                    <a:gd name="connsiteX3" fmla="*/ 1939650 w 2112834"/>
                    <a:gd name="connsiteY3" fmla="*/ 812415 h 1112448"/>
                    <a:gd name="connsiteX4" fmla="*/ 1004230 w 2112834"/>
                    <a:gd name="connsiteY4" fmla="*/ 1100447 h 1112448"/>
                    <a:gd name="connsiteX5" fmla="*/ 146761 w 2112834"/>
                    <a:gd name="connsiteY5" fmla="*/ 740406 h 1112448"/>
                    <a:gd name="connsiteX6" fmla="*/ 146762 w 2112834"/>
                    <a:gd name="connsiteY6" fmla="*/ 92334 h 1112448"/>
                    <a:gd name="connsiteX0" fmla="*/ 146762 w 2169654"/>
                    <a:gd name="connsiteY0" fmla="*/ 91565 h 1111679"/>
                    <a:gd name="connsiteX1" fmla="*/ 1027331 w 2169654"/>
                    <a:gd name="connsiteY1" fmla="*/ 262247 h 1111679"/>
                    <a:gd name="connsiteX2" fmla="*/ 2017602 w 2169654"/>
                    <a:gd name="connsiteY2" fmla="*/ 91566 h 1111679"/>
                    <a:gd name="connsiteX3" fmla="*/ 1939650 w 2169654"/>
                    <a:gd name="connsiteY3" fmla="*/ 811646 h 1111679"/>
                    <a:gd name="connsiteX4" fmla="*/ 1004230 w 2169654"/>
                    <a:gd name="connsiteY4" fmla="*/ 1099678 h 1111679"/>
                    <a:gd name="connsiteX5" fmla="*/ 146761 w 2169654"/>
                    <a:gd name="connsiteY5" fmla="*/ 739637 h 1111679"/>
                    <a:gd name="connsiteX6" fmla="*/ 146762 w 2169654"/>
                    <a:gd name="connsiteY6" fmla="*/ 91565 h 1111679"/>
                    <a:gd name="connsiteX0" fmla="*/ 146762 w 2035498"/>
                    <a:gd name="connsiteY0" fmla="*/ 79565 h 1099679"/>
                    <a:gd name="connsiteX1" fmla="*/ 1027331 w 2035498"/>
                    <a:gd name="connsiteY1" fmla="*/ 250247 h 1099679"/>
                    <a:gd name="connsiteX2" fmla="*/ 1579312 w 2035498"/>
                    <a:gd name="connsiteY2" fmla="*/ 163528 h 1099679"/>
                    <a:gd name="connsiteX3" fmla="*/ 1939650 w 2035498"/>
                    <a:gd name="connsiteY3" fmla="*/ 799646 h 1099679"/>
                    <a:gd name="connsiteX4" fmla="*/ 1004230 w 2035498"/>
                    <a:gd name="connsiteY4" fmla="*/ 1087678 h 1099679"/>
                    <a:gd name="connsiteX5" fmla="*/ 146761 w 2035498"/>
                    <a:gd name="connsiteY5" fmla="*/ 727637 h 1099679"/>
                    <a:gd name="connsiteX6" fmla="*/ 146762 w 2035498"/>
                    <a:gd name="connsiteY6" fmla="*/ 79565 h 1099679"/>
                    <a:gd name="connsiteX0" fmla="*/ 146762 w 1584523"/>
                    <a:gd name="connsiteY0" fmla="*/ 79565 h 1120430"/>
                    <a:gd name="connsiteX1" fmla="*/ 1027331 w 1584523"/>
                    <a:gd name="connsiteY1" fmla="*/ 250247 h 1120430"/>
                    <a:gd name="connsiteX2" fmla="*/ 1579312 w 1584523"/>
                    <a:gd name="connsiteY2" fmla="*/ 163528 h 1120430"/>
                    <a:gd name="connsiteX3" fmla="*/ 1058595 w 1584523"/>
                    <a:gd name="connsiteY3" fmla="*/ 924151 h 1120430"/>
                    <a:gd name="connsiteX4" fmla="*/ 1004230 w 1584523"/>
                    <a:gd name="connsiteY4" fmla="*/ 1087678 h 1120430"/>
                    <a:gd name="connsiteX5" fmla="*/ 146761 w 1584523"/>
                    <a:gd name="connsiteY5" fmla="*/ 727637 h 1120430"/>
                    <a:gd name="connsiteX6" fmla="*/ 146762 w 1584523"/>
                    <a:gd name="connsiteY6" fmla="*/ 79565 h 1120430"/>
                    <a:gd name="connsiteX0" fmla="*/ 146762 w 1584523"/>
                    <a:gd name="connsiteY0" fmla="*/ 79565 h 1060673"/>
                    <a:gd name="connsiteX1" fmla="*/ 1027331 w 1584523"/>
                    <a:gd name="connsiteY1" fmla="*/ 250247 h 1060673"/>
                    <a:gd name="connsiteX2" fmla="*/ 1579312 w 1584523"/>
                    <a:gd name="connsiteY2" fmla="*/ 163528 h 1060673"/>
                    <a:gd name="connsiteX3" fmla="*/ 1058595 w 1584523"/>
                    <a:gd name="connsiteY3" fmla="*/ 924151 h 1060673"/>
                    <a:gd name="connsiteX4" fmla="*/ 711451 w 1584523"/>
                    <a:gd name="connsiteY4" fmla="*/ 982661 h 1060673"/>
                    <a:gd name="connsiteX5" fmla="*/ 146761 w 1584523"/>
                    <a:gd name="connsiteY5" fmla="*/ 727637 h 1060673"/>
                    <a:gd name="connsiteX6" fmla="*/ 146762 w 1584523"/>
                    <a:gd name="connsiteY6" fmla="*/ 79565 h 1060673"/>
                    <a:gd name="connsiteX0" fmla="*/ 137508 w 1584522"/>
                    <a:gd name="connsiteY0" fmla="*/ 84266 h 1065374"/>
                    <a:gd name="connsiteX1" fmla="*/ 962555 w 1584522"/>
                    <a:gd name="connsiteY1" fmla="*/ 226740 h 1065374"/>
                    <a:gd name="connsiteX2" fmla="*/ 1570058 w 1584522"/>
                    <a:gd name="connsiteY2" fmla="*/ 168229 h 1065374"/>
                    <a:gd name="connsiteX3" fmla="*/ 1049341 w 1584522"/>
                    <a:gd name="connsiteY3" fmla="*/ 928852 h 1065374"/>
                    <a:gd name="connsiteX4" fmla="*/ 702197 w 1584522"/>
                    <a:gd name="connsiteY4" fmla="*/ 987362 h 1065374"/>
                    <a:gd name="connsiteX5" fmla="*/ 137507 w 1584522"/>
                    <a:gd name="connsiteY5" fmla="*/ 732338 h 1065374"/>
                    <a:gd name="connsiteX6" fmla="*/ 137508 w 1584522"/>
                    <a:gd name="connsiteY6" fmla="*/ 84266 h 1065374"/>
                    <a:gd name="connsiteX0" fmla="*/ 137508 w 1584522"/>
                    <a:gd name="connsiteY0" fmla="*/ 84266 h 1055623"/>
                    <a:gd name="connsiteX1" fmla="*/ 962555 w 1584522"/>
                    <a:gd name="connsiteY1" fmla="*/ 226740 h 1055623"/>
                    <a:gd name="connsiteX2" fmla="*/ 1570058 w 1584522"/>
                    <a:gd name="connsiteY2" fmla="*/ 168229 h 1055623"/>
                    <a:gd name="connsiteX3" fmla="*/ 1049341 w 1584522"/>
                    <a:gd name="connsiteY3" fmla="*/ 928852 h 1055623"/>
                    <a:gd name="connsiteX4" fmla="*/ 528625 w 1584522"/>
                    <a:gd name="connsiteY4" fmla="*/ 928853 h 1055623"/>
                    <a:gd name="connsiteX5" fmla="*/ 137507 w 1584522"/>
                    <a:gd name="connsiteY5" fmla="*/ 732338 h 1055623"/>
                    <a:gd name="connsiteX6" fmla="*/ 137508 w 1584522"/>
                    <a:gd name="connsiteY6" fmla="*/ 84266 h 1055623"/>
                    <a:gd name="connsiteX0" fmla="*/ 194787 w 1641801"/>
                    <a:gd name="connsiteY0" fmla="*/ 97516 h 1068873"/>
                    <a:gd name="connsiteX1" fmla="*/ 1019834 w 1641801"/>
                    <a:gd name="connsiteY1" fmla="*/ 239990 h 1068873"/>
                    <a:gd name="connsiteX2" fmla="*/ 1627337 w 1641801"/>
                    <a:gd name="connsiteY2" fmla="*/ 181479 h 1068873"/>
                    <a:gd name="connsiteX3" fmla="*/ 1106620 w 1641801"/>
                    <a:gd name="connsiteY3" fmla="*/ 942102 h 1068873"/>
                    <a:gd name="connsiteX4" fmla="*/ 585904 w 1641801"/>
                    <a:gd name="connsiteY4" fmla="*/ 942103 h 1068873"/>
                    <a:gd name="connsiteX5" fmla="*/ 65187 w 1641801"/>
                    <a:gd name="connsiteY5" fmla="*/ 825084 h 1068873"/>
                    <a:gd name="connsiteX6" fmla="*/ 194787 w 1641801"/>
                    <a:gd name="connsiteY6" fmla="*/ 97516 h 1068873"/>
                    <a:gd name="connsiteX0" fmla="*/ 180322 w 1627336"/>
                    <a:gd name="connsiteY0" fmla="*/ 97516 h 1078624"/>
                    <a:gd name="connsiteX1" fmla="*/ 1005369 w 1627336"/>
                    <a:gd name="connsiteY1" fmla="*/ 239990 h 1078624"/>
                    <a:gd name="connsiteX2" fmla="*/ 1612872 w 1627336"/>
                    <a:gd name="connsiteY2" fmla="*/ 181479 h 1078624"/>
                    <a:gd name="connsiteX3" fmla="*/ 1092155 w 1627336"/>
                    <a:gd name="connsiteY3" fmla="*/ 942102 h 1078624"/>
                    <a:gd name="connsiteX4" fmla="*/ 484652 w 1627336"/>
                    <a:gd name="connsiteY4" fmla="*/ 1000613 h 1078624"/>
                    <a:gd name="connsiteX5" fmla="*/ 50722 w 1627336"/>
                    <a:gd name="connsiteY5" fmla="*/ 825084 h 1078624"/>
                    <a:gd name="connsiteX6" fmla="*/ 180322 w 1627336"/>
                    <a:gd name="connsiteY6" fmla="*/ 97516 h 1078624"/>
                    <a:gd name="connsiteX0" fmla="*/ 180322 w 1685194"/>
                    <a:gd name="connsiteY0" fmla="*/ 97516 h 1039618"/>
                    <a:gd name="connsiteX1" fmla="*/ 1005369 w 1685194"/>
                    <a:gd name="connsiteY1" fmla="*/ 239990 h 1039618"/>
                    <a:gd name="connsiteX2" fmla="*/ 1612872 w 1685194"/>
                    <a:gd name="connsiteY2" fmla="*/ 181479 h 1039618"/>
                    <a:gd name="connsiteX3" fmla="*/ 1439301 w 1685194"/>
                    <a:gd name="connsiteY3" fmla="*/ 415518 h 1039618"/>
                    <a:gd name="connsiteX4" fmla="*/ 1092155 w 1685194"/>
                    <a:gd name="connsiteY4" fmla="*/ 942102 h 1039618"/>
                    <a:gd name="connsiteX5" fmla="*/ 484652 w 1685194"/>
                    <a:gd name="connsiteY5" fmla="*/ 1000613 h 1039618"/>
                    <a:gd name="connsiteX6" fmla="*/ 50722 w 1685194"/>
                    <a:gd name="connsiteY6" fmla="*/ 825084 h 1039618"/>
                    <a:gd name="connsiteX7" fmla="*/ 180322 w 1685194"/>
                    <a:gd name="connsiteY7" fmla="*/ 97516 h 103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5194" h="1039618">
                      <a:moveTo>
                        <a:pt x="180322" y="97516"/>
                      </a:moveTo>
                      <a:cubicBezTo>
                        <a:pt x="339430" y="0"/>
                        <a:pt x="766611" y="225996"/>
                        <a:pt x="1005369" y="239990"/>
                      </a:cubicBezTo>
                      <a:cubicBezTo>
                        <a:pt x="1244127" y="253984"/>
                        <a:pt x="1540550" y="152224"/>
                        <a:pt x="1612872" y="181479"/>
                      </a:cubicBezTo>
                      <a:cubicBezTo>
                        <a:pt x="1685194" y="210734"/>
                        <a:pt x="1526087" y="288748"/>
                        <a:pt x="1439301" y="415518"/>
                      </a:cubicBezTo>
                      <a:cubicBezTo>
                        <a:pt x="1352515" y="542288"/>
                        <a:pt x="1251263" y="844586"/>
                        <a:pt x="1092155" y="942102"/>
                      </a:cubicBezTo>
                      <a:cubicBezTo>
                        <a:pt x="933047" y="1039618"/>
                        <a:pt x="658224" y="1020116"/>
                        <a:pt x="484652" y="1000613"/>
                      </a:cubicBezTo>
                      <a:cubicBezTo>
                        <a:pt x="311080" y="981110"/>
                        <a:pt x="101444" y="975600"/>
                        <a:pt x="50722" y="825084"/>
                      </a:cubicBezTo>
                      <a:cubicBezTo>
                        <a:pt x="0" y="674568"/>
                        <a:pt x="21214" y="195032"/>
                        <a:pt x="180322" y="97516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 flipH="1">
                  <a:off x="3650650" y="4474222"/>
                  <a:ext cx="1406085" cy="350044"/>
                </a:xfrm>
                <a:custGeom>
                  <a:avLst/>
                  <a:gdLst>
                    <a:gd name="connsiteX0" fmla="*/ 0 w 1724025"/>
                    <a:gd name="connsiteY0" fmla="*/ 9525 h 287337"/>
                    <a:gd name="connsiteX1" fmla="*/ 800100 w 1724025"/>
                    <a:gd name="connsiteY1" fmla="*/ 285750 h 287337"/>
                    <a:gd name="connsiteX2" fmla="*/ 1724025 w 1724025"/>
                    <a:gd name="connsiteY2" fmla="*/ 0 h 287337"/>
                    <a:gd name="connsiteX0" fmla="*/ 0 w 1713309"/>
                    <a:gd name="connsiteY0" fmla="*/ 0 h 351528"/>
                    <a:gd name="connsiteX1" fmla="*/ 789384 w 1713309"/>
                    <a:gd name="connsiteY1" fmla="*/ 342131 h 351528"/>
                    <a:gd name="connsiteX2" fmla="*/ 1713309 w 1713309"/>
                    <a:gd name="connsiteY2" fmla="*/ 56381 h 351528"/>
                    <a:gd name="connsiteX0" fmla="*/ 0 w 1728192"/>
                    <a:gd name="connsiteY0" fmla="*/ 0 h 342131"/>
                    <a:gd name="connsiteX1" fmla="*/ 789384 w 1728192"/>
                    <a:gd name="connsiteY1" fmla="*/ 342131 h 342131"/>
                    <a:gd name="connsiteX2" fmla="*/ 1728192 w 1728192"/>
                    <a:gd name="connsiteY2" fmla="*/ 0 h 342131"/>
                    <a:gd name="connsiteX0" fmla="*/ 0 w 1728192"/>
                    <a:gd name="connsiteY0" fmla="*/ 0 h 288033"/>
                    <a:gd name="connsiteX1" fmla="*/ 792087 w 1728192"/>
                    <a:gd name="connsiteY1" fmla="*/ 288033 h 288033"/>
                    <a:gd name="connsiteX2" fmla="*/ 1728192 w 1728192"/>
                    <a:gd name="connsiteY2" fmla="*/ 0 h 288033"/>
                    <a:gd name="connsiteX0" fmla="*/ 0 w 1728192"/>
                    <a:gd name="connsiteY0" fmla="*/ 0 h 280453"/>
                    <a:gd name="connsiteX1" fmla="*/ 766572 w 1728192"/>
                    <a:gd name="connsiteY1" fmla="*/ 280453 h 280453"/>
                    <a:gd name="connsiteX2" fmla="*/ 1728192 w 1728192"/>
                    <a:gd name="connsiteY2" fmla="*/ 0 h 280453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246344"/>
                    <a:gd name="connsiteX1" fmla="*/ 691683 w 1215901"/>
                    <a:gd name="connsiteY1" fmla="*/ 219815 h 246344"/>
                    <a:gd name="connsiteX2" fmla="*/ 1215901 w 1215901"/>
                    <a:gd name="connsiteY2" fmla="*/ 159176 h 246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5901" h="246344">
                      <a:moveTo>
                        <a:pt x="0" y="0"/>
                      </a:moveTo>
                      <a:cubicBezTo>
                        <a:pt x="256381" y="138906"/>
                        <a:pt x="489033" y="193286"/>
                        <a:pt x="691683" y="219815"/>
                      </a:cubicBezTo>
                      <a:cubicBezTo>
                        <a:pt x="894333" y="246344"/>
                        <a:pt x="991095" y="222634"/>
                        <a:pt x="1215901" y="159176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 flipH="1">
                  <a:off x="3997057" y="5389724"/>
                  <a:ext cx="1125825" cy="274519"/>
                </a:xfrm>
                <a:custGeom>
                  <a:avLst/>
                  <a:gdLst>
                    <a:gd name="connsiteX0" fmla="*/ 0 w 1752600"/>
                    <a:gd name="connsiteY0" fmla="*/ 9525 h 268288"/>
                    <a:gd name="connsiteX1" fmla="*/ 809625 w 1752600"/>
                    <a:gd name="connsiteY1" fmla="*/ 266700 h 268288"/>
                    <a:gd name="connsiteX2" fmla="*/ 1752600 w 1752600"/>
                    <a:gd name="connsiteY2" fmla="*/ 0 h 268288"/>
                    <a:gd name="connsiteX0" fmla="*/ 0 w 1752600"/>
                    <a:gd name="connsiteY0" fmla="*/ 0 h 267589"/>
                    <a:gd name="connsiteX1" fmla="*/ 809625 w 1752600"/>
                    <a:gd name="connsiteY1" fmla="*/ 257175 h 267589"/>
                    <a:gd name="connsiteX2" fmla="*/ 1752600 w 1752600"/>
                    <a:gd name="connsiteY2" fmla="*/ 62483 h 267589"/>
                    <a:gd name="connsiteX0" fmla="*/ 0 w 1752600"/>
                    <a:gd name="connsiteY0" fmla="*/ 0 h 360929"/>
                    <a:gd name="connsiteX1" fmla="*/ 838200 w 1752600"/>
                    <a:gd name="connsiteY1" fmla="*/ 350515 h 360929"/>
                    <a:gd name="connsiteX2" fmla="*/ 1752600 w 1752600"/>
                    <a:gd name="connsiteY2" fmla="*/ 62483 h 360929"/>
                    <a:gd name="connsiteX0" fmla="*/ 0 w 1813129"/>
                    <a:gd name="connsiteY0" fmla="*/ 68219 h 299401"/>
                    <a:gd name="connsiteX1" fmla="*/ 898729 w 1813129"/>
                    <a:gd name="connsiteY1" fmla="*/ 288032 h 299401"/>
                    <a:gd name="connsiteX2" fmla="*/ 1813129 w 1813129"/>
                    <a:gd name="connsiteY2" fmla="*/ 0 h 299401"/>
                    <a:gd name="connsiteX0" fmla="*/ 0 w 1813129"/>
                    <a:gd name="connsiteY0" fmla="*/ 68219 h 200864"/>
                    <a:gd name="connsiteX1" fmla="*/ 792480 w 1813129"/>
                    <a:gd name="connsiteY1" fmla="*/ 189494 h 200864"/>
                    <a:gd name="connsiteX2" fmla="*/ 1813129 w 1813129"/>
                    <a:gd name="connsiteY2" fmla="*/ 0 h 200864"/>
                    <a:gd name="connsiteX0" fmla="*/ 0 w 1030224"/>
                    <a:gd name="connsiteY0" fmla="*/ 0 h 193193"/>
                    <a:gd name="connsiteX1" fmla="*/ 792480 w 1030224"/>
                    <a:gd name="connsiteY1" fmla="*/ 121275 h 193193"/>
                    <a:gd name="connsiteX2" fmla="*/ 1030224 w 1030224"/>
                    <a:gd name="connsiteY2" fmla="*/ 60637 h 193193"/>
                    <a:gd name="connsiteX0" fmla="*/ 0 w 1030224"/>
                    <a:gd name="connsiteY0" fmla="*/ 0 h 193193"/>
                    <a:gd name="connsiteX1" fmla="*/ 475488 w 1030224"/>
                    <a:gd name="connsiteY1" fmla="*/ 121275 h 193193"/>
                    <a:gd name="connsiteX2" fmla="*/ 1030224 w 1030224"/>
                    <a:gd name="connsiteY2" fmla="*/ 60637 h 193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0224" h="193193">
                      <a:moveTo>
                        <a:pt x="0" y="0"/>
                      </a:moveTo>
                      <a:cubicBezTo>
                        <a:pt x="258762" y="129381"/>
                        <a:pt x="303784" y="111169"/>
                        <a:pt x="475488" y="121275"/>
                      </a:cubicBezTo>
                      <a:cubicBezTo>
                        <a:pt x="647192" y="131381"/>
                        <a:pt x="704786" y="193193"/>
                        <a:pt x="1030224" y="60637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5" name="Freeform 54"/>
              <p:cNvSpPr/>
              <p:nvPr/>
            </p:nvSpPr>
            <p:spPr>
              <a:xfrm rot="11226682" flipH="1" flipV="1">
                <a:off x="2731183" y="2001764"/>
                <a:ext cx="772978" cy="1064405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" name="Group 72"/>
            <p:cNvGrpSpPr/>
            <p:nvPr/>
          </p:nvGrpSpPr>
          <p:grpSpPr>
            <a:xfrm flipH="1">
              <a:off x="7452320" y="3068960"/>
              <a:ext cx="2808312" cy="4506891"/>
              <a:chOff x="-252536" y="1342678"/>
              <a:chExt cx="2657659" cy="4335020"/>
            </a:xfrm>
          </p:grpSpPr>
          <p:sp>
            <p:nvSpPr>
              <p:cNvPr id="62" name="Chord 61"/>
              <p:cNvSpPr/>
              <p:nvPr/>
            </p:nvSpPr>
            <p:spPr>
              <a:xfrm>
                <a:off x="-252536" y="1844822"/>
                <a:ext cx="2657659" cy="3832876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3" name="Group 24"/>
              <p:cNvGrpSpPr/>
              <p:nvPr/>
            </p:nvGrpSpPr>
            <p:grpSpPr>
              <a:xfrm>
                <a:off x="432621" y="1342678"/>
                <a:ext cx="1287341" cy="1145866"/>
                <a:chOff x="-1009262" y="1732638"/>
                <a:chExt cx="1033010" cy="831187"/>
              </a:xfrm>
              <a:solidFill>
                <a:srgbClr val="FF3300"/>
              </a:solidFill>
            </p:grpSpPr>
            <p:sp>
              <p:nvSpPr>
                <p:cNvPr id="71" name="Freeform 10"/>
                <p:cNvSpPr/>
                <p:nvPr/>
              </p:nvSpPr>
              <p:spPr>
                <a:xfrm>
                  <a:off x="-1009262" y="2036176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" name="Chord 11"/>
                <p:cNvSpPr/>
                <p:nvPr/>
              </p:nvSpPr>
              <p:spPr>
                <a:xfrm>
                  <a:off x="-779704" y="1732638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4" name="Oval 63"/>
              <p:cNvSpPr/>
              <p:nvPr/>
            </p:nvSpPr>
            <p:spPr>
              <a:xfrm>
                <a:off x="406881" y="2330067"/>
                <a:ext cx="127180" cy="2759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5" name="Group 102"/>
              <p:cNvGrpSpPr/>
              <p:nvPr/>
            </p:nvGrpSpPr>
            <p:grpSpPr>
              <a:xfrm>
                <a:off x="-252536" y="2818854"/>
                <a:ext cx="1751341" cy="610144"/>
                <a:chOff x="-404028" y="2818856"/>
                <a:chExt cx="1902832" cy="610144"/>
              </a:xfrm>
            </p:grpSpPr>
            <p:sp>
              <p:nvSpPr>
                <p:cNvPr id="67" name="Freeform 66"/>
                <p:cNvSpPr/>
                <p:nvPr/>
              </p:nvSpPr>
              <p:spPr>
                <a:xfrm>
                  <a:off x="-404028" y="2821902"/>
                  <a:ext cx="1296144" cy="607098"/>
                </a:xfrm>
                <a:custGeom>
                  <a:avLst/>
                  <a:gdLst>
                    <a:gd name="connsiteX0" fmla="*/ 179010 w 1524001"/>
                    <a:gd name="connsiteY0" fmla="*/ 74991 h 648306"/>
                    <a:gd name="connsiteX1" fmla="*/ 91924 w 1524001"/>
                    <a:gd name="connsiteY1" fmla="*/ 524934 h 648306"/>
                    <a:gd name="connsiteX2" fmla="*/ 730553 w 1524001"/>
                    <a:gd name="connsiteY2" fmla="*/ 641048 h 648306"/>
                    <a:gd name="connsiteX3" fmla="*/ 1427239 w 1524001"/>
                    <a:gd name="connsiteY3" fmla="*/ 553963 h 648306"/>
                    <a:gd name="connsiteX4" fmla="*/ 1311124 w 1524001"/>
                    <a:gd name="connsiteY4" fmla="*/ 74991 h 648306"/>
                    <a:gd name="connsiteX5" fmla="*/ 730553 w 1524001"/>
                    <a:gd name="connsiteY5" fmla="*/ 104020 h 648306"/>
                    <a:gd name="connsiteX6" fmla="*/ 179010 w 1524001"/>
                    <a:gd name="connsiteY6" fmla="*/ 74991 h 648306"/>
                    <a:gd name="connsiteX0" fmla="*/ 158576 w 1528088"/>
                    <a:gd name="connsiteY0" fmla="*/ 70152 h 684508"/>
                    <a:gd name="connsiteX1" fmla="*/ 96011 w 1528088"/>
                    <a:gd name="connsiteY1" fmla="*/ 561136 h 684508"/>
                    <a:gd name="connsiteX2" fmla="*/ 734640 w 1528088"/>
                    <a:gd name="connsiteY2" fmla="*/ 677250 h 684508"/>
                    <a:gd name="connsiteX3" fmla="*/ 1431326 w 1528088"/>
                    <a:gd name="connsiteY3" fmla="*/ 590165 h 684508"/>
                    <a:gd name="connsiteX4" fmla="*/ 1315211 w 1528088"/>
                    <a:gd name="connsiteY4" fmla="*/ 111193 h 684508"/>
                    <a:gd name="connsiteX5" fmla="*/ 734640 w 1528088"/>
                    <a:gd name="connsiteY5" fmla="*/ 140222 h 684508"/>
                    <a:gd name="connsiteX6" fmla="*/ 158576 w 1528088"/>
                    <a:gd name="connsiteY6" fmla="*/ 70152 h 684508"/>
                    <a:gd name="connsiteX0" fmla="*/ 158576 w 1527337"/>
                    <a:gd name="connsiteY0" fmla="*/ 74991 h 696187"/>
                    <a:gd name="connsiteX1" fmla="*/ 96011 w 1527337"/>
                    <a:gd name="connsiteY1" fmla="*/ 565975 h 696187"/>
                    <a:gd name="connsiteX2" fmla="*/ 734640 w 1527337"/>
                    <a:gd name="connsiteY2" fmla="*/ 682089 h 696187"/>
                    <a:gd name="connsiteX3" fmla="*/ 1431326 w 1527337"/>
                    <a:gd name="connsiteY3" fmla="*/ 595004 h 696187"/>
                    <a:gd name="connsiteX4" fmla="*/ 1310704 w 1527337"/>
                    <a:gd name="connsiteY4" fmla="*/ 74991 h 696187"/>
                    <a:gd name="connsiteX5" fmla="*/ 734640 w 1527337"/>
                    <a:gd name="connsiteY5" fmla="*/ 145061 h 696187"/>
                    <a:gd name="connsiteX6" fmla="*/ 158576 w 1527337"/>
                    <a:gd name="connsiteY6" fmla="*/ 74991 h 696187"/>
                    <a:gd name="connsiteX0" fmla="*/ 168018 w 1536779"/>
                    <a:gd name="connsiteY0" fmla="*/ 74991 h 696187"/>
                    <a:gd name="connsiteX1" fmla="*/ 96011 w 1536779"/>
                    <a:gd name="connsiteY1" fmla="*/ 579048 h 696187"/>
                    <a:gd name="connsiteX2" fmla="*/ 744082 w 1536779"/>
                    <a:gd name="connsiteY2" fmla="*/ 682089 h 696187"/>
                    <a:gd name="connsiteX3" fmla="*/ 1440768 w 1536779"/>
                    <a:gd name="connsiteY3" fmla="*/ 595004 h 696187"/>
                    <a:gd name="connsiteX4" fmla="*/ 1320146 w 1536779"/>
                    <a:gd name="connsiteY4" fmla="*/ 74991 h 696187"/>
                    <a:gd name="connsiteX5" fmla="*/ 744082 w 1536779"/>
                    <a:gd name="connsiteY5" fmla="*/ 145061 h 696187"/>
                    <a:gd name="connsiteX6" fmla="*/ 168018 w 1536779"/>
                    <a:gd name="connsiteY6" fmla="*/ 74991 h 696187"/>
                    <a:gd name="connsiteX0" fmla="*/ 168018 w 1488166"/>
                    <a:gd name="connsiteY0" fmla="*/ 72331 h 679429"/>
                    <a:gd name="connsiteX1" fmla="*/ 96011 w 1488166"/>
                    <a:gd name="connsiteY1" fmla="*/ 576388 h 679429"/>
                    <a:gd name="connsiteX2" fmla="*/ 744082 w 1488166"/>
                    <a:gd name="connsiteY2" fmla="*/ 679429 h 679429"/>
                    <a:gd name="connsiteX3" fmla="*/ 1392155 w 1488166"/>
                    <a:gd name="connsiteY3" fmla="*/ 576388 h 679429"/>
                    <a:gd name="connsiteX4" fmla="*/ 1320146 w 1488166"/>
                    <a:gd name="connsiteY4" fmla="*/ 72331 h 679429"/>
                    <a:gd name="connsiteX5" fmla="*/ 744082 w 1488166"/>
                    <a:gd name="connsiteY5" fmla="*/ 142401 h 679429"/>
                    <a:gd name="connsiteX6" fmla="*/ 168018 w 1488166"/>
                    <a:gd name="connsiteY6" fmla="*/ 72331 h 679429"/>
                    <a:gd name="connsiteX0" fmla="*/ 168018 w 1488166"/>
                    <a:gd name="connsiteY0" fmla="*/ 72331 h 679429"/>
                    <a:gd name="connsiteX1" fmla="*/ 96011 w 1488166"/>
                    <a:gd name="connsiteY1" fmla="*/ 576388 h 679429"/>
                    <a:gd name="connsiteX2" fmla="*/ 744082 w 1488166"/>
                    <a:gd name="connsiteY2" fmla="*/ 679429 h 679429"/>
                    <a:gd name="connsiteX3" fmla="*/ 1392155 w 1488166"/>
                    <a:gd name="connsiteY3" fmla="*/ 576388 h 679429"/>
                    <a:gd name="connsiteX4" fmla="*/ 1320146 w 1488166"/>
                    <a:gd name="connsiteY4" fmla="*/ 72331 h 679429"/>
                    <a:gd name="connsiteX5" fmla="*/ 744082 w 1488166"/>
                    <a:gd name="connsiteY5" fmla="*/ 142401 h 679429"/>
                    <a:gd name="connsiteX6" fmla="*/ 168018 w 1488166"/>
                    <a:gd name="connsiteY6" fmla="*/ 72331 h 679429"/>
                    <a:gd name="connsiteX0" fmla="*/ 168018 w 1428158"/>
                    <a:gd name="connsiteY0" fmla="*/ 72331 h 679429"/>
                    <a:gd name="connsiteX1" fmla="*/ 96011 w 1428158"/>
                    <a:gd name="connsiteY1" fmla="*/ 576388 h 679429"/>
                    <a:gd name="connsiteX2" fmla="*/ 744082 w 1428158"/>
                    <a:gd name="connsiteY2" fmla="*/ 679429 h 679429"/>
                    <a:gd name="connsiteX3" fmla="*/ 1392155 w 1428158"/>
                    <a:gd name="connsiteY3" fmla="*/ 576388 h 679429"/>
                    <a:gd name="connsiteX4" fmla="*/ 1320146 w 1428158"/>
                    <a:gd name="connsiteY4" fmla="*/ 72331 h 679429"/>
                    <a:gd name="connsiteX5" fmla="*/ 744082 w 1428158"/>
                    <a:gd name="connsiteY5" fmla="*/ 142401 h 679429"/>
                    <a:gd name="connsiteX6" fmla="*/ 168018 w 1428158"/>
                    <a:gd name="connsiteY6" fmla="*/ 72331 h 679429"/>
                    <a:gd name="connsiteX0" fmla="*/ 168018 w 1392155"/>
                    <a:gd name="connsiteY0" fmla="*/ 72331 h 679429"/>
                    <a:gd name="connsiteX1" fmla="*/ 96011 w 1392155"/>
                    <a:gd name="connsiteY1" fmla="*/ 576388 h 679429"/>
                    <a:gd name="connsiteX2" fmla="*/ 744082 w 1392155"/>
                    <a:gd name="connsiteY2" fmla="*/ 679429 h 679429"/>
                    <a:gd name="connsiteX3" fmla="*/ 1392155 w 1392155"/>
                    <a:gd name="connsiteY3" fmla="*/ 576388 h 679429"/>
                    <a:gd name="connsiteX4" fmla="*/ 1320146 w 1392155"/>
                    <a:gd name="connsiteY4" fmla="*/ 72331 h 679429"/>
                    <a:gd name="connsiteX5" fmla="*/ 744082 w 1392155"/>
                    <a:gd name="connsiteY5" fmla="*/ 142401 h 679429"/>
                    <a:gd name="connsiteX6" fmla="*/ 168018 w 1392155"/>
                    <a:gd name="connsiteY6" fmla="*/ 72331 h 679429"/>
                    <a:gd name="connsiteX0" fmla="*/ 168018 w 1392155"/>
                    <a:gd name="connsiteY0" fmla="*/ 72331 h 679429"/>
                    <a:gd name="connsiteX1" fmla="*/ 96011 w 1392155"/>
                    <a:gd name="connsiteY1" fmla="*/ 576388 h 679429"/>
                    <a:gd name="connsiteX2" fmla="*/ 744082 w 1392155"/>
                    <a:gd name="connsiteY2" fmla="*/ 679429 h 679429"/>
                    <a:gd name="connsiteX3" fmla="*/ 1392155 w 1392155"/>
                    <a:gd name="connsiteY3" fmla="*/ 576388 h 679429"/>
                    <a:gd name="connsiteX4" fmla="*/ 1320146 w 1392155"/>
                    <a:gd name="connsiteY4" fmla="*/ 72331 h 679429"/>
                    <a:gd name="connsiteX5" fmla="*/ 744082 w 1392155"/>
                    <a:gd name="connsiteY5" fmla="*/ 142401 h 679429"/>
                    <a:gd name="connsiteX6" fmla="*/ 168018 w 1392155"/>
                    <a:gd name="connsiteY6" fmla="*/ 72331 h 679429"/>
                    <a:gd name="connsiteX0" fmla="*/ 168018 w 1392155"/>
                    <a:gd name="connsiteY0" fmla="*/ 72331 h 679429"/>
                    <a:gd name="connsiteX1" fmla="*/ 96011 w 1392155"/>
                    <a:gd name="connsiteY1" fmla="*/ 576388 h 679429"/>
                    <a:gd name="connsiteX2" fmla="*/ 744082 w 1392155"/>
                    <a:gd name="connsiteY2" fmla="*/ 679429 h 679429"/>
                    <a:gd name="connsiteX3" fmla="*/ 1392155 w 1392155"/>
                    <a:gd name="connsiteY3" fmla="*/ 576388 h 679429"/>
                    <a:gd name="connsiteX4" fmla="*/ 1320146 w 1392155"/>
                    <a:gd name="connsiteY4" fmla="*/ 72331 h 679429"/>
                    <a:gd name="connsiteX5" fmla="*/ 744082 w 1392155"/>
                    <a:gd name="connsiteY5" fmla="*/ 142401 h 679429"/>
                    <a:gd name="connsiteX6" fmla="*/ 168018 w 1392155"/>
                    <a:gd name="connsiteY6" fmla="*/ 72331 h 679429"/>
                    <a:gd name="connsiteX0" fmla="*/ 168018 w 1392155"/>
                    <a:gd name="connsiteY0" fmla="*/ 0 h 607098"/>
                    <a:gd name="connsiteX1" fmla="*/ 96011 w 1392155"/>
                    <a:gd name="connsiteY1" fmla="*/ 504057 h 607098"/>
                    <a:gd name="connsiteX2" fmla="*/ 744082 w 1392155"/>
                    <a:gd name="connsiteY2" fmla="*/ 607098 h 607098"/>
                    <a:gd name="connsiteX3" fmla="*/ 1392155 w 1392155"/>
                    <a:gd name="connsiteY3" fmla="*/ 504057 h 607098"/>
                    <a:gd name="connsiteX4" fmla="*/ 1320146 w 1392155"/>
                    <a:gd name="connsiteY4" fmla="*/ 0 h 607098"/>
                    <a:gd name="connsiteX5" fmla="*/ 744082 w 1392155"/>
                    <a:gd name="connsiteY5" fmla="*/ 70070 h 607098"/>
                    <a:gd name="connsiteX6" fmla="*/ 168018 w 1392155"/>
                    <a:gd name="connsiteY6" fmla="*/ 0 h 607098"/>
                    <a:gd name="connsiteX0" fmla="*/ 72007 w 1296144"/>
                    <a:gd name="connsiteY0" fmla="*/ 0 h 607098"/>
                    <a:gd name="connsiteX1" fmla="*/ 0 w 1296144"/>
                    <a:gd name="connsiteY1" fmla="*/ 504057 h 607098"/>
                    <a:gd name="connsiteX2" fmla="*/ 648071 w 1296144"/>
                    <a:gd name="connsiteY2" fmla="*/ 607098 h 607098"/>
                    <a:gd name="connsiteX3" fmla="*/ 1296144 w 1296144"/>
                    <a:gd name="connsiteY3" fmla="*/ 504057 h 607098"/>
                    <a:gd name="connsiteX4" fmla="*/ 1224135 w 1296144"/>
                    <a:gd name="connsiteY4" fmla="*/ 0 h 607098"/>
                    <a:gd name="connsiteX5" fmla="*/ 648071 w 1296144"/>
                    <a:gd name="connsiteY5" fmla="*/ 70070 h 607098"/>
                    <a:gd name="connsiteX6" fmla="*/ 72007 w 1296144"/>
                    <a:gd name="connsiteY6" fmla="*/ 0 h 607098"/>
                    <a:gd name="connsiteX0" fmla="*/ 72007 w 1296144"/>
                    <a:gd name="connsiteY0" fmla="*/ 0 h 607098"/>
                    <a:gd name="connsiteX1" fmla="*/ 0 w 1296144"/>
                    <a:gd name="connsiteY1" fmla="*/ 504057 h 607098"/>
                    <a:gd name="connsiteX2" fmla="*/ 648071 w 1296144"/>
                    <a:gd name="connsiteY2" fmla="*/ 607098 h 607098"/>
                    <a:gd name="connsiteX3" fmla="*/ 1296144 w 1296144"/>
                    <a:gd name="connsiteY3" fmla="*/ 504057 h 607098"/>
                    <a:gd name="connsiteX4" fmla="*/ 1224135 w 1296144"/>
                    <a:gd name="connsiteY4" fmla="*/ 0 h 607098"/>
                    <a:gd name="connsiteX5" fmla="*/ 648071 w 1296144"/>
                    <a:gd name="connsiteY5" fmla="*/ 70070 h 607098"/>
                    <a:gd name="connsiteX6" fmla="*/ 72007 w 1296144"/>
                    <a:gd name="connsiteY6" fmla="*/ 0 h 607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6144" h="607098">
                      <a:moveTo>
                        <a:pt x="72007" y="0"/>
                      </a:moveTo>
                      <a:cubicBezTo>
                        <a:pt x="17707" y="145867"/>
                        <a:pt x="33137" y="291630"/>
                        <a:pt x="0" y="504057"/>
                      </a:cubicBezTo>
                      <a:cubicBezTo>
                        <a:pt x="207255" y="593820"/>
                        <a:pt x="432047" y="607098"/>
                        <a:pt x="648071" y="607098"/>
                      </a:cubicBezTo>
                      <a:cubicBezTo>
                        <a:pt x="864095" y="607098"/>
                        <a:pt x="1081269" y="586200"/>
                        <a:pt x="1296144" y="504057"/>
                      </a:cubicBezTo>
                      <a:cubicBezTo>
                        <a:pt x="1285867" y="356018"/>
                        <a:pt x="1244527" y="191587"/>
                        <a:pt x="1224135" y="0"/>
                      </a:cubicBezTo>
                      <a:cubicBezTo>
                        <a:pt x="1148895" y="19109"/>
                        <a:pt x="840092" y="70070"/>
                        <a:pt x="648071" y="70070"/>
                      </a:cubicBezTo>
                      <a:cubicBezTo>
                        <a:pt x="456050" y="70070"/>
                        <a:pt x="219255" y="34349"/>
                        <a:pt x="72007" y="0"/>
                      </a:cubicBezTo>
                      <a:close/>
                    </a:path>
                  </a:pathLst>
                </a:custGeom>
                <a:solidFill>
                  <a:srgbClr val="99FF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-327456" y="2914106"/>
                  <a:ext cx="1150620" cy="86360"/>
                </a:xfrm>
                <a:custGeom>
                  <a:avLst/>
                  <a:gdLst>
                    <a:gd name="connsiteX0" fmla="*/ 0 w 1150620"/>
                    <a:gd name="connsiteY0" fmla="*/ 15240 h 86360"/>
                    <a:gd name="connsiteX1" fmla="*/ 579120 w 1150620"/>
                    <a:gd name="connsiteY1" fmla="*/ 83820 h 86360"/>
                    <a:gd name="connsiteX2" fmla="*/ 1150620 w 1150620"/>
                    <a:gd name="connsiteY2" fmla="*/ 0 h 86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0620" h="86360">
                      <a:moveTo>
                        <a:pt x="0" y="15240"/>
                      </a:moveTo>
                      <a:cubicBezTo>
                        <a:pt x="193675" y="50800"/>
                        <a:pt x="387350" y="86360"/>
                        <a:pt x="579120" y="83820"/>
                      </a:cubicBezTo>
                      <a:cubicBezTo>
                        <a:pt x="770890" y="81280"/>
                        <a:pt x="960755" y="40640"/>
                        <a:pt x="1150620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-380796" y="3264626"/>
                  <a:ext cx="1272540" cy="100330"/>
                </a:xfrm>
                <a:custGeom>
                  <a:avLst/>
                  <a:gdLst>
                    <a:gd name="connsiteX0" fmla="*/ 0 w 1272540"/>
                    <a:gd name="connsiteY0" fmla="*/ 0 h 100330"/>
                    <a:gd name="connsiteX1" fmla="*/ 624840 w 1272540"/>
                    <a:gd name="connsiteY1" fmla="*/ 99060 h 100330"/>
                    <a:gd name="connsiteX2" fmla="*/ 1272540 w 1272540"/>
                    <a:gd name="connsiteY2" fmla="*/ 7620 h 100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72540" h="100330">
                      <a:moveTo>
                        <a:pt x="0" y="0"/>
                      </a:moveTo>
                      <a:cubicBezTo>
                        <a:pt x="206375" y="48895"/>
                        <a:pt x="412750" y="97790"/>
                        <a:pt x="624840" y="99060"/>
                      </a:cubicBezTo>
                      <a:cubicBezTo>
                        <a:pt x="836930" y="100330"/>
                        <a:pt x="1054735" y="53975"/>
                        <a:pt x="1272540" y="762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Freeform 12"/>
                <p:cNvSpPr/>
                <p:nvPr/>
              </p:nvSpPr>
              <p:spPr>
                <a:xfrm>
                  <a:off x="846024" y="2818856"/>
                  <a:ext cx="652780" cy="415290"/>
                </a:xfrm>
                <a:custGeom>
                  <a:avLst/>
                  <a:gdLst>
                    <a:gd name="connsiteX0" fmla="*/ 53340 w 652780"/>
                    <a:gd name="connsiteY0" fmla="*/ 415290 h 415290"/>
                    <a:gd name="connsiteX1" fmla="*/ 495300 w 652780"/>
                    <a:gd name="connsiteY1" fmla="*/ 240030 h 415290"/>
                    <a:gd name="connsiteX2" fmla="*/ 617220 w 652780"/>
                    <a:gd name="connsiteY2" fmla="*/ 64770 h 415290"/>
                    <a:gd name="connsiteX3" fmla="*/ 281940 w 652780"/>
                    <a:gd name="connsiteY3" fmla="*/ 3810 h 415290"/>
                    <a:gd name="connsiteX4" fmla="*/ 0 w 652780"/>
                    <a:gd name="connsiteY4" fmla="*/ 87630 h 415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2780" h="415290">
                      <a:moveTo>
                        <a:pt x="53340" y="415290"/>
                      </a:moveTo>
                      <a:cubicBezTo>
                        <a:pt x="227330" y="356870"/>
                        <a:pt x="401320" y="298450"/>
                        <a:pt x="495300" y="240030"/>
                      </a:cubicBezTo>
                      <a:cubicBezTo>
                        <a:pt x="589280" y="181610"/>
                        <a:pt x="652780" y="104140"/>
                        <a:pt x="617220" y="64770"/>
                      </a:cubicBezTo>
                      <a:cubicBezTo>
                        <a:pt x="581660" y="25400"/>
                        <a:pt x="384810" y="0"/>
                        <a:pt x="281940" y="3810"/>
                      </a:cubicBezTo>
                      <a:cubicBezTo>
                        <a:pt x="179070" y="7620"/>
                        <a:pt x="89535" y="47625"/>
                        <a:pt x="0" y="8763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6" name="Freeform 65"/>
              <p:cNvSpPr/>
              <p:nvPr/>
            </p:nvSpPr>
            <p:spPr>
              <a:xfrm rot="10800000" flipH="1" flipV="1">
                <a:off x="755576" y="2948473"/>
                <a:ext cx="743624" cy="961053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733822">
                    <a:moveTo>
                      <a:pt x="237332" y="11906"/>
                    </a:moveTo>
                    <a:cubicBezTo>
                      <a:pt x="251421" y="57547"/>
                      <a:pt x="265510" y="103188"/>
                      <a:pt x="239713" y="140494"/>
                    </a:cubicBezTo>
                    <a:cubicBezTo>
                      <a:pt x="213916" y="177800"/>
                      <a:pt x="121841" y="196850"/>
                      <a:pt x="82550" y="235744"/>
                    </a:cubicBezTo>
                    <a:cubicBezTo>
                      <a:pt x="43259" y="274638"/>
                      <a:pt x="0" y="348456"/>
                      <a:pt x="3969" y="373856"/>
                    </a:cubicBezTo>
                    <a:cubicBezTo>
                      <a:pt x="7938" y="399256"/>
                      <a:pt x="64691" y="402828"/>
                      <a:pt x="106363" y="388144"/>
                    </a:cubicBezTo>
                    <a:cubicBezTo>
                      <a:pt x="148035" y="373460"/>
                      <a:pt x="228203" y="300831"/>
                      <a:pt x="254000" y="285750"/>
                    </a:cubicBezTo>
                    <a:cubicBezTo>
                      <a:pt x="279797" y="270669"/>
                      <a:pt x="266303" y="273050"/>
                      <a:pt x="261144" y="297656"/>
                    </a:cubicBezTo>
                    <a:cubicBezTo>
                      <a:pt x="255985" y="322262"/>
                      <a:pt x="233429" y="389731"/>
                      <a:pt x="223044" y="433387"/>
                    </a:cubicBezTo>
                    <a:cubicBezTo>
                      <a:pt x="212659" y="477043"/>
                      <a:pt x="194650" y="523540"/>
                      <a:pt x="198834" y="559594"/>
                    </a:cubicBezTo>
                    <a:cubicBezTo>
                      <a:pt x="203018" y="595648"/>
                      <a:pt x="225339" y="658312"/>
                      <a:pt x="248147" y="649709"/>
                    </a:cubicBezTo>
                    <a:cubicBezTo>
                      <a:pt x="270955" y="641106"/>
                      <a:pt x="315657" y="551569"/>
                      <a:pt x="335682" y="507975"/>
                    </a:cubicBezTo>
                    <a:cubicBezTo>
                      <a:pt x="355707" y="464381"/>
                      <a:pt x="361673" y="397002"/>
                      <a:pt x="368300" y="388143"/>
                    </a:cubicBezTo>
                    <a:cubicBezTo>
                      <a:pt x="374927" y="379284"/>
                      <a:pt x="369888" y="408385"/>
                      <a:pt x="375444" y="454819"/>
                    </a:cubicBezTo>
                    <a:cubicBezTo>
                      <a:pt x="381000" y="501254"/>
                      <a:pt x="388938" y="620316"/>
                      <a:pt x="401638" y="666750"/>
                    </a:cubicBezTo>
                    <a:cubicBezTo>
                      <a:pt x="414338" y="713184"/>
                      <a:pt x="434578" y="733028"/>
                      <a:pt x="451644" y="733425"/>
                    </a:cubicBezTo>
                    <a:cubicBezTo>
                      <a:pt x="468710" y="733822"/>
                      <a:pt x="495301" y="719931"/>
                      <a:pt x="504032" y="669131"/>
                    </a:cubicBezTo>
                    <a:cubicBezTo>
                      <a:pt x="512763" y="618331"/>
                      <a:pt x="500063" y="449658"/>
                      <a:pt x="504032" y="428624"/>
                    </a:cubicBezTo>
                    <a:cubicBezTo>
                      <a:pt x="508001" y="407590"/>
                      <a:pt x="516335" y="507603"/>
                      <a:pt x="527844" y="542925"/>
                    </a:cubicBezTo>
                    <a:cubicBezTo>
                      <a:pt x="539353" y="578247"/>
                      <a:pt x="556816" y="620712"/>
                      <a:pt x="573088" y="640556"/>
                    </a:cubicBezTo>
                    <a:cubicBezTo>
                      <a:pt x="589360" y="660400"/>
                      <a:pt x="610654" y="667907"/>
                      <a:pt x="625475" y="661987"/>
                    </a:cubicBezTo>
                    <a:cubicBezTo>
                      <a:pt x="640296" y="656067"/>
                      <a:pt x="658838" y="634802"/>
                      <a:pt x="662013" y="605036"/>
                    </a:cubicBezTo>
                    <a:cubicBezTo>
                      <a:pt x="665188" y="575270"/>
                      <a:pt x="649424" y="516368"/>
                      <a:pt x="644525" y="483394"/>
                    </a:cubicBezTo>
                    <a:cubicBezTo>
                      <a:pt x="639626" y="450420"/>
                      <a:pt x="620316" y="394891"/>
                      <a:pt x="632619" y="407194"/>
                    </a:cubicBezTo>
                    <a:cubicBezTo>
                      <a:pt x="644922" y="419497"/>
                      <a:pt x="695325" y="535781"/>
                      <a:pt x="718344" y="557212"/>
                    </a:cubicBezTo>
                    <a:cubicBezTo>
                      <a:pt x="741363" y="578643"/>
                      <a:pt x="763985" y="562769"/>
                      <a:pt x="770732" y="535781"/>
                    </a:cubicBezTo>
                    <a:cubicBezTo>
                      <a:pt x="777479" y="508794"/>
                      <a:pt x="775891" y="447278"/>
                      <a:pt x="758825" y="395287"/>
                    </a:cubicBezTo>
                    <a:cubicBezTo>
                      <a:pt x="741759" y="343296"/>
                      <a:pt x="687388" y="289718"/>
                      <a:pt x="668338" y="223837"/>
                    </a:cubicBezTo>
                    <a:cubicBezTo>
                      <a:pt x="649288" y="157956"/>
                      <a:pt x="646906" y="78978"/>
                      <a:pt x="644525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75"/>
          <p:cNvGrpSpPr/>
          <p:nvPr/>
        </p:nvGrpSpPr>
        <p:grpSpPr>
          <a:xfrm>
            <a:off x="-900608" y="548680"/>
            <a:ext cx="11377264" cy="7488832"/>
            <a:chOff x="-1836712" y="-2043608"/>
            <a:chExt cx="12025336" cy="4606424"/>
          </a:xfrm>
        </p:grpSpPr>
        <p:grpSp>
          <p:nvGrpSpPr>
            <p:cNvPr id="10" name="Group 31"/>
            <p:cNvGrpSpPr/>
            <p:nvPr/>
          </p:nvGrpSpPr>
          <p:grpSpPr>
            <a:xfrm>
              <a:off x="6695728" y="-1343546"/>
              <a:ext cx="2448272" cy="2826242"/>
              <a:chOff x="7380312" y="1988840"/>
              <a:chExt cx="2376264" cy="3888432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Isosceles Triangle 135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Isosceles Triangle 136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Isosceles Triangle 137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31"/>
            <p:cNvGrpSpPr/>
            <p:nvPr/>
          </p:nvGrpSpPr>
          <p:grpSpPr>
            <a:xfrm>
              <a:off x="683568" y="-2043608"/>
              <a:ext cx="2448272" cy="3454296"/>
              <a:chOff x="7380312" y="1124744"/>
              <a:chExt cx="2376264" cy="4752528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Isosceles Triangle 130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Isosceles Triangle 131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Isosceles Triangle 132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Isosceles Triangle 133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31"/>
            <p:cNvGrpSpPr/>
            <p:nvPr/>
          </p:nvGrpSpPr>
          <p:grpSpPr>
            <a:xfrm>
              <a:off x="2339752" y="-1727148"/>
              <a:ext cx="2448272" cy="3454296"/>
              <a:chOff x="7380312" y="1124744"/>
              <a:chExt cx="2376264" cy="4752528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Isosceles Triangle 125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Isosceles Triangle 126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Isosceles Triangle 127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Isosceles Triangle 128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31"/>
            <p:cNvGrpSpPr/>
            <p:nvPr/>
          </p:nvGrpSpPr>
          <p:grpSpPr>
            <a:xfrm>
              <a:off x="5148064" y="-1727148"/>
              <a:ext cx="2448272" cy="3454296"/>
              <a:chOff x="7380312" y="1124744"/>
              <a:chExt cx="2376264" cy="4752528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Isosceles Triangle 120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Isosceles Triangle 121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Isosceles Triangle 122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Isosceles Triangle 123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" name="Group 31"/>
            <p:cNvGrpSpPr/>
            <p:nvPr/>
          </p:nvGrpSpPr>
          <p:grpSpPr>
            <a:xfrm>
              <a:off x="7596336" y="-1395536"/>
              <a:ext cx="2592288" cy="3598312"/>
              <a:chOff x="7380312" y="1124744"/>
              <a:chExt cx="2376264" cy="4752528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Isosceles Triangle 115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Isosceles Triangle 116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Isosceles Triangle 117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Isosceles Triangle 118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" name="Group 31"/>
            <p:cNvGrpSpPr/>
            <p:nvPr/>
          </p:nvGrpSpPr>
          <p:grpSpPr>
            <a:xfrm>
              <a:off x="3635896" y="-813306"/>
              <a:ext cx="2664296" cy="2944073"/>
              <a:chOff x="7380312" y="1988840"/>
              <a:chExt cx="2376264" cy="3888432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Isosceles Triangle 110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Isosceles Triangle 111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Isosceles Triangle 112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" name="Group 31"/>
            <p:cNvGrpSpPr/>
            <p:nvPr/>
          </p:nvGrpSpPr>
          <p:grpSpPr>
            <a:xfrm>
              <a:off x="-684584" y="-800213"/>
              <a:ext cx="2664296" cy="3002989"/>
              <a:chOff x="7380312" y="1988840"/>
              <a:chExt cx="2376264" cy="3888432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Isosceles Triangle 105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Isosceles Triangle 106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Isosceles Triangle 107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" name="Group 31"/>
            <p:cNvGrpSpPr/>
            <p:nvPr/>
          </p:nvGrpSpPr>
          <p:grpSpPr>
            <a:xfrm>
              <a:off x="-1836712" y="-1107504"/>
              <a:ext cx="2664296" cy="3670320"/>
              <a:chOff x="7380312" y="1124744"/>
              <a:chExt cx="2376264" cy="4752528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Isosceles Triangle 100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Isosceles Triangle 101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Isosceles Triangle 102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Isosceles Triangle 103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" name="Group 23"/>
          <p:cNvGrpSpPr/>
          <p:nvPr/>
        </p:nvGrpSpPr>
        <p:grpSpPr>
          <a:xfrm>
            <a:off x="611560" y="1196752"/>
            <a:ext cx="864096" cy="1080120"/>
            <a:chOff x="899592" y="1196752"/>
            <a:chExt cx="864096" cy="1080120"/>
          </a:xfrm>
        </p:grpSpPr>
        <p:sp>
          <p:nvSpPr>
            <p:cNvPr id="23" name="Isosceles Triangle 22"/>
            <p:cNvSpPr/>
            <p:nvPr/>
          </p:nvSpPr>
          <p:spPr>
            <a:xfrm>
              <a:off x="1187624" y="1916832"/>
              <a:ext cx="360040" cy="360040"/>
            </a:xfrm>
            <a:prstGeom prst="triangl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971600" y="1268760"/>
              <a:ext cx="720080" cy="7303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Block Arc 21"/>
            <p:cNvSpPr/>
            <p:nvPr/>
          </p:nvSpPr>
          <p:spPr>
            <a:xfrm rot="10800000">
              <a:off x="899592" y="1196752"/>
              <a:ext cx="864096" cy="864096"/>
            </a:xfrm>
            <a:prstGeom prst="blockArc">
              <a:avLst>
                <a:gd name="adj1" fmla="val 6639602"/>
                <a:gd name="adj2" fmla="val 18906092"/>
                <a:gd name="adj3" fmla="val 16199"/>
              </a:avLst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9"/>
          <p:cNvGrpSpPr/>
          <p:nvPr/>
        </p:nvGrpSpPr>
        <p:grpSpPr>
          <a:xfrm>
            <a:off x="-468561" y="2276872"/>
            <a:ext cx="9865097" cy="3024336"/>
            <a:chOff x="611559" y="2204864"/>
            <a:chExt cx="9865097" cy="3024336"/>
          </a:xfrm>
          <a:solidFill>
            <a:srgbClr val="0000CC"/>
          </a:solidFill>
        </p:grpSpPr>
        <p:sp>
          <p:nvSpPr>
            <p:cNvPr id="11" name="Rectangle 10"/>
            <p:cNvSpPr/>
            <p:nvPr/>
          </p:nvSpPr>
          <p:spPr>
            <a:xfrm>
              <a:off x="611559" y="2852936"/>
              <a:ext cx="9772899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1559" y="3356992"/>
              <a:ext cx="9772899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208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47864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28184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108504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1560" y="2204864"/>
              <a:ext cx="9865096" cy="2880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-828600" y="4869160"/>
            <a:ext cx="11305256" cy="2160240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-684584" y="5805264"/>
            <a:ext cx="10801200" cy="1052736"/>
          </a:xfrm>
          <a:prstGeom prst="rect">
            <a:avLst/>
          </a:prstGeom>
          <a:solidFill>
            <a:srgbClr val="4D4D4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-468560" y="3861048"/>
            <a:ext cx="10009112" cy="1008112"/>
          </a:xfrm>
          <a:prstGeom prst="rect">
            <a:avLst/>
          </a:prstGeom>
          <a:solidFill>
            <a:srgbClr val="FF5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24"/>
          <p:cNvGrpSpPr/>
          <p:nvPr/>
        </p:nvGrpSpPr>
        <p:grpSpPr>
          <a:xfrm rot="152453" flipH="1">
            <a:off x="4375983" y="2309930"/>
            <a:ext cx="1512168" cy="936104"/>
            <a:chOff x="539552" y="1556792"/>
            <a:chExt cx="1512168" cy="936104"/>
          </a:xfrm>
        </p:grpSpPr>
        <p:sp>
          <p:nvSpPr>
            <p:cNvPr id="26" name="Rectangle 25"/>
            <p:cNvSpPr/>
            <p:nvPr/>
          </p:nvSpPr>
          <p:spPr>
            <a:xfrm>
              <a:off x="539552" y="1556792"/>
              <a:ext cx="1512168" cy="93610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755576" y="1772816"/>
              <a:ext cx="1080120" cy="504056"/>
            </a:xfrm>
            <a:prstGeom prst="rightArrow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1187624" y="1628800"/>
              <a:ext cx="72008" cy="7200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56847" y="3140968"/>
            <a:ext cx="8091617" cy="4506891"/>
            <a:chOff x="656847" y="3140968"/>
            <a:chExt cx="8091617" cy="4506891"/>
          </a:xfrm>
        </p:grpSpPr>
        <p:grpSp>
          <p:nvGrpSpPr>
            <p:cNvPr id="87" name="Group 124"/>
            <p:cNvGrpSpPr/>
            <p:nvPr/>
          </p:nvGrpSpPr>
          <p:grpSpPr>
            <a:xfrm>
              <a:off x="656847" y="3789040"/>
              <a:ext cx="2434937" cy="2139793"/>
              <a:chOff x="1619672" y="980728"/>
              <a:chExt cx="2376263" cy="2088233"/>
            </a:xfrm>
          </p:grpSpPr>
          <p:sp>
            <p:nvSpPr>
              <p:cNvPr id="88" name="Oval 68"/>
              <p:cNvSpPr/>
              <p:nvPr/>
            </p:nvSpPr>
            <p:spPr>
              <a:xfrm flipH="1">
                <a:off x="1945254" y="980728"/>
                <a:ext cx="2048044" cy="2088233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Freeform 88"/>
              <p:cNvSpPr/>
              <p:nvPr/>
            </p:nvSpPr>
            <p:spPr>
              <a:xfrm flipH="1">
                <a:off x="2584841" y="1079893"/>
                <a:ext cx="1411094" cy="737820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Freeform 89"/>
              <p:cNvSpPr/>
              <p:nvPr/>
            </p:nvSpPr>
            <p:spPr>
              <a:xfrm flipH="1">
                <a:off x="2584838" y="1063934"/>
                <a:ext cx="1297534" cy="534392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Freeform 90"/>
              <p:cNvSpPr/>
              <p:nvPr/>
            </p:nvSpPr>
            <p:spPr>
              <a:xfrm flipH="1">
                <a:off x="2584840" y="1045134"/>
                <a:ext cx="1152424" cy="294704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1977043" y="1058361"/>
                <a:ext cx="607799" cy="759352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2033824" y="1048339"/>
                <a:ext cx="551016" cy="549986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2191549" y="1036533"/>
                <a:ext cx="393291" cy="303304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/>
              <p:cNvSpPr/>
              <p:nvPr/>
            </p:nvSpPr>
            <p:spPr>
              <a:xfrm flipH="1">
                <a:off x="1918537" y="2153868"/>
                <a:ext cx="170671" cy="176822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/>
              <p:cNvSpPr/>
              <p:nvPr/>
            </p:nvSpPr>
            <p:spPr>
              <a:xfrm flipH="1">
                <a:off x="2152761" y="1892370"/>
                <a:ext cx="106314" cy="2133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Arc 96"/>
              <p:cNvSpPr/>
              <p:nvPr/>
            </p:nvSpPr>
            <p:spPr>
              <a:xfrm rot="10800000" flipH="1">
                <a:off x="1619672" y="2078435"/>
                <a:ext cx="861103" cy="524983"/>
              </a:xfrm>
              <a:prstGeom prst="arc">
                <a:avLst>
                  <a:gd name="adj1" fmla="val 17169530"/>
                  <a:gd name="adj2" fmla="val 2133873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98" name="Group 121"/>
              <p:cNvGrpSpPr/>
              <p:nvPr/>
            </p:nvGrpSpPr>
            <p:grpSpPr>
              <a:xfrm>
                <a:off x="1872588" y="2024845"/>
                <a:ext cx="2123347" cy="972109"/>
                <a:chOff x="3491880" y="4163690"/>
                <a:chExt cx="3424012" cy="1628129"/>
              </a:xfrm>
            </p:grpSpPr>
            <p:cxnSp>
              <p:nvCxnSpPr>
                <p:cNvPr id="109" name="Straight Connector 108"/>
                <p:cNvCxnSpPr>
                  <a:endCxn id="88" idx="2"/>
                </p:cNvCxnSpPr>
                <p:nvPr/>
              </p:nvCxnSpPr>
              <p:spPr>
                <a:xfrm flipV="1">
                  <a:off x="5089142" y="4163690"/>
                  <a:ext cx="1822498" cy="48406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5101342" y="4465195"/>
                  <a:ext cx="1814550" cy="460877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Freeform 138"/>
                <p:cNvSpPr/>
                <p:nvPr/>
              </p:nvSpPr>
              <p:spPr>
                <a:xfrm flipH="1">
                  <a:off x="3491880" y="4260814"/>
                  <a:ext cx="1681615" cy="1531005"/>
                </a:xfrm>
                <a:custGeom>
                  <a:avLst/>
                  <a:gdLst>
                    <a:gd name="connsiteX0" fmla="*/ 409575 w 2260600"/>
                    <a:gd name="connsiteY0" fmla="*/ 60325 h 1258887"/>
                    <a:gd name="connsiteX1" fmla="*/ 1114425 w 2260600"/>
                    <a:gd name="connsiteY1" fmla="*/ 260350 h 1258887"/>
                    <a:gd name="connsiteX2" fmla="*/ 2047875 w 2260600"/>
                    <a:gd name="connsiteY2" fmla="*/ 88900 h 1258887"/>
                    <a:gd name="connsiteX3" fmla="*/ 2105025 w 2260600"/>
                    <a:gd name="connsiteY3" fmla="*/ 774700 h 1258887"/>
                    <a:gd name="connsiteX4" fmla="*/ 1114425 w 2260600"/>
                    <a:gd name="connsiteY4" fmla="*/ 1231900 h 1258887"/>
                    <a:gd name="connsiteX5" fmla="*/ 152400 w 2260600"/>
                    <a:gd name="connsiteY5" fmla="*/ 612775 h 1258887"/>
                    <a:gd name="connsiteX6" fmla="*/ 200025 w 2260600"/>
                    <a:gd name="connsiteY6" fmla="*/ 88900 h 1258887"/>
                    <a:gd name="connsiteX7" fmla="*/ 409575 w 2260600"/>
                    <a:gd name="connsiteY7" fmla="*/ 60325 h 1258887"/>
                    <a:gd name="connsiteX0" fmla="*/ 200025 w 2260600"/>
                    <a:gd name="connsiteY0" fmla="*/ 85725 h 1255712"/>
                    <a:gd name="connsiteX1" fmla="*/ 1114425 w 2260600"/>
                    <a:gd name="connsiteY1" fmla="*/ 257175 h 1255712"/>
                    <a:gd name="connsiteX2" fmla="*/ 2047875 w 2260600"/>
                    <a:gd name="connsiteY2" fmla="*/ 85725 h 1255712"/>
                    <a:gd name="connsiteX3" fmla="*/ 2105025 w 2260600"/>
                    <a:gd name="connsiteY3" fmla="*/ 771525 h 1255712"/>
                    <a:gd name="connsiteX4" fmla="*/ 1114425 w 2260600"/>
                    <a:gd name="connsiteY4" fmla="*/ 1228725 h 1255712"/>
                    <a:gd name="connsiteX5" fmla="*/ 152400 w 2260600"/>
                    <a:gd name="connsiteY5" fmla="*/ 609600 h 1255712"/>
                    <a:gd name="connsiteX6" fmla="*/ 200025 w 2260600"/>
                    <a:gd name="connsiteY6" fmla="*/ 85725 h 1255712"/>
                    <a:gd name="connsiteX0" fmla="*/ 228217 w 2254961"/>
                    <a:gd name="connsiteY0" fmla="*/ 86493 h 1255712"/>
                    <a:gd name="connsiteX1" fmla="*/ 1108786 w 2254961"/>
                    <a:gd name="connsiteY1" fmla="*/ 257175 h 1255712"/>
                    <a:gd name="connsiteX2" fmla="*/ 2042236 w 2254961"/>
                    <a:gd name="connsiteY2" fmla="*/ 85725 h 1255712"/>
                    <a:gd name="connsiteX3" fmla="*/ 2099386 w 2254961"/>
                    <a:gd name="connsiteY3" fmla="*/ 771525 h 1255712"/>
                    <a:gd name="connsiteX4" fmla="*/ 1108786 w 2254961"/>
                    <a:gd name="connsiteY4" fmla="*/ 1228725 h 1255712"/>
                    <a:gd name="connsiteX5" fmla="*/ 146761 w 2254961"/>
                    <a:gd name="connsiteY5" fmla="*/ 609600 h 1255712"/>
                    <a:gd name="connsiteX6" fmla="*/ 228217 w 2254961"/>
                    <a:gd name="connsiteY6" fmla="*/ 86493 h 1255712"/>
                    <a:gd name="connsiteX0" fmla="*/ 146762 w 2173506"/>
                    <a:gd name="connsiteY0" fmla="*/ 86493 h 1234885"/>
                    <a:gd name="connsiteX1" fmla="*/ 1027331 w 2173506"/>
                    <a:gd name="connsiteY1" fmla="*/ 257175 h 1234885"/>
                    <a:gd name="connsiteX2" fmla="*/ 1960781 w 2173506"/>
                    <a:gd name="connsiteY2" fmla="*/ 85725 h 1234885"/>
                    <a:gd name="connsiteX3" fmla="*/ 2017931 w 2173506"/>
                    <a:gd name="connsiteY3" fmla="*/ 771525 h 1234885"/>
                    <a:gd name="connsiteX4" fmla="*/ 1027331 w 2173506"/>
                    <a:gd name="connsiteY4" fmla="*/ 1228725 h 1234885"/>
                    <a:gd name="connsiteX5" fmla="*/ 146761 w 2173506"/>
                    <a:gd name="connsiteY5" fmla="*/ 734565 h 1234885"/>
                    <a:gd name="connsiteX6" fmla="*/ 146762 w 2173506"/>
                    <a:gd name="connsiteY6" fmla="*/ 86493 h 1234885"/>
                    <a:gd name="connsiteX0" fmla="*/ 146762 w 2177356"/>
                    <a:gd name="connsiteY0" fmla="*/ 86493 h 1100766"/>
                    <a:gd name="connsiteX1" fmla="*/ 1027331 w 2177356"/>
                    <a:gd name="connsiteY1" fmla="*/ 257175 h 1100766"/>
                    <a:gd name="connsiteX2" fmla="*/ 1960781 w 2177356"/>
                    <a:gd name="connsiteY2" fmla="*/ 85725 h 1100766"/>
                    <a:gd name="connsiteX3" fmla="*/ 2017931 w 2177356"/>
                    <a:gd name="connsiteY3" fmla="*/ 771525 h 1100766"/>
                    <a:gd name="connsiteX4" fmla="*/ 1004230 w 2177356"/>
                    <a:gd name="connsiteY4" fmla="*/ 1094606 h 1100766"/>
                    <a:gd name="connsiteX5" fmla="*/ 146761 w 2177356"/>
                    <a:gd name="connsiteY5" fmla="*/ 734565 h 1100766"/>
                    <a:gd name="connsiteX6" fmla="*/ 146762 w 2177356"/>
                    <a:gd name="connsiteY6" fmla="*/ 86493 h 1100766"/>
                    <a:gd name="connsiteX0" fmla="*/ 146762 w 2112834"/>
                    <a:gd name="connsiteY0" fmla="*/ 92334 h 1112448"/>
                    <a:gd name="connsiteX1" fmla="*/ 1027331 w 2112834"/>
                    <a:gd name="connsiteY1" fmla="*/ 263016 h 1112448"/>
                    <a:gd name="connsiteX2" fmla="*/ 1960781 w 2112834"/>
                    <a:gd name="connsiteY2" fmla="*/ 91566 h 1112448"/>
                    <a:gd name="connsiteX3" fmla="*/ 1939650 w 2112834"/>
                    <a:gd name="connsiteY3" fmla="*/ 812415 h 1112448"/>
                    <a:gd name="connsiteX4" fmla="*/ 1004230 w 2112834"/>
                    <a:gd name="connsiteY4" fmla="*/ 1100447 h 1112448"/>
                    <a:gd name="connsiteX5" fmla="*/ 146761 w 2112834"/>
                    <a:gd name="connsiteY5" fmla="*/ 740406 h 1112448"/>
                    <a:gd name="connsiteX6" fmla="*/ 146762 w 2112834"/>
                    <a:gd name="connsiteY6" fmla="*/ 92334 h 1112448"/>
                    <a:gd name="connsiteX0" fmla="*/ 146762 w 2169654"/>
                    <a:gd name="connsiteY0" fmla="*/ 91565 h 1111679"/>
                    <a:gd name="connsiteX1" fmla="*/ 1027331 w 2169654"/>
                    <a:gd name="connsiteY1" fmla="*/ 262247 h 1111679"/>
                    <a:gd name="connsiteX2" fmla="*/ 2017602 w 2169654"/>
                    <a:gd name="connsiteY2" fmla="*/ 91566 h 1111679"/>
                    <a:gd name="connsiteX3" fmla="*/ 1939650 w 2169654"/>
                    <a:gd name="connsiteY3" fmla="*/ 811646 h 1111679"/>
                    <a:gd name="connsiteX4" fmla="*/ 1004230 w 2169654"/>
                    <a:gd name="connsiteY4" fmla="*/ 1099678 h 1111679"/>
                    <a:gd name="connsiteX5" fmla="*/ 146761 w 2169654"/>
                    <a:gd name="connsiteY5" fmla="*/ 739637 h 1111679"/>
                    <a:gd name="connsiteX6" fmla="*/ 146762 w 2169654"/>
                    <a:gd name="connsiteY6" fmla="*/ 91565 h 1111679"/>
                    <a:gd name="connsiteX0" fmla="*/ 146762 w 2035498"/>
                    <a:gd name="connsiteY0" fmla="*/ 79565 h 1099679"/>
                    <a:gd name="connsiteX1" fmla="*/ 1027331 w 2035498"/>
                    <a:gd name="connsiteY1" fmla="*/ 250247 h 1099679"/>
                    <a:gd name="connsiteX2" fmla="*/ 1579312 w 2035498"/>
                    <a:gd name="connsiteY2" fmla="*/ 163528 h 1099679"/>
                    <a:gd name="connsiteX3" fmla="*/ 1939650 w 2035498"/>
                    <a:gd name="connsiteY3" fmla="*/ 799646 h 1099679"/>
                    <a:gd name="connsiteX4" fmla="*/ 1004230 w 2035498"/>
                    <a:gd name="connsiteY4" fmla="*/ 1087678 h 1099679"/>
                    <a:gd name="connsiteX5" fmla="*/ 146761 w 2035498"/>
                    <a:gd name="connsiteY5" fmla="*/ 727637 h 1099679"/>
                    <a:gd name="connsiteX6" fmla="*/ 146762 w 2035498"/>
                    <a:gd name="connsiteY6" fmla="*/ 79565 h 1099679"/>
                    <a:gd name="connsiteX0" fmla="*/ 146762 w 1584523"/>
                    <a:gd name="connsiteY0" fmla="*/ 79565 h 1120430"/>
                    <a:gd name="connsiteX1" fmla="*/ 1027331 w 1584523"/>
                    <a:gd name="connsiteY1" fmla="*/ 250247 h 1120430"/>
                    <a:gd name="connsiteX2" fmla="*/ 1579312 w 1584523"/>
                    <a:gd name="connsiteY2" fmla="*/ 163528 h 1120430"/>
                    <a:gd name="connsiteX3" fmla="*/ 1058595 w 1584523"/>
                    <a:gd name="connsiteY3" fmla="*/ 924151 h 1120430"/>
                    <a:gd name="connsiteX4" fmla="*/ 1004230 w 1584523"/>
                    <a:gd name="connsiteY4" fmla="*/ 1087678 h 1120430"/>
                    <a:gd name="connsiteX5" fmla="*/ 146761 w 1584523"/>
                    <a:gd name="connsiteY5" fmla="*/ 727637 h 1120430"/>
                    <a:gd name="connsiteX6" fmla="*/ 146762 w 1584523"/>
                    <a:gd name="connsiteY6" fmla="*/ 79565 h 1120430"/>
                    <a:gd name="connsiteX0" fmla="*/ 146762 w 1584523"/>
                    <a:gd name="connsiteY0" fmla="*/ 79565 h 1060673"/>
                    <a:gd name="connsiteX1" fmla="*/ 1027331 w 1584523"/>
                    <a:gd name="connsiteY1" fmla="*/ 250247 h 1060673"/>
                    <a:gd name="connsiteX2" fmla="*/ 1579312 w 1584523"/>
                    <a:gd name="connsiteY2" fmla="*/ 163528 h 1060673"/>
                    <a:gd name="connsiteX3" fmla="*/ 1058595 w 1584523"/>
                    <a:gd name="connsiteY3" fmla="*/ 924151 h 1060673"/>
                    <a:gd name="connsiteX4" fmla="*/ 711451 w 1584523"/>
                    <a:gd name="connsiteY4" fmla="*/ 982661 h 1060673"/>
                    <a:gd name="connsiteX5" fmla="*/ 146761 w 1584523"/>
                    <a:gd name="connsiteY5" fmla="*/ 727637 h 1060673"/>
                    <a:gd name="connsiteX6" fmla="*/ 146762 w 1584523"/>
                    <a:gd name="connsiteY6" fmla="*/ 79565 h 1060673"/>
                    <a:gd name="connsiteX0" fmla="*/ 137508 w 1584522"/>
                    <a:gd name="connsiteY0" fmla="*/ 84266 h 1065374"/>
                    <a:gd name="connsiteX1" fmla="*/ 962555 w 1584522"/>
                    <a:gd name="connsiteY1" fmla="*/ 226740 h 1065374"/>
                    <a:gd name="connsiteX2" fmla="*/ 1570058 w 1584522"/>
                    <a:gd name="connsiteY2" fmla="*/ 168229 h 1065374"/>
                    <a:gd name="connsiteX3" fmla="*/ 1049341 w 1584522"/>
                    <a:gd name="connsiteY3" fmla="*/ 928852 h 1065374"/>
                    <a:gd name="connsiteX4" fmla="*/ 702197 w 1584522"/>
                    <a:gd name="connsiteY4" fmla="*/ 987362 h 1065374"/>
                    <a:gd name="connsiteX5" fmla="*/ 137507 w 1584522"/>
                    <a:gd name="connsiteY5" fmla="*/ 732338 h 1065374"/>
                    <a:gd name="connsiteX6" fmla="*/ 137508 w 1584522"/>
                    <a:gd name="connsiteY6" fmla="*/ 84266 h 1065374"/>
                    <a:gd name="connsiteX0" fmla="*/ 137508 w 1584522"/>
                    <a:gd name="connsiteY0" fmla="*/ 84266 h 1055623"/>
                    <a:gd name="connsiteX1" fmla="*/ 962555 w 1584522"/>
                    <a:gd name="connsiteY1" fmla="*/ 226740 h 1055623"/>
                    <a:gd name="connsiteX2" fmla="*/ 1570058 w 1584522"/>
                    <a:gd name="connsiteY2" fmla="*/ 168229 h 1055623"/>
                    <a:gd name="connsiteX3" fmla="*/ 1049341 w 1584522"/>
                    <a:gd name="connsiteY3" fmla="*/ 928852 h 1055623"/>
                    <a:gd name="connsiteX4" fmla="*/ 528625 w 1584522"/>
                    <a:gd name="connsiteY4" fmla="*/ 928853 h 1055623"/>
                    <a:gd name="connsiteX5" fmla="*/ 137507 w 1584522"/>
                    <a:gd name="connsiteY5" fmla="*/ 732338 h 1055623"/>
                    <a:gd name="connsiteX6" fmla="*/ 137508 w 1584522"/>
                    <a:gd name="connsiteY6" fmla="*/ 84266 h 1055623"/>
                    <a:gd name="connsiteX0" fmla="*/ 194787 w 1641801"/>
                    <a:gd name="connsiteY0" fmla="*/ 97516 h 1068873"/>
                    <a:gd name="connsiteX1" fmla="*/ 1019834 w 1641801"/>
                    <a:gd name="connsiteY1" fmla="*/ 239990 h 1068873"/>
                    <a:gd name="connsiteX2" fmla="*/ 1627337 w 1641801"/>
                    <a:gd name="connsiteY2" fmla="*/ 181479 h 1068873"/>
                    <a:gd name="connsiteX3" fmla="*/ 1106620 w 1641801"/>
                    <a:gd name="connsiteY3" fmla="*/ 942102 h 1068873"/>
                    <a:gd name="connsiteX4" fmla="*/ 585904 w 1641801"/>
                    <a:gd name="connsiteY4" fmla="*/ 942103 h 1068873"/>
                    <a:gd name="connsiteX5" fmla="*/ 65187 w 1641801"/>
                    <a:gd name="connsiteY5" fmla="*/ 825084 h 1068873"/>
                    <a:gd name="connsiteX6" fmla="*/ 194787 w 1641801"/>
                    <a:gd name="connsiteY6" fmla="*/ 97516 h 1068873"/>
                    <a:gd name="connsiteX0" fmla="*/ 180322 w 1627336"/>
                    <a:gd name="connsiteY0" fmla="*/ 97516 h 1078624"/>
                    <a:gd name="connsiteX1" fmla="*/ 1005369 w 1627336"/>
                    <a:gd name="connsiteY1" fmla="*/ 239990 h 1078624"/>
                    <a:gd name="connsiteX2" fmla="*/ 1612872 w 1627336"/>
                    <a:gd name="connsiteY2" fmla="*/ 181479 h 1078624"/>
                    <a:gd name="connsiteX3" fmla="*/ 1092155 w 1627336"/>
                    <a:gd name="connsiteY3" fmla="*/ 942102 h 1078624"/>
                    <a:gd name="connsiteX4" fmla="*/ 484652 w 1627336"/>
                    <a:gd name="connsiteY4" fmla="*/ 1000613 h 1078624"/>
                    <a:gd name="connsiteX5" fmla="*/ 50722 w 1627336"/>
                    <a:gd name="connsiteY5" fmla="*/ 825084 h 1078624"/>
                    <a:gd name="connsiteX6" fmla="*/ 180322 w 1627336"/>
                    <a:gd name="connsiteY6" fmla="*/ 97516 h 1078624"/>
                    <a:gd name="connsiteX0" fmla="*/ 180322 w 1685194"/>
                    <a:gd name="connsiteY0" fmla="*/ 97516 h 1039618"/>
                    <a:gd name="connsiteX1" fmla="*/ 1005369 w 1685194"/>
                    <a:gd name="connsiteY1" fmla="*/ 239990 h 1039618"/>
                    <a:gd name="connsiteX2" fmla="*/ 1612872 w 1685194"/>
                    <a:gd name="connsiteY2" fmla="*/ 181479 h 1039618"/>
                    <a:gd name="connsiteX3" fmla="*/ 1439301 w 1685194"/>
                    <a:gd name="connsiteY3" fmla="*/ 415518 h 1039618"/>
                    <a:gd name="connsiteX4" fmla="*/ 1092155 w 1685194"/>
                    <a:gd name="connsiteY4" fmla="*/ 942102 h 1039618"/>
                    <a:gd name="connsiteX5" fmla="*/ 484652 w 1685194"/>
                    <a:gd name="connsiteY5" fmla="*/ 1000613 h 1039618"/>
                    <a:gd name="connsiteX6" fmla="*/ 50722 w 1685194"/>
                    <a:gd name="connsiteY6" fmla="*/ 825084 h 1039618"/>
                    <a:gd name="connsiteX7" fmla="*/ 180322 w 1685194"/>
                    <a:gd name="connsiteY7" fmla="*/ 97516 h 103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5194" h="1039618">
                      <a:moveTo>
                        <a:pt x="180322" y="97516"/>
                      </a:moveTo>
                      <a:cubicBezTo>
                        <a:pt x="339430" y="0"/>
                        <a:pt x="766611" y="225996"/>
                        <a:pt x="1005369" y="239990"/>
                      </a:cubicBezTo>
                      <a:cubicBezTo>
                        <a:pt x="1244127" y="253984"/>
                        <a:pt x="1540550" y="152224"/>
                        <a:pt x="1612872" y="181479"/>
                      </a:cubicBezTo>
                      <a:cubicBezTo>
                        <a:pt x="1685194" y="210734"/>
                        <a:pt x="1526087" y="288748"/>
                        <a:pt x="1439301" y="415518"/>
                      </a:cubicBezTo>
                      <a:cubicBezTo>
                        <a:pt x="1352515" y="542288"/>
                        <a:pt x="1251263" y="844586"/>
                        <a:pt x="1092155" y="942102"/>
                      </a:cubicBezTo>
                      <a:cubicBezTo>
                        <a:pt x="933047" y="1039618"/>
                        <a:pt x="658224" y="1020116"/>
                        <a:pt x="484652" y="1000613"/>
                      </a:cubicBezTo>
                      <a:cubicBezTo>
                        <a:pt x="311080" y="981110"/>
                        <a:pt x="101444" y="975600"/>
                        <a:pt x="50722" y="825084"/>
                      </a:cubicBezTo>
                      <a:cubicBezTo>
                        <a:pt x="0" y="674568"/>
                        <a:pt x="21214" y="195032"/>
                        <a:pt x="180322" y="97516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 flipH="1">
                  <a:off x="3650650" y="4474222"/>
                  <a:ext cx="1406085" cy="350044"/>
                </a:xfrm>
                <a:custGeom>
                  <a:avLst/>
                  <a:gdLst>
                    <a:gd name="connsiteX0" fmla="*/ 0 w 1724025"/>
                    <a:gd name="connsiteY0" fmla="*/ 9525 h 287337"/>
                    <a:gd name="connsiteX1" fmla="*/ 800100 w 1724025"/>
                    <a:gd name="connsiteY1" fmla="*/ 285750 h 287337"/>
                    <a:gd name="connsiteX2" fmla="*/ 1724025 w 1724025"/>
                    <a:gd name="connsiteY2" fmla="*/ 0 h 287337"/>
                    <a:gd name="connsiteX0" fmla="*/ 0 w 1713309"/>
                    <a:gd name="connsiteY0" fmla="*/ 0 h 351528"/>
                    <a:gd name="connsiteX1" fmla="*/ 789384 w 1713309"/>
                    <a:gd name="connsiteY1" fmla="*/ 342131 h 351528"/>
                    <a:gd name="connsiteX2" fmla="*/ 1713309 w 1713309"/>
                    <a:gd name="connsiteY2" fmla="*/ 56381 h 351528"/>
                    <a:gd name="connsiteX0" fmla="*/ 0 w 1728192"/>
                    <a:gd name="connsiteY0" fmla="*/ 0 h 342131"/>
                    <a:gd name="connsiteX1" fmla="*/ 789384 w 1728192"/>
                    <a:gd name="connsiteY1" fmla="*/ 342131 h 342131"/>
                    <a:gd name="connsiteX2" fmla="*/ 1728192 w 1728192"/>
                    <a:gd name="connsiteY2" fmla="*/ 0 h 342131"/>
                    <a:gd name="connsiteX0" fmla="*/ 0 w 1728192"/>
                    <a:gd name="connsiteY0" fmla="*/ 0 h 288033"/>
                    <a:gd name="connsiteX1" fmla="*/ 792087 w 1728192"/>
                    <a:gd name="connsiteY1" fmla="*/ 288033 h 288033"/>
                    <a:gd name="connsiteX2" fmla="*/ 1728192 w 1728192"/>
                    <a:gd name="connsiteY2" fmla="*/ 0 h 288033"/>
                    <a:gd name="connsiteX0" fmla="*/ 0 w 1728192"/>
                    <a:gd name="connsiteY0" fmla="*/ 0 h 280453"/>
                    <a:gd name="connsiteX1" fmla="*/ 766572 w 1728192"/>
                    <a:gd name="connsiteY1" fmla="*/ 280453 h 280453"/>
                    <a:gd name="connsiteX2" fmla="*/ 1728192 w 1728192"/>
                    <a:gd name="connsiteY2" fmla="*/ 0 h 280453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246344"/>
                    <a:gd name="connsiteX1" fmla="*/ 691683 w 1215901"/>
                    <a:gd name="connsiteY1" fmla="*/ 219815 h 246344"/>
                    <a:gd name="connsiteX2" fmla="*/ 1215901 w 1215901"/>
                    <a:gd name="connsiteY2" fmla="*/ 159176 h 246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5901" h="246344">
                      <a:moveTo>
                        <a:pt x="0" y="0"/>
                      </a:moveTo>
                      <a:cubicBezTo>
                        <a:pt x="256381" y="138906"/>
                        <a:pt x="489033" y="193286"/>
                        <a:pt x="691683" y="219815"/>
                      </a:cubicBezTo>
                      <a:cubicBezTo>
                        <a:pt x="894333" y="246344"/>
                        <a:pt x="991095" y="222634"/>
                        <a:pt x="1215901" y="159176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 flipH="1">
                  <a:off x="3997057" y="5389724"/>
                  <a:ext cx="1125825" cy="274519"/>
                </a:xfrm>
                <a:custGeom>
                  <a:avLst/>
                  <a:gdLst>
                    <a:gd name="connsiteX0" fmla="*/ 0 w 1752600"/>
                    <a:gd name="connsiteY0" fmla="*/ 9525 h 268288"/>
                    <a:gd name="connsiteX1" fmla="*/ 809625 w 1752600"/>
                    <a:gd name="connsiteY1" fmla="*/ 266700 h 268288"/>
                    <a:gd name="connsiteX2" fmla="*/ 1752600 w 1752600"/>
                    <a:gd name="connsiteY2" fmla="*/ 0 h 268288"/>
                    <a:gd name="connsiteX0" fmla="*/ 0 w 1752600"/>
                    <a:gd name="connsiteY0" fmla="*/ 0 h 267589"/>
                    <a:gd name="connsiteX1" fmla="*/ 809625 w 1752600"/>
                    <a:gd name="connsiteY1" fmla="*/ 257175 h 267589"/>
                    <a:gd name="connsiteX2" fmla="*/ 1752600 w 1752600"/>
                    <a:gd name="connsiteY2" fmla="*/ 62483 h 267589"/>
                    <a:gd name="connsiteX0" fmla="*/ 0 w 1752600"/>
                    <a:gd name="connsiteY0" fmla="*/ 0 h 360929"/>
                    <a:gd name="connsiteX1" fmla="*/ 838200 w 1752600"/>
                    <a:gd name="connsiteY1" fmla="*/ 350515 h 360929"/>
                    <a:gd name="connsiteX2" fmla="*/ 1752600 w 1752600"/>
                    <a:gd name="connsiteY2" fmla="*/ 62483 h 360929"/>
                    <a:gd name="connsiteX0" fmla="*/ 0 w 1813129"/>
                    <a:gd name="connsiteY0" fmla="*/ 68219 h 299401"/>
                    <a:gd name="connsiteX1" fmla="*/ 898729 w 1813129"/>
                    <a:gd name="connsiteY1" fmla="*/ 288032 h 299401"/>
                    <a:gd name="connsiteX2" fmla="*/ 1813129 w 1813129"/>
                    <a:gd name="connsiteY2" fmla="*/ 0 h 299401"/>
                    <a:gd name="connsiteX0" fmla="*/ 0 w 1813129"/>
                    <a:gd name="connsiteY0" fmla="*/ 68219 h 200864"/>
                    <a:gd name="connsiteX1" fmla="*/ 792480 w 1813129"/>
                    <a:gd name="connsiteY1" fmla="*/ 189494 h 200864"/>
                    <a:gd name="connsiteX2" fmla="*/ 1813129 w 1813129"/>
                    <a:gd name="connsiteY2" fmla="*/ 0 h 200864"/>
                    <a:gd name="connsiteX0" fmla="*/ 0 w 1030224"/>
                    <a:gd name="connsiteY0" fmla="*/ 0 h 193193"/>
                    <a:gd name="connsiteX1" fmla="*/ 792480 w 1030224"/>
                    <a:gd name="connsiteY1" fmla="*/ 121275 h 193193"/>
                    <a:gd name="connsiteX2" fmla="*/ 1030224 w 1030224"/>
                    <a:gd name="connsiteY2" fmla="*/ 60637 h 193193"/>
                    <a:gd name="connsiteX0" fmla="*/ 0 w 1030224"/>
                    <a:gd name="connsiteY0" fmla="*/ 0 h 193193"/>
                    <a:gd name="connsiteX1" fmla="*/ 475488 w 1030224"/>
                    <a:gd name="connsiteY1" fmla="*/ 121275 h 193193"/>
                    <a:gd name="connsiteX2" fmla="*/ 1030224 w 1030224"/>
                    <a:gd name="connsiteY2" fmla="*/ 60637 h 193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0224" h="193193">
                      <a:moveTo>
                        <a:pt x="0" y="0"/>
                      </a:moveTo>
                      <a:cubicBezTo>
                        <a:pt x="258762" y="129381"/>
                        <a:pt x="303784" y="111169"/>
                        <a:pt x="475488" y="121275"/>
                      </a:cubicBezTo>
                      <a:cubicBezTo>
                        <a:pt x="647192" y="131381"/>
                        <a:pt x="704786" y="193193"/>
                        <a:pt x="1030224" y="60637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9" name="Freeform 98"/>
              <p:cNvSpPr/>
              <p:nvPr/>
            </p:nvSpPr>
            <p:spPr>
              <a:xfrm rot="11226682" flipH="1" flipV="1">
                <a:off x="2731183" y="2001764"/>
                <a:ext cx="772978" cy="1064405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2" name="Group 72"/>
            <p:cNvGrpSpPr/>
            <p:nvPr/>
          </p:nvGrpSpPr>
          <p:grpSpPr>
            <a:xfrm>
              <a:off x="5985439" y="3140968"/>
              <a:ext cx="2763025" cy="4506891"/>
              <a:chOff x="-252536" y="1342678"/>
              <a:chExt cx="2657659" cy="4335020"/>
            </a:xfrm>
          </p:grpSpPr>
          <p:sp>
            <p:nvSpPr>
              <p:cNvPr id="143" name="Chord 142"/>
              <p:cNvSpPr/>
              <p:nvPr/>
            </p:nvSpPr>
            <p:spPr>
              <a:xfrm>
                <a:off x="-252536" y="1844822"/>
                <a:ext cx="2657659" cy="3832876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4" name="Group 24"/>
              <p:cNvGrpSpPr/>
              <p:nvPr/>
            </p:nvGrpSpPr>
            <p:grpSpPr>
              <a:xfrm>
                <a:off x="432621" y="1342678"/>
                <a:ext cx="1287341" cy="1145866"/>
                <a:chOff x="-1009262" y="1732638"/>
                <a:chExt cx="1033010" cy="831187"/>
              </a:xfrm>
              <a:solidFill>
                <a:srgbClr val="FF3300"/>
              </a:solidFill>
            </p:grpSpPr>
            <p:sp>
              <p:nvSpPr>
                <p:cNvPr id="152" name="Freeform 10"/>
                <p:cNvSpPr/>
                <p:nvPr/>
              </p:nvSpPr>
              <p:spPr>
                <a:xfrm>
                  <a:off x="-1009262" y="2036176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53" name="Chord 11"/>
                <p:cNvSpPr/>
                <p:nvPr/>
              </p:nvSpPr>
              <p:spPr>
                <a:xfrm>
                  <a:off x="-779704" y="1732638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45" name="Oval 144"/>
              <p:cNvSpPr/>
              <p:nvPr/>
            </p:nvSpPr>
            <p:spPr>
              <a:xfrm>
                <a:off x="406881" y="2330067"/>
                <a:ext cx="127180" cy="2759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6" name="Group 102"/>
              <p:cNvGrpSpPr/>
              <p:nvPr/>
            </p:nvGrpSpPr>
            <p:grpSpPr>
              <a:xfrm>
                <a:off x="-252536" y="2818854"/>
                <a:ext cx="1751341" cy="610144"/>
                <a:chOff x="-404028" y="2818856"/>
                <a:chExt cx="1902832" cy="610144"/>
              </a:xfrm>
            </p:grpSpPr>
            <p:sp>
              <p:nvSpPr>
                <p:cNvPr id="148" name="Freeform 147"/>
                <p:cNvSpPr/>
                <p:nvPr/>
              </p:nvSpPr>
              <p:spPr>
                <a:xfrm>
                  <a:off x="-404028" y="2821902"/>
                  <a:ext cx="1296144" cy="607098"/>
                </a:xfrm>
                <a:custGeom>
                  <a:avLst/>
                  <a:gdLst>
                    <a:gd name="connsiteX0" fmla="*/ 179010 w 1524001"/>
                    <a:gd name="connsiteY0" fmla="*/ 74991 h 648306"/>
                    <a:gd name="connsiteX1" fmla="*/ 91924 w 1524001"/>
                    <a:gd name="connsiteY1" fmla="*/ 524934 h 648306"/>
                    <a:gd name="connsiteX2" fmla="*/ 730553 w 1524001"/>
                    <a:gd name="connsiteY2" fmla="*/ 641048 h 648306"/>
                    <a:gd name="connsiteX3" fmla="*/ 1427239 w 1524001"/>
                    <a:gd name="connsiteY3" fmla="*/ 553963 h 648306"/>
                    <a:gd name="connsiteX4" fmla="*/ 1311124 w 1524001"/>
                    <a:gd name="connsiteY4" fmla="*/ 74991 h 648306"/>
                    <a:gd name="connsiteX5" fmla="*/ 730553 w 1524001"/>
                    <a:gd name="connsiteY5" fmla="*/ 104020 h 648306"/>
                    <a:gd name="connsiteX6" fmla="*/ 179010 w 1524001"/>
                    <a:gd name="connsiteY6" fmla="*/ 74991 h 648306"/>
                    <a:gd name="connsiteX0" fmla="*/ 158576 w 1528088"/>
                    <a:gd name="connsiteY0" fmla="*/ 70152 h 684508"/>
                    <a:gd name="connsiteX1" fmla="*/ 96011 w 1528088"/>
                    <a:gd name="connsiteY1" fmla="*/ 561136 h 684508"/>
                    <a:gd name="connsiteX2" fmla="*/ 734640 w 1528088"/>
                    <a:gd name="connsiteY2" fmla="*/ 677250 h 684508"/>
                    <a:gd name="connsiteX3" fmla="*/ 1431326 w 1528088"/>
                    <a:gd name="connsiteY3" fmla="*/ 590165 h 684508"/>
                    <a:gd name="connsiteX4" fmla="*/ 1315211 w 1528088"/>
                    <a:gd name="connsiteY4" fmla="*/ 111193 h 684508"/>
                    <a:gd name="connsiteX5" fmla="*/ 734640 w 1528088"/>
                    <a:gd name="connsiteY5" fmla="*/ 140222 h 684508"/>
                    <a:gd name="connsiteX6" fmla="*/ 158576 w 1528088"/>
                    <a:gd name="connsiteY6" fmla="*/ 70152 h 684508"/>
                    <a:gd name="connsiteX0" fmla="*/ 158576 w 1527337"/>
                    <a:gd name="connsiteY0" fmla="*/ 74991 h 696187"/>
                    <a:gd name="connsiteX1" fmla="*/ 96011 w 1527337"/>
                    <a:gd name="connsiteY1" fmla="*/ 565975 h 696187"/>
                    <a:gd name="connsiteX2" fmla="*/ 734640 w 1527337"/>
                    <a:gd name="connsiteY2" fmla="*/ 682089 h 696187"/>
                    <a:gd name="connsiteX3" fmla="*/ 1431326 w 1527337"/>
                    <a:gd name="connsiteY3" fmla="*/ 595004 h 696187"/>
                    <a:gd name="connsiteX4" fmla="*/ 1310704 w 1527337"/>
                    <a:gd name="connsiteY4" fmla="*/ 74991 h 696187"/>
                    <a:gd name="connsiteX5" fmla="*/ 734640 w 1527337"/>
                    <a:gd name="connsiteY5" fmla="*/ 145061 h 696187"/>
                    <a:gd name="connsiteX6" fmla="*/ 158576 w 1527337"/>
                    <a:gd name="connsiteY6" fmla="*/ 74991 h 696187"/>
                    <a:gd name="connsiteX0" fmla="*/ 168018 w 1536779"/>
                    <a:gd name="connsiteY0" fmla="*/ 74991 h 696187"/>
                    <a:gd name="connsiteX1" fmla="*/ 96011 w 1536779"/>
                    <a:gd name="connsiteY1" fmla="*/ 579048 h 696187"/>
                    <a:gd name="connsiteX2" fmla="*/ 744082 w 1536779"/>
                    <a:gd name="connsiteY2" fmla="*/ 682089 h 696187"/>
                    <a:gd name="connsiteX3" fmla="*/ 1440768 w 1536779"/>
                    <a:gd name="connsiteY3" fmla="*/ 595004 h 696187"/>
                    <a:gd name="connsiteX4" fmla="*/ 1320146 w 1536779"/>
                    <a:gd name="connsiteY4" fmla="*/ 74991 h 696187"/>
                    <a:gd name="connsiteX5" fmla="*/ 744082 w 1536779"/>
                    <a:gd name="connsiteY5" fmla="*/ 145061 h 696187"/>
                    <a:gd name="connsiteX6" fmla="*/ 168018 w 1536779"/>
                    <a:gd name="connsiteY6" fmla="*/ 74991 h 696187"/>
                    <a:gd name="connsiteX0" fmla="*/ 168018 w 1488166"/>
                    <a:gd name="connsiteY0" fmla="*/ 72331 h 679429"/>
                    <a:gd name="connsiteX1" fmla="*/ 96011 w 1488166"/>
                    <a:gd name="connsiteY1" fmla="*/ 576388 h 679429"/>
                    <a:gd name="connsiteX2" fmla="*/ 744082 w 1488166"/>
                    <a:gd name="connsiteY2" fmla="*/ 679429 h 679429"/>
                    <a:gd name="connsiteX3" fmla="*/ 1392155 w 1488166"/>
                    <a:gd name="connsiteY3" fmla="*/ 576388 h 679429"/>
                    <a:gd name="connsiteX4" fmla="*/ 1320146 w 1488166"/>
                    <a:gd name="connsiteY4" fmla="*/ 72331 h 679429"/>
                    <a:gd name="connsiteX5" fmla="*/ 744082 w 1488166"/>
                    <a:gd name="connsiteY5" fmla="*/ 142401 h 679429"/>
                    <a:gd name="connsiteX6" fmla="*/ 168018 w 1488166"/>
                    <a:gd name="connsiteY6" fmla="*/ 72331 h 679429"/>
                    <a:gd name="connsiteX0" fmla="*/ 168018 w 1488166"/>
                    <a:gd name="connsiteY0" fmla="*/ 72331 h 679429"/>
                    <a:gd name="connsiteX1" fmla="*/ 96011 w 1488166"/>
                    <a:gd name="connsiteY1" fmla="*/ 576388 h 679429"/>
                    <a:gd name="connsiteX2" fmla="*/ 744082 w 1488166"/>
                    <a:gd name="connsiteY2" fmla="*/ 679429 h 679429"/>
                    <a:gd name="connsiteX3" fmla="*/ 1392155 w 1488166"/>
                    <a:gd name="connsiteY3" fmla="*/ 576388 h 679429"/>
                    <a:gd name="connsiteX4" fmla="*/ 1320146 w 1488166"/>
                    <a:gd name="connsiteY4" fmla="*/ 72331 h 679429"/>
                    <a:gd name="connsiteX5" fmla="*/ 744082 w 1488166"/>
                    <a:gd name="connsiteY5" fmla="*/ 142401 h 679429"/>
                    <a:gd name="connsiteX6" fmla="*/ 168018 w 1488166"/>
                    <a:gd name="connsiteY6" fmla="*/ 72331 h 679429"/>
                    <a:gd name="connsiteX0" fmla="*/ 168018 w 1428158"/>
                    <a:gd name="connsiteY0" fmla="*/ 72331 h 679429"/>
                    <a:gd name="connsiteX1" fmla="*/ 96011 w 1428158"/>
                    <a:gd name="connsiteY1" fmla="*/ 576388 h 679429"/>
                    <a:gd name="connsiteX2" fmla="*/ 744082 w 1428158"/>
                    <a:gd name="connsiteY2" fmla="*/ 679429 h 679429"/>
                    <a:gd name="connsiteX3" fmla="*/ 1392155 w 1428158"/>
                    <a:gd name="connsiteY3" fmla="*/ 576388 h 679429"/>
                    <a:gd name="connsiteX4" fmla="*/ 1320146 w 1428158"/>
                    <a:gd name="connsiteY4" fmla="*/ 72331 h 679429"/>
                    <a:gd name="connsiteX5" fmla="*/ 744082 w 1428158"/>
                    <a:gd name="connsiteY5" fmla="*/ 142401 h 679429"/>
                    <a:gd name="connsiteX6" fmla="*/ 168018 w 1428158"/>
                    <a:gd name="connsiteY6" fmla="*/ 72331 h 679429"/>
                    <a:gd name="connsiteX0" fmla="*/ 168018 w 1392155"/>
                    <a:gd name="connsiteY0" fmla="*/ 72331 h 679429"/>
                    <a:gd name="connsiteX1" fmla="*/ 96011 w 1392155"/>
                    <a:gd name="connsiteY1" fmla="*/ 576388 h 679429"/>
                    <a:gd name="connsiteX2" fmla="*/ 744082 w 1392155"/>
                    <a:gd name="connsiteY2" fmla="*/ 679429 h 679429"/>
                    <a:gd name="connsiteX3" fmla="*/ 1392155 w 1392155"/>
                    <a:gd name="connsiteY3" fmla="*/ 576388 h 679429"/>
                    <a:gd name="connsiteX4" fmla="*/ 1320146 w 1392155"/>
                    <a:gd name="connsiteY4" fmla="*/ 72331 h 679429"/>
                    <a:gd name="connsiteX5" fmla="*/ 744082 w 1392155"/>
                    <a:gd name="connsiteY5" fmla="*/ 142401 h 679429"/>
                    <a:gd name="connsiteX6" fmla="*/ 168018 w 1392155"/>
                    <a:gd name="connsiteY6" fmla="*/ 72331 h 679429"/>
                    <a:gd name="connsiteX0" fmla="*/ 168018 w 1392155"/>
                    <a:gd name="connsiteY0" fmla="*/ 72331 h 679429"/>
                    <a:gd name="connsiteX1" fmla="*/ 96011 w 1392155"/>
                    <a:gd name="connsiteY1" fmla="*/ 576388 h 679429"/>
                    <a:gd name="connsiteX2" fmla="*/ 744082 w 1392155"/>
                    <a:gd name="connsiteY2" fmla="*/ 679429 h 679429"/>
                    <a:gd name="connsiteX3" fmla="*/ 1392155 w 1392155"/>
                    <a:gd name="connsiteY3" fmla="*/ 576388 h 679429"/>
                    <a:gd name="connsiteX4" fmla="*/ 1320146 w 1392155"/>
                    <a:gd name="connsiteY4" fmla="*/ 72331 h 679429"/>
                    <a:gd name="connsiteX5" fmla="*/ 744082 w 1392155"/>
                    <a:gd name="connsiteY5" fmla="*/ 142401 h 679429"/>
                    <a:gd name="connsiteX6" fmla="*/ 168018 w 1392155"/>
                    <a:gd name="connsiteY6" fmla="*/ 72331 h 679429"/>
                    <a:gd name="connsiteX0" fmla="*/ 168018 w 1392155"/>
                    <a:gd name="connsiteY0" fmla="*/ 72331 h 679429"/>
                    <a:gd name="connsiteX1" fmla="*/ 96011 w 1392155"/>
                    <a:gd name="connsiteY1" fmla="*/ 576388 h 679429"/>
                    <a:gd name="connsiteX2" fmla="*/ 744082 w 1392155"/>
                    <a:gd name="connsiteY2" fmla="*/ 679429 h 679429"/>
                    <a:gd name="connsiteX3" fmla="*/ 1392155 w 1392155"/>
                    <a:gd name="connsiteY3" fmla="*/ 576388 h 679429"/>
                    <a:gd name="connsiteX4" fmla="*/ 1320146 w 1392155"/>
                    <a:gd name="connsiteY4" fmla="*/ 72331 h 679429"/>
                    <a:gd name="connsiteX5" fmla="*/ 744082 w 1392155"/>
                    <a:gd name="connsiteY5" fmla="*/ 142401 h 679429"/>
                    <a:gd name="connsiteX6" fmla="*/ 168018 w 1392155"/>
                    <a:gd name="connsiteY6" fmla="*/ 72331 h 679429"/>
                    <a:gd name="connsiteX0" fmla="*/ 168018 w 1392155"/>
                    <a:gd name="connsiteY0" fmla="*/ 0 h 607098"/>
                    <a:gd name="connsiteX1" fmla="*/ 96011 w 1392155"/>
                    <a:gd name="connsiteY1" fmla="*/ 504057 h 607098"/>
                    <a:gd name="connsiteX2" fmla="*/ 744082 w 1392155"/>
                    <a:gd name="connsiteY2" fmla="*/ 607098 h 607098"/>
                    <a:gd name="connsiteX3" fmla="*/ 1392155 w 1392155"/>
                    <a:gd name="connsiteY3" fmla="*/ 504057 h 607098"/>
                    <a:gd name="connsiteX4" fmla="*/ 1320146 w 1392155"/>
                    <a:gd name="connsiteY4" fmla="*/ 0 h 607098"/>
                    <a:gd name="connsiteX5" fmla="*/ 744082 w 1392155"/>
                    <a:gd name="connsiteY5" fmla="*/ 70070 h 607098"/>
                    <a:gd name="connsiteX6" fmla="*/ 168018 w 1392155"/>
                    <a:gd name="connsiteY6" fmla="*/ 0 h 607098"/>
                    <a:gd name="connsiteX0" fmla="*/ 72007 w 1296144"/>
                    <a:gd name="connsiteY0" fmla="*/ 0 h 607098"/>
                    <a:gd name="connsiteX1" fmla="*/ 0 w 1296144"/>
                    <a:gd name="connsiteY1" fmla="*/ 504057 h 607098"/>
                    <a:gd name="connsiteX2" fmla="*/ 648071 w 1296144"/>
                    <a:gd name="connsiteY2" fmla="*/ 607098 h 607098"/>
                    <a:gd name="connsiteX3" fmla="*/ 1296144 w 1296144"/>
                    <a:gd name="connsiteY3" fmla="*/ 504057 h 607098"/>
                    <a:gd name="connsiteX4" fmla="*/ 1224135 w 1296144"/>
                    <a:gd name="connsiteY4" fmla="*/ 0 h 607098"/>
                    <a:gd name="connsiteX5" fmla="*/ 648071 w 1296144"/>
                    <a:gd name="connsiteY5" fmla="*/ 70070 h 607098"/>
                    <a:gd name="connsiteX6" fmla="*/ 72007 w 1296144"/>
                    <a:gd name="connsiteY6" fmla="*/ 0 h 607098"/>
                    <a:gd name="connsiteX0" fmla="*/ 72007 w 1296144"/>
                    <a:gd name="connsiteY0" fmla="*/ 0 h 607098"/>
                    <a:gd name="connsiteX1" fmla="*/ 0 w 1296144"/>
                    <a:gd name="connsiteY1" fmla="*/ 504057 h 607098"/>
                    <a:gd name="connsiteX2" fmla="*/ 648071 w 1296144"/>
                    <a:gd name="connsiteY2" fmla="*/ 607098 h 607098"/>
                    <a:gd name="connsiteX3" fmla="*/ 1296144 w 1296144"/>
                    <a:gd name="connsiteY3" fmla="*/ 504057 h 607098"/>
                    <a:gd name="connsiteX4" fmla="*/ 1224135 w 1296144"/>
                    <a:gd name="connsiteY4" fmla="*/ 0 h 607098"/>
                    <a:gd name="connsiteX5" fmla="*/ 648071 w 1296144"/>
                    <a:gd name="connsiteY5" fmla="*/ 70070 h 607098"/>
                    <a:gd name="connsiteX6" fmla="*/ 72007 w 1296144"/>
                    <a:gd name="connsiteY6" fmla="*/ 0 h 607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6144" h="607098">
                      <a:moveTo>
                        <a:pt x="72007" y="0"/>
                      </a:moveTo>
                      <a:cubicBezTo>
                        <a:pt x="17707" y="145867"/>
                        <a:pt x="33137" y="291630"/>
                        <a:pt x="0" y="504057"/>
                      </a:cubicBezTo>
                      <a:cubicBezTo>
                        <a:pt x="207255" y="593820"/>
                        <a:pt x="432047" y="607098"/>
                        <a:pt x="648071" y="607098"/>
                      </a:cubicBezTo>
                      <a:cubicBezTo>
                        <a:pt x="864095" y="607098"/>
                        <a:pt x="1081269" y="586200"/>
                        <a:pt x="1296144" y="504057"/>
                      </a:cubicBezTo>
                      <a:cubicBezTo>
                        <a:pt x="1285867" y="356018"/>
                        <a:pt x="1244527" y="191587"/>
                        <a:pt x="1224135" y="0"/>
                      </a:cubicBezTo>
                      <a:cubicBezTo>
                        <a:pt x="1148895" y="19109"/>
                        <a:pt x="840092" y="70070"/>
                        <a:pt x="648071" y="70070"/>
                      </a:cubicBezTo>
                      <a:cubicBezTo>
                        <a:pt x="456050" y="70070"/>
                        <a:pt x="219255" y="34349"/>
                        <a:pt x="72007" y="0"/>
                      </a:cubicBezTo>
                      <a:close/>
                    </a:path>
                  </a:pathLst>
                </a:custGeom>
                <a:solidFill>
                  <a:srgbClr val="99FF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>
                  <a:off x="-327456" y="2914106"/>
                  <a:ext cx="1150620" cy="86360"/>
                </a:xfrm>
                <a:custGeom>
                  <a:avLst/>
                  <a:gdLst>
                    <a:gd name="connsiteX0" fmla="*/ 0 w 1150620"/>
                    <a:gd name="connsiteY0" fmla="*/ 15240 h 86360"/>
                    <a:gd name="connsiteX1" fmla="*/ 579120 w 1150620"/>
                    <a:gd name="connsiteY1" fmla="*/ 83820 h 86360"/>
                    <a:gd name="connsiteX2" fmla="*/ 1150620 w 1150620"/>
                    <a:gd name="connsiteY2" fmla="*/ 0 h 86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0620" h="86360">
                      <a:moveTo>
                        <a:pt x="0" y="15240"/>
                      </a:moveTo>
                      <a:cubicBezTo>
                        <a:pt x="193675" y="50800"/>
                        <a:pt x="387350" y="86360"/>
                        <a:pt x="579120" y="83820"/>
                      </a:cubicBezTo>
                      <a:cubicBezTo>
                        <a:pt x="770890" y="81280"/>
                        <a:pt x="960755" y="40640"/>
                        <a:pt x="1150620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>
                  <a:off x="-380796" y="3264626"/>
                  <a:ext cx="1272540" cy="100330"/>
                </a:xfrm>
                <a:custGeom>
                  <a:avLst/>
                  <a:gdLst>
                    <a:gd name="connsiteX0" fmla="*/ 0 w 1272540"/>
                    <a:gd name="connsiteY0" fmla="*/ 0 h 100330"/>
                    <a:gd name="connsiteX1" fmla="*/ 624840 w 1272540"/>
                    <a:gd name="connsiteY1" fmla="*/ 99060 h 100330"/>
                    <a:gd name="connsiteX2" fmla="*/ 1272540 w 1272540"/>
                    <a:gd name="connsiteY2" fmla="*/ 7620 h 100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72540" h="100330">
                      <a:moveTo>
                        <a:pt x="0" y="0"/>
                      </a:moveTo>
                      <a:cubicBezTo>
                        <a:pt x="206375" y="48895"/>
                        <a:pt x="412750" y="97790"/>
                        <a:pt x="624840" y="99060"/>
                      </a:cubicBezTo>
                      <a:cubicBezTo>
                        <a:pt x="836930" y="100330"/>
                        <a:pt x="1054735" y="53975"/>
                        <a:pt x="1272540" y="762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" name="Freeform 12"/>
                <p:cNvSpPr/>
                <p:nvPr/>
              </p:nvSpPr>
              <p:spPr>
                <a:xfrm>
                  <a:off x="846024" y="2818856"/>
                  <a:ext cx="652780" cy="415290"/>
                </a:xfrm>
                <a:custGeom>
                  <a:avLst/>
                  <a:gdLst>
                    <a:gd name="connsiteX0" fmla="*/ 53340 w 652780"/>
                    <a:gd name="connsiteY0" fmla="*/ 415290 h 415290"/>
                    <a:gd name="connsiteX1" fmla="*/ 495300 w 652780"/>
                    <a:gd name="connsiteY1" fmla="*/ 240030 h 415290"/>
                    <a:gd name="connsiteX2" fmla="*/ 617220 w 652780"/>
                    <a:gd name="connsiteY2" fmla="*/ 64770 h 415290"/>
                    <a:gd name="connsiteX3" fmla="*/ 281940 w 652780"/>
                    <a:gd name="connsiteY3" fmla="*/ 3810 h 415290"/>
                    <a:gd name="connsiteX4" fmla="*/ 0 w 652780"/>
                    <a:gd name="connsiteY4" fmla="*/ 87630 h 415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2780" h="415290">
                      <a:moveTo>
                        <a:pt x="53340" y="415290"/>
                      </a:moveTo>
                      <a:cubicBezTo>
                        <a:pt x="227330" y="356870"/>
                        <a:pt x="401320" y="298450"/>
                        <a:pt x="495300" y="240030"/>
                      </a:cubicBezTo>
                      <a:cubicBezTo>
                        <a:pt x="589280" y="181610"/>
                        <a:pt x="652780" y="104140"/>
                        <a:pt x="617220" y="64770"/>
                      </a:cubicBezTo>
                      <a:cubicBezTo>
                        <a:pt x="581660" y="25400"/>
                        <a:pt x="384810" y="0"/>
                        <a:pt x="281940" y="3810"/>
                      </a:cubicBezTo>
                      <a:cubicBezTo>
                        <a:pt x="179070" y="7620"/>
                        <a:pt x="89535" y="47625"/>
                        <a:pt x="0" y="8763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47" name="Freeform 146"/>
              <p:cNvSpPr/>
              <p:nvPr/>
            </p:nvSpPr>
            <p:spPr>
              <a:xfrm rot="10800000" flipH="1" flipV="1">
                <a:off x="755576" y="2948473"/>
                <a:ext cx="743624" cy="961053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733822">
                    <a:moveTo>
                      <a:pt x="237332" y="11906"/>
                    </a:moveTo>
                    <a:cubicBezTo>
                      <a:pt x="251421" y="57547"/>
                      <a:pt x="265510" y="103188"/>
                      <a:pt x="239713" y="140494"/>
                    </a:cubicBezTo>
                    <a:cubicBezTo>
                      <a:pt x="213916" y="177800"/>
                      <a:pt x="121841" y="196850"/>
                      <a:pt x="82550" y="235744"/>
                    </a:cubicBezTo>
                    <a:cubicBezTo>
                      <a:pt x="43259" y="274638"/>
                      <a:pt x="0" y="348456"/>
                      <a:pt x="3969" y="373856"/>
                    </a:cubicBezTo>
                    <a:cubicBezTo>
                      <a:pt x="7938" y="399256"/>
                      <a:pt x="64691" y="402828"/>
                      <a:pt x="106363" y="388144"/>
                    </a:cubicBezTo>
                    <a:cubicBezTo>
                      <a:pt x="148035" y="373460"/>
                      <a:pt x="228203" y="300831"/>
                      <a:pt x="254000" y="285750"/>
                    </a:cubicBezTo>
                    <a:cubicBezTo>
                      <a:pt x="279797" y="270669"/>
                      <a:pt x="266303" y="273050"/>
                      <a:pt x="261144" y="297656"/>
                    </a:cubicBezTo>
                    <a:cubicBezTo>
                      <a:pt x="255985" y="322262"/>
                      <a:pt x="233429" y="389731"/>
                      <a:pt x="223044" y="433387"/>
                    </a:cubicBezTo>
                    <a:cubicBezTo>
                      <a:pt x="212659" y="477043"/>
                      <a:pt x="194650" y="523540"/>
                      <a:pt x="198834" y="559594"/>
                    </a:cubicBezTo>
                    <a:cubicBezTo>
                      <a:pt x="203018" y="595648"/>
                      <a:pt x="225339" y="658312"/>
                      <a:pt x="248147" y="649709"/>
                    </a:cubicBezTo>
                    <a:cubicBezTo>
                      <a:pt x="270955" y="641106"/>
                      <a:pt x="315657" y="551569"/>
                      <a:pt x="335682" y="507975"/>
                    </a:cubicBezTo>
                    <a:cubicBezTo>
                      <a:pt x="355707" y="464381"/>
                      <a:pt x="361673" y="397002"/>
                      <a:pt x="368300" y="388143"/>
                    </a:cubicBezTo>
                    <a:cubicBezTo>
                      <a:pt x="374927" y="379284"/>
                      <a:pt x="369888" y="408385"/>
                      <a:pt x="375444" y="454819"/>
                    </a:cubicBezTo>
                    <a:cubicBezTo>
                      <a:pt x="381000" y="501254"/>
                      <a:pt x="388938" y="620316"/>
                      <a:pt x="401638" y="666750"/>
                    </a:cubicBezTo>
                    <a:cubicBezTo>
                      <a:pt x="414338" y="713184"/>
                      <a:pt x="434578" y="733028"/>
                      <a:pt x="451644" y="733425"/>
                    </a:cubicBezTo>
                    <a:cubicBezTo>
                      <a:pt x="468710" y="733822"/>
                      <a:pt x="495301" y="719931"/>
                      <a:pt x="504032" y="669131"/>
                    </a:cubicBezTo>
                    <a:cubicBezTo>
                      <a:pt x="512763" y="618331"/>
                      <a:pt x="500063" y="449658"/>
                      <a:pt x="504032" y="428624"/>
                    </a:cubicBezTo>
                    <a:cubicBezTo>
                      <a:pt x="508001" y="407590"/>
                      <a:pt x="516335" y="507603"/>
                      <a:pt x="527844" y="542925"/>
                    </a:cubicBezTo>
                    <a:cubicBezTo>
                      <a:pt x="539353" y="578247"/>
                      <a:pt x="556816" y="620712"/>
                      <a:pt x="573088" y="640556"/>
                    </a:cubicBezTo>
                    <a:cubicBezTo>
                      <a:pt x="589360" y="660400"/>
                      <a:pt x="610654" y="667907"/>
                      <a:pt x="625475" y="661987"/>
                    </a:cubicBezTo>
                    <a:cubicBezTo>
                      <a:pt x="640296" y="656067"/>
                      <a:pt x="658838" y="634802"/>
                      <a:pt x="662013" y="605036"/>
                    </a:cubicBezTo>
                    <a:cubicBezTo>
                      <a:pt x="665188" y="575270"/>
                      <a:pt x="649424" y="516368"/>
                      <a:pt x="644525" y="483394"/>
                    </a:cubicBezTo>
                    <a:cubicBezTo>
                      <a:pt x="639626" y="450420"/>
                      <a:pt x="620316" y="394891"/>
                      <a:pt x="632619" y="407194"/>
                    </a:cubicBezTo>
                    <a:cubicBezTo>
                      <a:pt x="644922" y="419497"/>
                      <a:pt x="695325" y="535781"/>
                      <a:pt x="718344" y="557212"/>
                    </a:cubicBezTo>
                    <a:cubicBezTo>
                      <a:pt x="741363" y="578643"/>
                      <a:pt x="763985" y="562769"/>
                      <a:pt x="770732" y="535781"/>
                    </a:cubicBezTo>
                    <a:cubicBezTo>
                      <a:pt x="777479" y="508794"/>
                      <a:pt x="775891" y="447278"/>
                      <a:pt x="758825" y="395287"/>
                    </a:cubicBezTo>
                    <a:cubicBezTo>
                      <a:pt x="741759" y="343296"/>
                      <a:pt x="687388" y="289718"/>
                      <a:pt x="668338" y="223837"/>
                    </a:cubicBezTo>
                    <a:cubicBezTo>
                      <a:pt x="649288" y="157956"/>
                      <a:pt x="646906" y="78978"/>
                      <a:pt x="644525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55" name="Group 154"/>
          <p:cNvGrpSpPr/>
          <p:nvPr/>
        </p:nvGrpSpPr>
        <p:grpSpPr>
          <a:xfrm>
            <a:off x="5536780" y="1037824"/>
            <a:ext cx="3763004" cy="6063583"/>
            <a:chOff x="5536780" y="1037824"/>
            <a:chExt cx="3763004" cy="6063583"/>
          </a:xfrm>
        </p:grpSpPr>
        <p:sp>
          <p:nvSpPr>
            <p:cNvPr id="6" name="Rectangle 5"/>
            <p:cNvSpPr/>
            <p:nvPr/>
          </p:nvSpPr>
          <p:spPr>
            <a:xfrm>
              <a:off x="7524328" y="5013176"/>
              <a:ext cx="1296144" cy="2088231"/>
            </a:xfrm>
            <a:prstGeom prst="rect">
              <a:avLst/>
            </a:prstGeom>
            <a:solidFill>
              <a:srgbClr val="5F5F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4"/>
            <p:cNvGrpSpPr/>
            <p:nvPr/>
          </p:nvGrpSpPr>
          <p:grpSpPr>
            <a:xfrm rot="2152091">
              <a:off x="5536780" y="1037824"/>
              <a:ext cx="3763004" cy="5480843"/>
              <a:chOff x="1403648" y="368660"/>
              <a:chExt cx="4104456" cy="6120680"/>
            </a:xfrm>
          </p:grpSpPr>
          <p:sp>
            <p:nvSpPr>
              <p:cNvPr id="3" name="Chord 2"/>
              <p:cNvSpPr/>
              <p:nvPr/>
            </p:nvSpPr>
            <p:spPr>
              <a:xfrm>
                <a:off x="1403648" y="368660"/>
                <a:ext cx="4104456" cy="6120680"/>
              </a:xfrm>
              <a:prstGeom prst="chord">
                <a:avLst>
                  <a:gd name="adj1" fmla="val 16218777"/>
                  <a:gd name="adj2" fmla="val 5379550"/>
                </a:avLst>
              </a:prstGeom>
              <a:solidFill>
                <a:srgbClr val="33333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2699792" y="404664"/>
                <a:ext cx="1512168" cy="6048672"/>
              </a:xfrm>
              <a:prstGeom prst="ellipse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Isosceles Triangle 3"/>
              <p:cNvSpPr/>
              <p:nvPr/>
            </p:nvSpPr>
            <p:spPr>
              <a:xfrm rot="16200000">
                <a:off x="2181222" y="2096852"/>
                <a:ext cx="1368152" cy="2664296"/>
              </a:xfrm>
              <a:prstGeom prst="triangle">
                <a:avLst/>
              </a:prstGeom>
              <a:solidFill>
                <a:srgbClr val="5F5F5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 rot="16200000">
            <a:off x="-1008620" y="2096854"/>
            <a:ext cx="4104456" cy="4176463"/>
            <a:chOff x="5868144" y="-603448"/>
            <a:chExt cx="3600400" cy="3024336"/>
          </a:xfrm>
        </p:grpSpPr>
        <p:sp>
          <p:nvSpPr>
            <p:cNvPr id="6" name="Rectangle 5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6200000">
            <a:off x="5256076" y="2096853"/>
            <a:ext cx="4104456" cy="4176463"/>
            <a:chOff x="5868144" y="-603448"/>
            <a:chExt cx="3600400" cy="3024336"/>
          </a:xfrm>
        </p:grpSpPr>
        <p:sp>
          <p:nvSpPr>
            <p:cNvPr id="8" name="Rectangle 7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 rot="16496658" flipH="1">
            <a:off x="3195264" y="514199"/>
            <a:ext cx="1512168" cy="936104"/>
            <a:chOff x="539552" y="1556792"/>
            <a:chExt cx="1512168" cy="936104"/>
          </a:xfrm>
        </p:grpSpPr>
        <p:sp>
          <p:nvSpPr>
            <p:cNvPr id="12" name="Rectangle 11"/>
            <p:cNvSpPr/>
            <p:nvPr/>
          </p:nvSpPr>
          <p:spPr>
            <a:xfrm>
              <a:off x="539552" y="1556792"/>
              <a:ext cx="1512168" cy="93610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55576" y="1772816"/>
              <a:ext cx="1080120" cy="504056"/>
            </a:xfrm>
            <a:prstGeom prst="rightArrow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611560" y="1988840"/>
              <a:ext cx="72008" cy="7200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87624" y="-3843808"/>
            <a:ext cx="2483565" cy="14089939"/>
            <a:chOff x="3509571" y="-10108504"/>
            <a:chExt cx="2483565" cy="14089939"/>
          </a:xfrm>
        </p:grpSpPr>
        <p:sp>
          <p:nvSpPr>
            <p:cNvPr id="37" name="Freeform 36"/>
            <p:cNvSpPr/>
            <p:nvPr/>
          </p:nvSpPr>
          <p:spPr>
            <a:xfrm rot="18968382" flipH="1">
              <a:off x="5037859" y="3031110"/>
              <a:ext cx="595970" cy="79462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 43"/>
            <p:cNvSpPr/>
            <p:nvPr/>
          </p:nvSpPr>
          <p:spPr>
            <a:xfrm rot="18968382" flipH="1">
              <a:off x="4764170" y="3186811"/>
              <a:ext cx="595970" cy="79462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 rot="1364286" flipV="1">
              <a:off x="4895408" y="856414"/>
              <a:ext cx="807882" cy="109068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220072" y="-10108504"/>
              <a:ext cx="72008" cy="13033448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2" name="Group 55"/>
            <p:cNvGrpSpPr/>
            <p:nvPr/>
          </p:nvGrpSpPr>
          <p:grpSpPr>
            <a:xfrm rot="20704249">
              <a:off x="3509571" y="1336536"/>
              <a:ext cx="2483565" cy="2139793"/>
              <a:chOff x="3635896" y="1289207"/>
              <a:chExt cx="2483565" cy="2139793"/>
            </a:xfrm>
          </p:grpSpPr>
          <p:grpSp>
            <p:nvGrpSpPr>
              <p:cNvPr id="53" name="Group 51"/>
              <p:cNvGrpSpPr/>
              <p:nvPr/>
            </p:nvGrpSpPr>
            <p:grpSpPr>
              <a:xfrm>
                <a:off x="3635896" y="1289207"/>
                <a:ext cx="2143281" cy="2139793"/>
                <a:chOff x="3635896" y="1289207"/>
                <a:chExt cx="2143281" cy="2139793"/>
              </a:xfrm>
            </p:grpSpPr>
            <p:sp>
              <p:nvSpPr>
                <p:cNvPr id="65" name="Oval 68"/>
                <p:cNvSpPr/>
                <p:nvPr/>
              </p:nvSpPr>
              <p:spPr>
                <a:xfrm>
                  <a:off x="3638652" y="1289207"/>
                  <a:ext cx="2140525" cy="2139793"/>
                </a:xfrm>
                <a:prstGeom prst="ellipse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3635896" y="1390820"/>
                  <a:ext cx="1474813" cy="756037"/>
                </a:xfrm>
                <a:custGeom>
                  <a:avLst/>
                  <a:gdLst>
                    <a:gd name="connsiteX0" fmla="*/ 809468 w 809468"/>
                    <a:gd name="connsiteY0" fmla="*/ 0 h 569626"/>
                    <a:gd name="connsiteX1" fmla="*/ 659567 w 809468"/>
                    <a:gd name="connsiteY1" fmla="*/ 449705 h 569626"/>
                    <a:gd name="connsiteX2" fmla="*/ 0 w 809468"/>
                    <a:gd name="connsiteY2" fmla="*/ 569626 h 569626"/>
                    <a:gd name="connsiteX0" fmla="*/ 886810 w 886810"/>
                    <a:gd name="connsiteY0" fmla="*/ 0 h 584088"/>
                    <a:gd name="connsiteX1" fmla="*/ 736909 w 886810"/>
                    <a:gd name="connsiteY1" fmla="*/ 449705 h 584088"/>
                    <a:gd name="connsiteX2" fmla="*/ 0 w 886810"/>
                    <a:gd name="connsiteY2" fmla="*/ 584088 h 584088"/>
                    <a:gd name="connsiteX0" fmla="*/ 864096 w 880925"/>
                    <a:gd name="connsiteY0" fmla="*/ 0 h 648072"/>
                    <a:gd name="connsiteX1" fmla="*/ 736909 w 880925"/>
                    <a:gd name="connsiteY1" fmla="*/ 513689 h 648072"/>
                    <a:gd name="connsiteX2" fmla="*/ 0 w 880925"/>
                    <a:gd name="connsiteY2" fmla="*/ 648072 h 648072"/>
                    <a:gd name="connsiteX0" fmla="*/ 864096 w 864096"/>
                    <a:gd name="connsiteY0" fmla="*/ 0 h 648072"/>
                    <a:gd name="connsiteX1" fmla="*/ 648073 w 864096"/>
                    <a:gd name="connsiteY1" fmla="*/ 504056 h 648072"/>
                    <a:gd name="connsiteX2" fmla="*/ 0 w 864096"/>
                    <a:gd name="connsiteY2" fmla="*/ 648072 h 64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4096" h="648072">
                      <a:moveTo>
                        <a:pt x="864096" y="0"/>
                      </a:moveTo>
                      <a:cubicBezTo>
                        <a:pt x="856601" y="177383"/>
                        <a:pt x="792089" y="396044"/>
                        <a:pt x="648073" y="504056"/>
                      </a:cubicBezTo>
                      <a:cubicBezTo>
                        <a:pt x="504057" y="612068"/>
                        <a:pt x="262328" y="635580"/>
                        <a:pt x="0" y="648072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3754587" y="1374467"/>
                  <a:ext cx="1356125" cy="547587"/>
                </a:xfrm>
                <a:custGeom>
                  <a:avLst/>
                  <a:gdLst>
                    <a:gd name="connsiteX0" fmla="*/ 794479 w 794479"/>
                    <a:gd name="connsiteY0" fmla="*/ 0 h 429718"/>
                    <a:gd name="connsiteX1" fmla="*/ 464695 w 794479"/>
                    <a:gd name="connsiteY1" fmla="*/ 359764 h 429718"/>
                    <a:gd name="connsiteX2" fmla="*/ 0 w 794479"/>
                    <a:gd name="connsiteY2" fmla="*/ 419725 h 429718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6774" h="469389">
                      <a:moveTo>
                        <a:pt x="756774" y="0"/>
                      </a:moveTo>
                      <a:cubicBezTo>
                        <a:pt x="659825" y="194242"/>
                        <a:pt x="590824" y="318147"/>
                        <a:pt x="464695" y="393768"/>
                      </a:cubicBezTo>
                      <a:cubicBezTo>
                        <a:pt x="338566" y="469389"/>
                        <a:pt x="166141" y="458725"/>
                        <a:pt x="0" y="453729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3906247" y="1355203"/>
                  <a:ext cx="1204463" cy="301980"/>
                </a:xfrm>
                <a:custGeom>
                  <a:avLst/>
                  <a:gdLst>
                    <a:gd name="connsiteX0" fmla="*/ 689548 w 689548"/>
                    <a:gd name="connsiteY0" fmla="*/ 0 h 209862"/>
                    <a:gd name="connsiteX1" fmla="*/ 344774 w 689548"/>
                    <a:gd name="connsiteY1" fmla="*/ 164892 h 209862"/>
                    <a:gd name="connsiteX2" fmla="*/ 0 w 689548"/>
                    <a:gd name="connsiteY2" fmla="*/ 209862 h 209862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863" h="258856">
                      <a:moveTo>
                        <a:pt x="621863" y="0"/>
                      </a:moveTo>
                      <a:cubicBezTo>
                        <a:pt x="580683" y="91052"/>
                        <a:pt x="448418" y="170743"/>
                        <a:pt x="344774" y="213886"/>
                      </a:cubicBezTo>
                      <a:cubicBezTo>
                        <a:pt x="241130" y="257029"/>
                        <a:pt x="114924" y="253859"/>
                        <a:pt x="0" y="258856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 flipH="1">
                  <a:off x="5110708" y="1368757"/>
                  <a:ext cx="635245" cy="778101"/>
                </a:xfrm>
                <a:custGeom>
                  <a:avLst/>
                  <a:gdLst>
                    <a:gd name="connsiteX0" fmla="*/ 809468 w 809468"/>
                    <a:gd name="connsiteY0" fmla="*/ 0 h 569626"/>
                    <a:gd name="connsiteX1" fmla="*/ 659567 w 809468"/>
                    <a:gd name="connsiteY1" fmla="*/ 449705 h 569626"/>
                    <a:gd name="connsiteX2" fmla="*/ 0 w 809468"/>
                    <a:gd name="connsiteY2" fmla="*/ 569626 h 569626"/>
                    <a:gd name="connsiteX0" fmla="*/ 886810 w 886810"/>
                    <a:gd name="connsiteY0" fmla="*/ 0 h 584088"/>
                    <a:gd name="connsiteX1" fmla="*/ 736909 w 886810"/>
                    <a:gd name="connsiteY1" fmla="*/ 449705 h 584088"/>
                    <a:gd name="connsiteX2" fmla="*/ 0 w 886810"/>
                    <a:gd name="connsiteY2" fmla="*/ 584088 h 584088"/>
                    <a:gd name="connsiteX0" fmla="*/ 864096 w 880925"/>
                    <a:gd name="connsiteY0" fmla="*/ 0 h 648072"/>
                    <a:gd name="connsiteX1" fmla="*/ 736909 w 880925"/>
                    <a:gd name="connsiteY1" fmla="*/ 513689 h 648072"/>
                    <a:gd name="connsiteX2" fmla="*/ 0 w 880925"/>
                    <a:gd name="connsiteY2" fmla="*/ 648072 h 648072"/>
                    <a:gd name="connsiteX0" fmla="*/ 864096 w 864096"/>
                    <a:gd name="connsiteY0" fmla="*/ 0 h 648072"/>
                    <a:gd name="connsiteX1" fmla="*/ 648073 w 864096"/>
                    <a:gd name="connsiteY1" fmla="*/ 504056 h 648072"/>
                    <a:gd name="connsiteX2" fmla="*/ 0 w 864096"/>
                    <a:gd name="connsiteY2" fmla="*/ 648072 h 64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4096" h="648072">
                      <a:moveTo>
                        <a:pt x="864096" y="0"/>
                      </a:moveTo>
                      <a:cubicBezTo>
                        <a:pt x="856601" y="177383"/>
                        <a:pt x="792089" y="396044"/>
                        <a:pt x="648073" y="504056"/>
                      </a:cubicBezTo>
                      <a:cubicBezTo>
                        <a:pt x="504057" y="612068"/>
                        <a:pt x="262328" y="635580"/>
                        <a:pt x="0" y="648072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 flipH="1">
                  <a:off x="5110710" y="1358487"/>
                  <a:ext cx="575898" cy="563566"/>
                </a:xfrm>
                <a:custGeom>
                  <a:avLst/>
                  <a:gdLst>
                    <a:gd name="connsiteX0" fmla="*/ 794479 w 794479"/>
                    <a:gd name="connsiteY0" fmla="*/ 0 h 429718"/>
                    <a:gd name="connsiteX1" fmla="*/ 464695 w 794479"/>
                    <a:gd name="connsiteY1" fmla="*/ 359764 h 429718"/>
                    <a:gd name="connsiteX2" fmla="*/ 0 w 794479"/>
                    <a:gd name="connsiteY2" fmla="*/ 419725 h 429718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6774" h="469389">
                      <a:moveTo>
                        <a:pt x="756774" y="0"/>
                      </a:moveTo>
                      <a:cubicBezTo>
                        <a:pt x="659825" y="194242"/>
                        <a:pt x="590824" y="318147"/>
                        <a:pt x="464695" y="393768"/>
                      </a:cubicBezTo>
                      <a:cubicBezTo>
                        <a:pt x="338566" y="469389"/>
                        <a:pt x="166141" y="458725"/>
                        <a:pt x="0" y="453729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 flipH="1">
                  <a:off x="5110710" y="1346390"/>
                  <a:ext cx="411050" cy="310793"/>
                </a:xfrm>
                <a:custGeom>
                  <a:avLst/>
                  <a:gdLst>
                    <a:gd name="connsiteX0" fmla="*/ 689548 w 689548"/>
                    <a:gd name="connsiteY0" fmla="*/ 0 h 209862"/>
                    <a:gd name="connsiteX1" fmla="*/ 344774 w 689548"/>
                    <a:gd name="connsiteY1" fmla="*/ 164892 h 209862"/>
                    <a:gd name="connsiteX2" fmla="*/ 0 w 689548"/>
                    <a:gd name="connsiteY2" fmla="*/ 209862 h 209862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863" h="258856">
                      <a:moveTo>
                        <a:pt x="621863" y="0"/>
                      </a:moveTo>
                      <a:cubicBezTo>
                        <a:pt x="580683" y="91052"/>
                        <a:pt x="448418" y="170743"/>
                        <a:pt x="344774" y="213886"/>
                      </a:cubicBezTo>
                      <a:cubicBezTo>
                        <a:pt x="241130" y="257029"/>
                        <a:pt x="114924" y="253859"/>
                        <a:pt x="0" y="258856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>
                <a:off x="5628723" y="2491313"/>
                <a:ext cx="178378" cy="181188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451185" y="2223358"/>
                <a:ext cx="111115" cy="2185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Arc 55"/>
              <p:cNvSpPr/>
              <p:nvPr/>
            </p:nvSpPr>
            <p:spPr>
              <a:xfrm rot="10800000">
                <a:off x="5219474" y="2414017"/>
                <a:ext cx="899987" cy="537945"/>
              </a:xfrm>
              <a:prstGeom prst="arc">
                <a:avLst>
                  <a:gd name="adj1" fmla="val 17169530"/>
                  <a:gd name="adj2" fmla="val 2133873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57" name="Group 121"/>
              <p:cNvGrpSpPr/>
              <p:nvPr/>
            </p:nvGrpSpPr>
            <p:grpSpPr>
              <a:xfrm flipH="1">
                <a:off x="3635896" y="2359104"/>
                <a:ext cx="2219228" cy="996111"/>
                <a:chOff x="3491880" y="4163690"/>
                <a:chExt cx="3424012" cy="1628129"/>
              </a:xfrm>
            </p:grpSpPr>
            <p:cxnSp>
              <p:nvCxnSpPr>
                <p:cNvPr id="60" name="Straight Connector 59"/>
                <p:cNvCxnSpPr>
                  <a:endCxn id="65" idx="2"/>
                </p:cNvCxnSpPr>
                <p:nvPr/>
              </p:nvCxnSpPr>
              <p:spPr>
                <a:xfrm flipV="1">
                  <a:off x="5089142" y="4163692"/>
                  <a:ext cx="1822498" cy="484063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5101342" y="4465195"/>
                  <a:ext cx="1814550" cy="460877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Freeform 61"/>
                <p:cNvSpPr/>
                <p:nvPr/>
              </p:nvSpPr>
              <p:spPr>
                <a:xfrm flipH="1">
                  <a:off x="3491880" y="4260814"/>
                  <a:ext cx="1681615" cy="1531005"/>
                </a:xfrm>
                <a:custGeom>
                  <a:avLst/>
                  <a:gdLst>
                    <a:gd name="connsiteX0" fmla="*/ 409575 w 2260600"/>
                    <a:gd name="connsiteY0" fmla="*/ 60325 h 1258887"/>
                    <a:gd name="connsiteX1" fmla="*/ 1114425 w 2260600"/>
                    <a:gd name="connsiteY1" fmla="*/ 260350 h 1258887"/>
                    <a:gd name="connsiteX2" fmla="*/ 2047875 w 2260600"/>
                    <a:gd name="connsiteY2" fmla="*/ 88900 h 1258887"/>
                    <a:gd name="connsiteX3" fmla="*/ 2105025 w 2260600"/>
                    <a:gd name="connsiteY3" fmla="*/ 774700 h 1258887"/>
                    <a:gd name="connsiteX4" fmla="*/ 1114425 w 2260600"/>
                    <a:gd name="connsiteY4" fmla="*/ 1231900 h 1258887"/>
                    <a:gd name="connsiteX5" fmla="*/ 152400 w 2260600"/>
                    <a:gd name="connsiteY5" fmla="*/ 612775 h 1258887"/>
                    <a:gd name="connsiteX6" fmla="*/ 200025 w 2260600"/>
                    <a:gd name="connsiteY6" fmla="*/ 88900 h 1258887"/>
                    <a:gd name="connsiteX7" fmla="*/ 409575 w 2260600"/>
                    <a:gd name="connsiteY7" fmla="*/ 60325 h 1258887"/>
                    <a:gd name="connsiteX0" fmla="*/ 200025 w 2260600"/>
                    <a:gd name="connsiteY0" fmla="*/ 85725 h 1255712"/>
                    <a:gd name="connsiteX1" fmla="*/ 1114425 w 2260600"/>
                    <a:gd name="connsiteY1" fmla="*/ 257175 h 1255712"/>
                    <a:gd name="connsiteX2" fmla="*/ 2047875 w 2260600"/>
                    <a:gd name="connsiteY2" fmla="*/ 85725 h 1255712"/>
                    <a:gd name="connsiteX3" fmla="*/ 2105025 w 2260600"/>
                    <a:gd name="connsiteY3" fmla="*/ 771525 h 1255712"/>
                    <a:gd name="connsiteX4" fmla="*/ 1114425 w 2260600"/>
                    <a:gd name="connsiteY4" fmla="*/ 1228725 h 1255712"/>
                    <a:gd name="connsiteX5" fmla="*/ 152400 w 2260600"/>
                    <a:gd name="connsiteY5" fmla="*/ 609600 h 1255712"/>
                    <a:gd name="connsiteX6" fmla="*/ 200025 w 2260600"/>
                    <a:gd name="connsiteY6" fmla="*/ 85725 h 1255712"/>
                    <a:gd name="connsiteX0" fmla="*/ 228217 w 2254961"/>
                    <a:gd name="connsiteY0" fmla="*/ 86493 h 1255712"/>
                    <a:gd name="connsiteX1" fmla="*/ 1108786 w 2254961"/>
                    <a:gd name="connsiteY1" fmla="*/ 257175 h 1255712"/>
                    <a:gd name="connsiteX2" fmla="*/ 2042236 w 2254961"/>
                    <a:gd name="connsiteY2" fmla="*/ 85725 h 1255712"/>
                    <a:gd name="connsiteX3" fmla="*/ 2099386 w 2254961"/>
                    <a:gd name="connsiteY3" fmla="*/ 771525 h 1255712"/>
                    <a:gd name="connsiteX4" fmla="*/ 1108786 w 2254961"/>
                    <a:gd name="connsiteY4" fmla="*/ 1228725 h 1255712"/>
                    <a:gd name="connsiteX5" fmla="*/ 146761 w 2254961"/>
                    <a:gd name="connsiteY5" fmla="*/ 609600 h 1255712"/>
                    <a:gd name="connsiteX6" fmla="*/ 228217 w 2254961"/>
                    <a:gd name="connsiteY6" fmla="*/ 86493 h 1255712"/>
                    <a:gd name="connsiteX0" fmla="*/ 146762 w 2173506"/>
                    <a:gd name="connsiteY0" fmla="*/ 86493 h 1234885"/>
                    <a:gd name="connsiteX1" fmla="*/ 1027331 w 2173506"/>
                    <a:gd name="connsiteY1" fmla="*/ 257175 h 1234885"/>
                    <a:gd name="connsiteX2" fmla="*/ 1960781 w 2173506"/>
                    <a:gd name="connsiteY2" fmla="*/ 85725 h 1234885"/>
                    <a:gd name="connsiteX3" fmla="*/ 2017931 w 2173506"/>
                    <a:gd name="connsiteY3" fmla="*/ 771525 h 1234885"/>
                    <a:gd name="connsiteX4" fmla="*/ 1027331 w 2173506"/>
                    <a:gd name="connsiteY4" fmla="*/ 1228725 h 1234885"/>
                    <a:gd name="connsiteX5" fmla="*/ 146761 w 2173506"/>
                    <a:gd name="connsiteY5" fmla="*/ 734565 h 1234885"/>
                    <a:gd name="connsiteX6" fmla="*/ 146762 w 2173506"/>
                    <a:gd name="connsiteY6" fmla="*/ 86493 h 1234885"/>
                    <a:gd name="connsiteX0" fmla="*/ 146762 w 2177356"/>
                    <a:gd name="connsiteY0" fmla="*/ 86493 h 1100766"/>
                    <a:gd name="connsiteX1" fmla="*/ 1027331 w 2177356"/>
                    <a:gd name="connsiteY1" fmla="*/ 257175 h 1100766"/>
                    <a:gd name="connsiteX2" fmla="*/ 1960781 w 2177356"/>
                    <a:gd name="connsiteY2" fmla="*/ 85725 h 1100766"/>
                    <a:gd name="connsiteX3" fmla="*/ 2017931 w 2177356"/>
                    <a:gd name="connsiteY3" fmla="*/ 771525 h 1100766"/>
                    <a:gd name="connsiteX4" fmla="*/ 1004230 w 2177356"/>
                    <a:gd name="connsiteY4" fmla="*/ 1094606 h 1100766"/>
                    <a:gd name="connsiteX5" fmla="*/ 146761 w 2177356"/>
                    <a:gd name="connsiteY5" fmla="*/ 734565 h 1100766"/>
                    <a:gd name="connsiteX6" fmla="*/ 146762 w 2177356"/>
                    <a:gd name="connsiteY6" fmla="*/ 86493 h 1100766"/>
                    <a:gd name="connsiteX0" fmla="*/ 146762 w 2112834"/>
                    <a:gd name="connsiteY0" fmla="*/ 92334 h 1112448"/>
                    <a:gd name="connsiteX1" fmla="*/ 1027331 w 2112834"/>
                    <a:gd name="connsiteY1" fmla="*/ 263016 h 1112448"/>
                    <a:gd name="connsiteX2" fmla="*/ 1960781 w 2112834"/>
                    <a:gd name="connsiteY2" fmla="*/ 91566 h 1112448"/>
                    <a:gd name="connsiteX3" fmla="*/ 1939650 w 2112834"/>
                    <a:gd name="connsiteY3" fmla="*/ 812415 h 1112448"/>
                    <a:gd name="connsiteX4" fmla="*/ 1004230 w 2112834"/>
                    <a:gd name="connsiteY4" fmla="*/ 1100447 h 1112448"/>
                    <a:gd name="connsiteX5" fmla="*/ 146761 w 2112834"/>
                    <a:gd name="connsiteY5" fmla="*/ 740406 h 1112448"/>
                    <a:gd name="connsiteX6" fmla="*/ 146762 w 2112834"/>
                    <a:gd name="connsiteY6" fmla="*/ 92334 h 1112448"/>
                    <a:gd name="connsiteX0" fmla="*/ 146762 w 2169654"/>
                    <a:gd name="connsiteY0" fmla="*/ 91565 h 1111679"/>
                    <a:gd name="connsiteX1" fmla="*/ 1027331 w 2169654"/>
                    <a:gd name="connsiteY1" fmla="*/ 262247 h 1111679"/>
                    <a:gd name="connsiteX2" fmla="*/ 2017602 w 2169654"/>
                    <a:gd name="connsiteY2" fmla="*/ 91566 h 1111679"/>
                    <a:gd name="connsiteX3" fmla="*/ 1939650 w 2169654"/>
                    <a:gd name="connsiteY3" fmla="*/ 811646 h 1111679"/>
                    <a:gd name="connsiteX4" fmla="*/ 1004230 w 2169654"/>
                    <a:gd name="connsiteY4" fmla="*/ 1099678 h 1111679"/>
                    <a:gd name="connsiteX5" fmla="*/ 146761 w 2169654"/>
                    <a:gd name="connsiteY5" fmla="*/ 739637 h 1111679"/>
                    <a:gd name="connsiteX6" fmla="*/ 146762 w 2169654"/>
                    <a:gd name="connsiteY6" fmla="*/ 91565 h 1111679"/>
                    <a:gd name="connsiteX0" fmla="*/ 146762 w 2035498"/>
                    <a:gd name="connsiteY0" fmla="*/ 79565 h 1099679"/>
                    <a:gd name="connsiteX1" fmla="*/ 1027331 w 2035498"/>
                    <a:gd name="connsiteY1" fmla="*/ 250247 h 1099679"/>
                    <a:gd name="connsiteX2" fmla="*/ 1579312 w 2035498"/>
                    <a:gd name="connsiteY2" fmla="*/ 163528 h 1099679"/>
                    <a:gd name="connsiteX3" fmla="*/ 1939650 w 2035498"/>
                    <a:gd name="connsiteY3" fmla="*/ 799646 h 1099679"/>
                    <a:gd name="connsiteX4" fmla="*/ 1004230 w 2035498"/>
                    <a:gd name="connsiteY4" fmla="*/ 1087678 h 1099679"/>
                    <a:gd name="connsiteX5" fmla="*/ 146761 w 2035498"/>
                    <a:gd name="connsiteY5" fmla="*/ 727637 h 1099679"/>
                    <a:gd name="connsiteX6" fmla="*/ 146762 w 2035498"/>
                    <a:gd name="connsiteY6" fmla="*/ 79565 h 1099679"/>
                    <a:gd name="connsiteX0" fmla="*/ 146762 w 1584523"/>
                    <a:gd name="connsiteY0" fmla="*/ 79565 h 1120430"/>
                    <a:gd name="connsiteX1" fmla="*/ 1027331 w 1584523"/>
                    <a:gd name="connsiteY1" fmla="*/ 250247 h 1120430"/>
                    <a:gd name="connsiteX2" fmla="*/ 1579312 w 1584523"/>
                    <a:gd name="connsiteY2" fmla="*/ 163528 h 1120430"/>
                    <a:gd name="connsiteX3" fmla="*/ 1058595 w 1584523"/>
                    <a:gd name="connsiteY3" fmla="*/ 924151 h 1120430"/>
                    <a:gd name="connsiteX4" fmla="*/ 1004230 w 1584523"/>
                    <a:gd name="connsiteY4" fmla="*/ 1087678 h 1120430"/>
                    <a:gd name="connsiteX5" fmla="*/ 146761 w 1584523"/>
                    <a:gd name="connsiteY5" fmla="*/ 727637 h 1120430"/>
                    <a:gd name="connsiteX6" fmla="*/ 146762 w 1584523"/>
                    <a:gd name="connsiteY6" fmla="*/ 79565 h 1120430"/>
                    <a:gd name="connsiteX0" fmla="*/ 146762 w 1584523"/>
                    <a:gd name="connsiteY0" fmla="*/ 79565 h 1060673"/>
                    <a:gd name="connsiteX1" fmla="*/ 1027331 w 1584523"/>
                    <a:gd name="connsiteY1" fmla="*/ 250247 h 1060673"/>
                    <a:gd name="connsiteX2" fmla="*/ 1579312 w 1584523"/>
                    <a:gd name="connsiteY2" fmla="*/ 163528 h 1060673"/>
                    <a:gd name="connsiteX3" fmla="*/ 1058595 w 1584523"/>
                    <a:gd name="connsiteY3" fmla="*/ 924151 h 1060673"/>
                    <a:gd name="connsiteX4" fmla="*/ 711451 w 1584523"/>
                    <a:gd name="connsiteY4" fmla="*/ 982661 h 1060673"/>
                    <a:gd name="connsiteX5" fmla="*/ 146761 w 1584523"/>
                    <a:gd name="connsiteY5" fmla="*/ 727637 h 1060673"/>
                    <a:gd name="connsiteX6" fmla="*/ 146762 w 1584523"/>
                    <a:gd name="connsiteY6" fmla="*/ 79565 h 1060673"/>
                    <a:gd name="connsiteX0" fmla="*/ 137508 w 1584522"/>
                    <a:gd name="connsiteY0" fmla="*/ 84266 h 1065374"/>
                    <a:gd name="connsiteX1" fmla="*/ 962555 w 1584522"/>
                    <a:gd name="connsiteY1" fmla="*/ 226740 h 1065374"/>
                    <a:gd name="connsiteX2" fmla="*/ 1570058 w 1584522"/>
                    <a:gd name="connsiteY2" fmla="*/ 168229 h 1065374"/>
                    <a:gd name="connsiteX3" fmla="*/ 1049341 w 1584522"/>
                    <a:gd name="connsiteY3" fmla="*/ 928852 h 1065374"/>
                    <a:gd name="connsiteX4" fmla="*/ 702197 w 1584522"/>
                    <a:gd name="connsiteY4" fmla="*/ 987362 h 1065374"/>
                    <a:gd name="connsiteX5" fmla="*/ 137507 w 1584522"/>
                    <a:gd name="connsiteY5" fmla="*/ 732338 h 1065374"/>
                    <a:gd name="connsiteX6" fmla="*/ 137508 w 1584522"/>
                    <a:gd name="connsiteY6" fmla="*/ 84266 h 1065374"/>
                    <a:gd name="connsiteX0" fmla="*/ 137508 w 1584522"/>
                    <a:gd name="connsiteY0" fmla="*/ 84266 h 1055623"/>
                    <a:gd name="connsiteX1" fmla="*/ 962555 w 1584522"/>
                    <a:gd name="connsiteY1" fmla="*/ 226740 h 1055623"/>
                    <a:gd name="connsiteX2" fmla="*/ 1570058 w 1584522"/>
                    <a:gd name="connsiteY2" fmla="*/ 168229 h 1055623"/>
                    <a:gd name="connsiteX3" fmla="*/ 1049341 w 1584522"/>
                    <a:gd name="connsiteY3" fmla="*/ 928852 h 1055623"/>
                    <a:gd name="connsiteX4" fmla="*/ 528625 w 1584522"/>
                    <a:gd name="connsiteY4" fmla="*/ 928853 h 1055623"/>
                    <a:gd name="connsiteX5" fmla="*/ 137507 w 1584522"/>
                    <a:gd name="connsiteY5" fmla="*/ 732338 h 1055623"/>
                    <a:gd name="connsiteX6" fmla="*/ 137508 w 1584522"/>
                    <a:gd name="connsiteY6" fmla="*/ 84266 h 1055623"/>
                    <a:gd name="connsiteX0" fmla="*/ 194787 w 1641801"/>
                    <a:gd name="connsiteY0" fmla="*/ 97516 h 1068873"/>
                    <a:gd name="connsiteX1" fmla="*/ 1019834 w 1641801"/>
                    <a:gd name="connsiteY1" fmla="*/ 239990 h 1068873"/>
                    <a:gd name="connsiteX2" fmla="*/ 1627337 w 1641801"/>
                    <a:gd name="connsiteY2" fmla="*/ 181479 h 1068873"/>
                    <a:gd name="connsiteX3" fmla="*/ 1106620 w 1641801"/>
                    <a:gd name="connsiteY3" fmla="*/ 942102 h 1068873"/>
                    <a:gd name="connsiteX4" fmla="*/ 585904 w 1641801"/>
                    <a:gd name="connsiteY4" fmla="*/ 942103 h 1068873"/>
                    <a:gd name="connsiteX5" fmla="*/ 65187 w 1641801"/>
                    <a:gd name="connsiteY5" fmla="*/ 825084 h 1068873"/>
                    <a:gd name="connsiteX6" fmla="*/ 194787 w 1641801"/>
                    <a:gd name="connsiteY6" fmla="*/ 97516 h 1068873"/>
                    <a:gd name="connsiteX0" fmla="*/ 180322 w 1627336"/>
                    <a:gd name="connsiteY0" fmla="*/ 97516 h 1078624"/>
                    <a:gd name="connsiteX1" fmla="*/ 1005369 w 1627336"/>
                    <a:gd name="connsiteY1" fmla="*/ 239990 h 1078624"/>
                    <a:gd name="connsiteX2" fmla="*/ 1612872 w 1627336"/>
                    <a:gd name="connsiteY2" fmla="*/ 181479 h 1078624"/>
                    <a:gd name="connsiteX3" fmla="*/ 1092155 w 1627336"/>
                    <a:gd name="connsiteY3" fmla="*/ 942102 h 1078624"/>
                    <a:gd name="connsiteX4" fmla="*/ 484652 w 1627336"/>
                    <a:gd name="connsiteY4" fmla="*/ 1000613 h 1078624"/>
                    <a:gd name="connsiteX5" fmla="*/ 50722 w 1627336"/>
                    <a:gd name="connsiteY5" fmla="*/ 825084 h 1078624"/>
                    <a:gd name="connsiteX6" fmla="*/ 180322 w 1627336"/>
                    <a:gd name="connsiteY6" fmla="*/ 97516 h 1078624"/>
                    <a:gd name="connsiteX0" fmla="*/ 180322 w 1685194"/>
                    <a:gd name="connsiteY0" fmla="*/ 97516 h 1039618"/>
                    <a:gd name="connsiteX1" fmla="*/ 1005369 w 1685194"/>
                    <a:gd name="connsiteY1" fmla="*/ 239990 h 1039618"/>
                    <a:gd name="connsiteX2" fmla="*/ 1612872 w 1685194"/>
                    <a:gd name="connsiteY2" fmla="*/ 181479 h 1039618"/>
                    <a:gd name="connsiteX3" fmla="*/ 1439301 w 1685194"/>
                    <a:gd name="connsiteY3" fmla="*/ 415518 h 1039618"/>
                    <a:gd name="connsiteX4" fmla="*/ 1092155 w 1685194"/>
                    <a:gd name="connsiteY4" fmla="*/ 942102 h 1039618"/>
                    <a:gd name="connsiteX5" fmla="*/ 484652 w 1685194"/>
                    <a:gd name="connsiteY5" fmla="*/ 1000613 h 1039618"/>
                    <a:gd name="connsiteX6" fmla="*/ 50722 w 1685194"/>
                    <a:gd name="connsiteY6" fmla="*/ 825084 h 1039618"/>
                    <a:gd name="connsiteX7" fmla="*/ 180322 w 1685194"/>
                    <a:gd name="connsiteY7" fmla="*/ 97516 h 103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5194" h="1039618">
                      <a:moveTo>
                        <a:pt x="180322" y="97516"/>
                      </a:moveTo>
                      <a:cubicBezTo>
                        <a:pt x="339430" y="0"/>
                        <a:pt x="766611" y="225996"/>
                        <a:pt x="1005369" y="239990"/>
                      </a:cubicBezTo>
                      <a:cubicBezTo>
                        <a:pt x="1244127" y="253984"/>
                        <a:pt x="1540550" y="152224"/>
                        <a:pt x="1612872" y="181479"/>
                      </a:cubicBezTo>
                      <a:cubicBezTo>
                        <a:pt x="1685194" y="210734"/>
                        <a:pt x="1526087" y="288748"/>
                        <a:pt x="1439301" y="415518"/>
                      </a:cubicBezTo>
                      <a:cubicBezTo>
                        <a:pt x="1352515" y="542288"/>
                        <a:pt x="1251263" y="844586"/>
                        <a:pt x="1092155" y="942102"/>
                      </a:cubicBezTo>
                      <a:cubicBezTo>
                        <a:pt x="933047" y="1039618"/>
                        <a:pt x="658224" y="1020116"/>
                        <a:pt x="484652" y="1000613"/>
                      </a:cubicBezTo>
                      <a:cubicBezTo>
                        <a:pt x="311080" y="981110"/>
                        <a:pt x="101444" y="975600"/>
                        <a:pt x="50722" y="825084"/>
                      </a:cubicBezTo>
                      <a:cubicBezTo>
                        <a:pt x="0" y="674568"/>
                        <a:pt x="21214" y="195032"/>
                        <a:pt x="180322" y="97516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 flipH="1">
                  <a:off x="3650650" y="4474222"/>
                  <a:ext cx="1406085" cy="350044"/>
                </a:xfrm>
                <a:custGeom>
                  <a:avLst/>
                  <a:gdLst>
                    <a:gd name="connsiteX0" fmla="*/ 0 w 1724025"/>
                    <a:gd name="connsiteY0" fmla="*/ 9525 h 287337"/>
                    <a:gd name="connsiteX1" fmla="*/ 800100 w 1724025"/>
                    <a:gd name="connsiteY1" fmla="*/ 285750 h 287337"/>
                    <a:gd name="connsiteX2" fmla="*/ 1724025 w 1724025"/>
                    <a:gd name="connsiteY2" fmla="*/ 0 h 287337"/>
                    <a:gd name="connsiteX0" fmla="*/ 0 w 1713309"/>
                    <a:gd name="connsiteY0" fmla="*/ 0 h 351528"/>
                    <a:gd name="connsiteX1" fmla="*/ 789384 w 1713309"/>
                    <a:gd name="connsiteY1" fmla="*/ 342131 h 351528"/>
                    <a:gd name="connsiteX2" fmla="*/ 1713309 w 1713309"/>
                    <a:gd name="connsiteY2" fmla="*/ 56381 h 351528"/>
                    <a:gd name="connsiteX0" fmla="*/ 0 w 1728192"/>
                    <a:gd name="connsiteY0" fmla="*/ 0 h 342131"/>
                    <a:gd name="connsiteX1" fmla="*/ 789384 w 1728192"/>
                    <a:gd name="connsiteY1" fmla="*/ 342131 h 342131"/>
                    <a:gd name="connsiteX2" fmla="*/ 1728192 w 1728192"/>
                    <a:gd name="connsiteY2" fmla="*/ 0 h 342131"/>
                    <a:gd name="connsiteX0" fmla="*/ 0 w 1728192"/>
                    <a:gd name="connsiteY0" fmla="*/ 0 h 288033"/>
                    <a:gd name="connsiteX1" fmla="*/ 792087 w 1728192"/>
                    <a:gd name="connsiteY1" fmla="*/ 288033 h 288033"/>
                    <a:gd name="connsiteX2" fmla="*/ 1728192 w 1728192"/>
                    <a:gd name="connsiteY2" fmla="*/ 0 h 288033"/>
                    <a:gd name="connsiteX0" fmla="*/ 0 w 1728192"/>
                    <a:gd name="connsiteY0" fmla="*/ 0 h 280453"/>
                    <a:gd name="connsiteX1" fmla="*/ 766572 w 1728192"/>
                    <a:gd name="connsiteY1" fmla="*/ 280453 h 280453"/>
                    <a:gd name="connsiteX2" fmla="*/ 1728192 w 1728192"/>
                    <a:gd name="connsiteY2" fmla="*/ 0 h 280453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246344"/>
                    <a:gd name="connsiteX1" fmla="*/ 691683 w 1215901"/>
                    <a:gd name="connsiteY1" fmla="*/ 219815 h 246344"/>
                    <a:gd name="connsiteX2" fmla="*/ 1215901 w 1215901"/>
                    <a:gd name="connsiteY2" fmla="*/ 159176 h 246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5901" h="246344">
                      <a:moveTo>
                        <a:pt x="0" y="0"/>
                      </a:moveTo>
                      <a:cubicBezTo>
                        <a:pt x="256381" y="138906"/>
                        <a:pt x="489033" y="193286"/>
                        <a:pt x="691683" y="219815"/>
                      </a:cubicBezTo>
                      <a:cubicBezTo>
                        <a:pt x="894333" y="246344"/>
                        <a:pt x="991095" y="222634"/>
                        <a:pt x="1215901" y="159176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3997057" y="5389724"/>
                  <a:ext cx="1125825" cy="274519"/>
                </a:xfrm>
                <a:custGeom>
                  <a:avLst/>
                  <a:gdLst>
                    <a:gd name="connsiteX0" fmla="*/ 0 w 1752600"/>
                    <a:gd name="connsiteY0" fmla="*/ 9525 h 268288"/>
                    <a:gd name="connsiteX1" fmla="*/ 809625 w 1752600"/>
                    <a:gd name="connsiteY1" fmla="*/ 266700 h 268288"/>
                    <a:gd name="connsiteX2" fmla="*/ 1752600 w 1752600"/>
                    <a:gd name="connsiteY2" fmla="*/ 0 h 268288"/>
                    <a:gd name="connsiteX0" fmla="*/ 0 w 1752600"/>
                    <a:gd name="connsiteY0" fmla="*/ 0 h 267589"/>
                    <a:gd name="connsiteX1" fmla="*/ 809625 w 1752600"/>
                    <a:gd name="connsiteY1" fmla="*/ 257175 h 267589"/>
                    <a:gd name="connsiteX2" fmla="*/ 1752600 w 1752600"/>
                    <a:gd name="connsiteY2" fmla="*/ 62483 h 267589"/>
                    <a:gd name="connsiteX0" fmla="*/ 0 w 1752600"/>
                    <a:gd name="connsiteY0" fmla="*/ 0 h 360929"/>
                    <a:gd name="connsiteX1" fmla="*/ 838200 w 1752600"/>
                    <a:gd name="connsiteY1" fmla="*/ 350515 h 360929"/>
                    <a:gd name="connsiteX2" fmla="*/ 1752600 w 1752600"/>
                    <a:gd name="connsiteY2" fmla="*/ 62483 h 360929"/>
                    <a:gd name="connsiteX0" fmla="*/ 0 w 1813129"/>
                    <a:gd name="connsiteY0" fmla="*/ 68219 h 299401"/>
                    <a:gd name="connsiteX1" fmla="*/ 898729 w 1813129"/>
                    <a:gd name="connsiteY1" fmla="*/ 288032 h 299401"/>
                    <a:gd name="connsiteX2" fmla="*/ 1813129 w 1813129"/>
                    <a:gd name="connsiteY2" fmla="*/ 0 h 299401"/>
                    <a:gd name="connsiteX0" fmla="*/ 0 w 1813129"/>
                    <a:gd name="connsiteY0" fmla="*/ 68219 h 200864"/>
                    <a:gd name="connsiteX1" fmla="*/ 792480 w 1813129"/>
                    <a:gd name="connsiteY1" fmla="*/ 189494 h 200864"/>
                    <a:gd name="connsiteX2" fmla="*/ 1813129 w 1813129"/>
                    <a:gd name="connsiteY2" fmla="*/ 0 h 200864"/>
                    <a:gd name="connsiteX0" fmla="*/ 0 w 1030224"/>
                    <a:gd name="connsiteY0" fmla="*/ 0 h 193193"/>
                    <a:gd name="connsiteX1" fmla="*/ 792480 w 1030224"/>
                    <a:gd name="connsiteY1" fmla="*/ 121275 h 193193"/>
                    <a:gd name="connsiteX2" fmla="*/ 1030224 w 1030224"/>
                    <a:gd name="connsiteY2" fmla="*/ 60637 h 193193"/>
                    <a:gd name="connsiteX0" fmla="*/ 0 w 1030224"/>
                    <a:gd name="connsiteY0" fmla="*/ 0 h 193193"/>
                    <a:gd name="connsiteX1" fmla="*/ 475488 w 1030224"/>
                    <a:gd name="connsiteY1" fmla="*/ 121275 h 193193"/>
                    <a:gd name="connsiteX2" fmla="*/ 1030224 w 1030224"/>
                    <a:gd name="connsiteY2" fmla="*/ 60637 h 193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0224" h="193193">
                      <a:moveTo>
                        <a:pt x="0" y="0"/>
                      </a:moveTo>
                      <a:cubicBezTo>
                        <a:pt x="258762" y="129381"/>
                        <a:pt x="303784" y="111169"/>
                        <a:pt x="475488" y="121275"/>
                      </a:cubicBezTo>
                      <a:cubicBezTo>
                        <a:pt x="647192" y="131381"/>
                        <a:pt x="704786" y="193193"/>
                        <a:pt x="1030224" y="60637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8" name="Freeform 57"/>
              <p:cNvSpPr/>
              <p:nvPr/>
            </p:nvSpPr>
            <p:spPr>
              <a:xfrm>
                <a:off x="3635897" y="2636912"/>
                <a:ext cx="2088232" cy="579445"/>
              </a:xfrm>
              <a:custGeom>
                <a:avLst/>
                <a:gdLst>
                  <a:gd name="connsiteX0" fmla="*/ 115887 w 2560637"/>
                  <a:gd name="connsiteY0" fmla="*/ 26987 h 503237"/>
                  <a:gd name="connsiteX1" fmla="*/ 820737 w 2560637"/>
                  <a:gd name="connsiteY1" fmla="*/ 312737 h 503237"/>
                  <a:gd name="connsiteX2" fmla="*/ 1773237 w 2560637"/>
                  <a:gd name="connsiteY2" fmla="*/ 436562 h 503237"/>
                  <a:gd name="connsiteX3" fmla="*/ 2439987 w 2560637"/>
                  <a:gd name="connsiteY3" fmla="*/ 322262 h 503237"/>
                  <a:gd name="connsiteX4" fmla="*/ 2430462 w 2560637"/>
                  <a:gd name="connsiteY4" fmla="*/ 407987 h 503237"/>
                  <a:gd name="connsiteX5" fmla="*/ 1658937 w 2560637"/>
                  <a:gd name="connsiteY5" fmla="*/ 493712 h 503237"/>
                  <a:gd name="connsiteX6" fmla="*/ 1096962 w 2560637"/>
                  <a:gd name="connsiteY6" fmla="*/ 465137 h 503237"/>
                  <a:gd name="connsiteX7" fmla="*/ 525462 w 2560637"/>
                  <a:gd name="connsiteY7" fmla="*/ 331787 h 503237"/>
                  <a:gd name="connsiteX8" fmla="*/ 125412 w 2560637"/>
                  <a:gd name="connsiteY8" fmla="*/ 150812 h 503237"/>
                  <a:gd name="connsiteX9" fmla="*/ 115887 w 2560637"/>
                  <a:gd name="connsiteY9" fmla="*/ 26987 h 503237"/>
                  <a:gd name="connsiteX0" fmla="*/ 115887 w 2549524"/>
                  <a:gd name="connsiteY0" fmla="*/ 26987 h 514250"/>
                  <a:gd name="connsiteX1" fmla="*/ 820737 w 2549524"/>
                  <a:gd name="connsiteY1" fmla="*/ 312737 h 514250"/>
                  <a:gd name="connsiteX2" fmla="*/ 1773237 w 2549524"/>
                  <a:gd name="connsiteY2" fmla="*/ 436562 h 514250"/>
                  <a:gd name="connsiteX3" fmla="*/ 2439987 w 2549524"/>
                  <a:gd name="connsiteY3" fmla="*/ 322262 h 514250"/>
                  <a:gd name="connsiteX4" fmla="*/ 2430462 w 2549524"/>
                  <a:gd name="connsiteY4" fmla="*/ 407987 h 514250"/>
                  <a:gd name="connsiteX5" fmla="*/ 1729060 w 2549524"/>
                  <a:gd name="connsiteY5" fmla="*/ 504725 h 514250"/>
                  <a:gd name="connsiteX6" fmla="*/ 1096962 w 2549524"/>
                  <a:gd name="connsiteY6" fmla="*/ 465137 h 514250"/>
                  <a:gd name="connsiteX7" fmla="*/ 525462 w 2549524"/>
                  <a:gd name="connsiteY7" fmla="*/ 331787 h 514250"/>
                  <a:gd name="connsiteX8" fmla="*/ 125412 w 2549524"/>
                  <a:gd name="connsiteY8" fmla="*/ 150812 h 514250"/>
                  <a:gd name="connsiteX9" fmla="*/ 115887 w 2549524"/>
                  <a:gd name="connsiteY9" fmla="*/ 26987 h 514250"/>
                  <a:gd name="connsiteX0" fmla="*/ 115887 w 2549524"/>
                  <a:gd name="connsiteY0" fmla="*/ 26987 h 531812"/>
                  <a:gd name="connsiteX1" fmla="*/ 820737 w 2549524"/>
                  <a:gd name="connsiteY1" fmla="*/ 312737 h 531812"/>
                  <a:gd name="connsiteX2" fmla="*/ 1773237 w 2549524"/>
                  <a:gd name="connsiteY2" fmla="*/ 436562 h 531812"/>
                  <a:gd name="connsiteX3" fmla="*/ 2439987 w 2549524"/>
                  <a:gd name="connsiteY3" fmla="*/ 322262 h 531812"/>
                  <a:gd name="connsiteX4" fmla="*/ 2430462 w 2549524"/>
                  <a:gd name="connsiteY4" fmla="*/ 407987 h 531812"/>
                  <a:gd name="connsiteX5" fmla="*/ 1768475 w 2549524"/>
                  <a:gd name="connsiteY5" fmla="*/ 522287 h 531812"/>
                  <a:gd name="connsiteX6" fmla="*/ 1096962 w 2549524"/>
                  <a:gd name="connsiteY6" fmla="*/ 465137 h 531812"/>
                  <a:gd name="connsiteX7" fmla="*/ 525462 w 2549524"/>
                  <a:gd name="connsiteY7" fmla="*/ 331787 h 531812"/>
                  <a:gd name="connsiteX8" fmla="*/ 125412 w 2549524"/>
                  <a:gd name="connsiteY8" fmla="*/ 150812 h 531812"/>
                  <a:gd name="connsiteX9" fmla="*/ 115887 w 2549524"/>
                  <a:gd name="connsiteY9" fmla="*/ 26987 h 531812"/>
                  <a:gd name="connsiteX0" fmla="*/ 115887 w 2638003"/>
                  <a:gd name="connsiteY0" fmla="*/ 26987 h 537521"/>
                  <a:gd name="connsiteX1" fmla="*/ 820737 w 2638003"/>
                  <a:gd name="connsiteY1" fmla="*/ 312737 h 537521"/>
                  <a:gd name="connsiteX2" fmla="*/ 1773237 w 2638003"/>
                  <a:gd name="connsiteY2" fmla="*/ 436562 h 537521"/>
                  <a:gd name="connsiteX3" fmla="*/ 2439987 w 2638003"/>
                  <a:gd name="connsiteY3" fmla="*/ 322262 h 537521"/>
                  <a:gd name="connsiteX4" fmla="*/ 2526084 w 2638003"/>
                  <a:gd name="connsiteY4" fmla="*/ 373732 h 537521"/>
                  <a:gd name="connsiteX5" fmla="*/ 1768475 w 2638003"/>
                  <a:gd name="connsiteY5" fmla="*/ 522287 h 537521"/>
                  <a:gd name="connsiteX6" fmla="*/ 1096962 w 2638003"/>
                  <a:gd name="connsiteY6" fmla="*/ 465137 h 537521"/>
                  <a:gd name="connsiteX7" fmla="*/ 525462 w 2638003"/>
                  <a:gd name="connsiteY7" fmla="*/ 331787 h 537521"/>
                  <a:gd name="connsiteX8" fmla="*/ 125412 w 2638003"/>
                  <a:gd name="connsiteY8" fmla="*/ 150812 h 537521"/>
                  <a:gd name="connsiteX9" fmla="*/ 115887 w 2638003"/>
                  <a:gd name="connsiteY9" fmla="*/ 26987 h 537521"/>
                  <a:gd name="connsiteX0" fmla="*/ 115887 w 2651497"/>
                  <a:gd name="connsiteY0" fmla="*/ 26987 h 537521"/>
                  <a:gd name="connsiteX1" fmla="*/ 820737 w 2651497"/>
                  <a:gd name="connsiteY1" fmla="*/ 312737 h 537521"/>
                  <a:gd name="connsiteX2" fmla="*/ 1773237 w 2651497"/>
                  <a:gd name="connsiteY2" fmla="*/ 436562 h 537521"/>
                  <a:gd name="connsiteX3" fmla="*/ 2520950 w 2651497"/>
                  <a:gd name="connsiteY3" fmla="*/ 293687 h 537521"/>
                  <a:gd name="connsiteX4" fmla="*/ 2526084 w 2651497"/>
                  <a:gd name="connsiteY4" fmla="*/ 373732 h 537521"/>
                  <a:gd name="connsiteX5" fmla="*/ 1768475 w 2651497"/>
                  <a:gd name="connsiteY5" fmla="*/ 522287 h 537521"/>
                  <a:gd name="connsiteX6" fmla="*/ 1096962 w 2651497"/>
                  <a:gd name="connsiteY6" fmla="*/ 465137 h 537521"/>
                  <a:gd name="connsiteX7" fmla="*/ 525462 w 2651497"/>
                  <a:gd name="connsiteY7" fmla="*/ 331787 h 537521"/>
                  <a:gd name="connsiteX8" fmla="*/ 125412 w 2651497"/>
                  <a:gd name="connsiteY8" fmla="*/ 150812 h 537521"/>
                  <a:gd name="connsiteX9" fmla="*/ 115887 w 2651497"/>
                  <a:gd name="connsiteY9" fmla="*/ 26987 h 537521"/>
                  <a:gd name="connsiteX0" fmla="*/ 115887 w 2651497"/>
                  <a:gd name="connsiteY0" fmla="*/ 26987 h 537521"/>
                  <a:gd name="connsiteX1" fmla="*/ 820737 w 2651497"/>
                  <a:gd name="connsiteY1" fmla="*/ 312737 h 537521"/>
                  <a:gd name="connsiteX2" fmla="*/ 1773237 w 2651497"/>
                  <a:gd name="connsiteY2" fmla="*/ 436562 h 537521"/>
                  <a:gd name="connsiteX3" fmla="*/ 2520950 w 2651497"/>
                  <a:gd name="connsiteY3" fmla="*/ 293687 h 537521"/>
                  <a:gd name="connsiteX4" fmla="*/ 2526084 w 2651497"/>
                  <a:gd name="connsiteY4" fmla="*/ 373732 h 537521"/>
                  <a:gd name="connsiteX5" fmla="*/ 1768475 w 2651497"/>
                  <a:gd name="connsiteY5" fmla="*/ 522287 h 537521"/>
                  <a:gd name="connsiteX6" fmla="*/ 1096962 w 2651497"/>
                  <a:gd name="connsiteY6" fmla="*/ 465137 h 537521"/>
                  <a:gd name="connsiteX7" fmla="*/ 525462 w 2651497"/>
                  <a:gd name="connsiteY7" fmla="*/ 331787 h 537521"/>
                  <a:gd name="connsiteX8" fmla="*/ 125412 w 2651497"/>
                  <a:gd name="connsiteY8" fmla="*/ 150812 h 537521"/>
                  <a:gd name="connsiteX9" fmla="*/ 115887 w 2651497"/>
                  <a:gd name="connsiteY9" fmla="*/ 26987 h 537521"/>
                  <a:gd name="connsiteX0" fmla="*/ 115887 w 2526084"/>
                  <a:gd name="connsiteY0" fmla="*/ 26987 h 537521"/>
                  <a:gd name="connsiteX1" fmla="*/ 820737 w 2526084"/>
                  <a:gd name="connsiteY1" fmla="*/ 312737 h 537521"/>
                  <a:gd name="connsiteX2" fmla="*/ 1773237 w 2526084"/>
                  <a:gd name="connsiteY2" fmla="*/ 436562 h 537521"/>
                  <a:gd name="connsiteX3" fmla="*/ 2520950 w 2526084"/>
                  <a:gd name="connsiteY3" fmla="*/ 293687 h 537521"/>
                  <a:gd name="connsiteX4" fmla="*/ 2526084 w 2526084"/>
                  <a:gd name="connsiteY4" fmla="*/ 373732 h 537521"/>
                  <a:gd name="connsiteX5" fmla="*/ 1768475 w 2526084"/>
                  <a:gd name="connsiteY5" fmla="*/ 522287 h 537521"/>
                  <a:gd name="connsiteX6" fmla="*/ 1096962 w 2526084"/>
                  <a:gd name="connsiteY6" fmla="*/ 465137 h 537521"/>
                  <a:gd name="connsiteX7" fmla="*/ 525462 w 2526084"/>
                  <a:gd name="connsiteY7" fmla="*/ 331787 h 537521"/>
                  <a:gd name="connsiteX8" fmla="*/ 125412 w 2526084"/>
                  <a:gd name="connsiteY8" fmla="*/ 150812 h 537521"/>
                  <a:gd name="connsiteX9" fmla="*/ 115887 w 2526084"/>
                  <a:gd name="connsiteY9" fmla="*/ 26987 h 537521"/>
                  <a:gd name="connsiteX0" fmla="*/ 115887 w 2526084"/>
                  <a:gd name="connsiteY0" fmla="*/ 26987 h 537521"/>
                  <a:gd name="connsiteX1" fmla="*/ 820737 w 2526084"/>
                  <a:gd name="connsiteY1" fmla="*/ 312737 h 537521"/>
                  <a:gd name="connsiteX2" fmla="*/ 1773237 w 2526084"/>
                  <a:gd name="connsiteY2" fmla="*/ 436562 h 537521"/>
                  <a:gd name="connsiteX3" fmla="*/ 2520950 w 2526084"/>
                  <a:gd name="connsiteY3" fmla="*/ 293687 h 537521"/>
                  <a:gd name="connsiteX4" fmla="*/ 2526084 w 2526084"/>
                  <a:gd name="connsiteY4" fmla="*/ 373732 h 537521"/>
                  <a:gd name="connsiteX5" fmla="*/ 1768475 w 2526084"/>
                  <a:gd name="connsiteY5" fmla="*/ 522287 h 537521"/>
                  <a:gd name="connsiteX6" fmla="*/ 1096962 w 2526084"/>
                  <a:gd name="connsiteY6" fmla="*/ 465137 h 537521"/>
                  <a:gd name="connsiteX7" fmla="*/ 458746 w 2526084"/>
                  <a:gd name="connsiteY7" fmla="*/ 312390 h 537521"/>
                  <a:gd name="connsiteX8" fmla="*/ 125412 w 2526084"/>
                  <a:gd name="connsiteY8" fmla="*/ 150812 h 537521"/>
                  <a:gd name="connsiteX9" fmla="*/ 115887 w 2526084"/>
                  <a:gd name="connsiteY9" fmla="*/ 26987 h 537521"/>
                  <a:gd name="connsiteX0" fmla="*/ 115887 w 2526084"/>
                  <a:gd name="connsiteY0" fmla="*/ 26987 h 537521"/>
                  <a:gd name="connsiteX1" fmla="*/ 820737 w 2526084"/>
                  <a:gd name="connsiteY1" fmla="*/ 312737 h 537521"/>
                  <a:gd name="connsiteX2" fmla="*/ 1773237 w 2526084"/>
                  <a:gd name="connsiteY2" fmla="*/ 436562 h 537521"/>
                  <a:gd name="connsiteX3" fmla="*/ 2520950 w 2526084"/>
                  <a:gd name="connsiteY3" fmla="*/ 293687 h 537521"/>
                  <a:gd name="connsiteX4" fmla="*/ 2526084 w 2526084"/>
                  <a:gd name="connsiteY4" fmla="*/ 373732 h 537521"/>
                  <a:gd name="connsiteX5" fmla="*/ 1768475 w 2526084"/>
                  <a:gd name="connsiteY5" fmla="*/ 522287 h 537521"/>
                  <a:gd name="connsiteX6" fmla="*/ 1096962 w 2526084"/>
                  <a:gd name="connsiteY6" fmla="*/ 465137 h 537521"/>
                  <a:gd name="connsiteX7" fmla="*/ 635874 w 2526084"/>
                  <a:gd name="connsiteY7" fmla="*/ 345951 h 537521"/>
                  <a:gd name="connsiteX8" fmla="*/ 125412 w 2526084"/>
                  <a:gd name="connsiteY8" fmla="*/ 150812 h 537521"/>
                  <a:gd name="connsiteX9" fmla="*/ 115887 w 2526084"/>
                  <a:gd name="connsiteY9" fmla="*/ 26987 h 537521"/>
                  <a:gd name="connsiteX0" fmla="*/ 121211 w 2531408"/>
                  <a:gd name="connsiteY0" fmla="*/ 32316 h 542850"/>
                  <a:gd name="connsiteX1" fmla="*/ 826061 w 2531408"/>
                  <a:gd name="connsiteY1" fmla="*/ 318066 h 542850"/>
                  <a:gd name="connsiteX2" fmla="*/ 1778561 w 2531408"/>
                  <a:gd name="connsiteY2" fmla="*/ 441891 h 542850"/>
                  <a:gd name="connsiteX3" fmla="*/ 2526274 w 2531408"/>
                  <a:gd name="connsiteY3" fmla="*/ 299016 h 542850"/>
                  <a:gd name="connsiteX4" fmla="*/ 2531408 w 2531408"/>
                  <a:gd name="connsiteY4" fmla="*/ 379061 h 542850"/>
                  <a:gd name="connsiteX5" fmla="*/ 1773799 w 2531408"/>
                  <a:gd name="connsiteY5" fmla="*/ 527616 h 542850"/>
                  <a:gd name="connsiteX6" fmla="*/ 1102286 w 2531408"/>
                  <a:gd name="connsiteY6" fmla="*/ 470466 h 542850"/>
                  <a:gd name="connsiteX7" fmla="*/ 641198 w 2531408"/>
                  <a:gd name="connsiteY7" fmla="*/ 351280 h 542850"/>
                  <a:gd name="connsiteX8" fmla="*/ 98798 w 2531408"/>
                  <a:gd name="connsiteY8" fmla="*/ 124168 h 542850"/>
                  <a:gd name="connsiteX9" fmla="*/ 121211 w 2531408"/>
                  <a:gd name="connsiteY9" fmla="*/ 32316 h 542850"/>
                  <a:gd name="connsiteX0" fmla="*/ 121211 w 2531408"/>
                  <a:gd name="connsiteY0" fmla="*/ 68911 h 579445"/>
                  <a:gd name="connsiteX1" fmla="*/ 826061 w 2531408"/>
                  <a:gd name="connsiteY1" fmla="*/ 354661 h 579445"/>
                  <a:gd name="connsiteX2" fmla="*/ 1778561 w 2531408"/>
                  <a:gd name="connsiteY2" fmla="*/ 478486 h 579445"/>
                  <a:gd name="connsiteX3" fmla="*/ 2526274 w 2531408"/>
                  <a:gd name="connsiteY3" fmla="*/ 335611 h 579445"/>
                  <a:gd name="connsiteX4" fmla="*/ 2531408 w 2531408"/>
                  <a:gd name="connsiteY4" fmla="*/ 415656 h 579445"/>
                  <a:gd name="connsiteX5" fmla="*/ 1773799 w 2531408"/>
                  <a:gd name="connsiteY5" fmla="*/ 564211 h 579445"/>
                  <a:gd name="connsiteX6" fmla="*/ 1102286 w 2531408"/>
                  <a:gd name="connsiteY6" fmla="*/ 507061 h 579445"/>
                  <a:gd name="connsiteX7" fmla="*/ 641198 w 2531408"/>
                  <a:gd name="connsiteY7" fmla="*/ 387875 h 579445"/>
                  <a:gd name="connsiteX8" fmla="*/ 98798 w 2531408"/>
                  <a:gd name="connsiteY8" fmla="*/ 160763 h 579445"/>
                  <a:gd name="connsiteX9" fmla="*/ 121211 w 2531408"/>
                  <a:gd name="connsiteY9" fmla="*/ 68911 h 579445"/>
                  <a:gd name="connsiteX0" fmla="*/ 22789 w 2432986"/>
                  <a:gd name="connsiteY0" fmla="*/ 68911 h 579445"/>
                  <a:gd name="connsiteX1" fmla="*/ 727639 w 2432986"/>
                  <a:gd name="connsiteY1" fmla="*/ 354661 h 579445"/>
                  <a:gd name="connsiteX2" fmla="*/ 1680139 w 2432986"/>
                  <a:gd name="connsiteY2" fmla="*/ 478486 h 579445"/>
                  <a:gd name="connsiteX3" fmla="*/ 2427852 w 2432986"/>
                  <a:gd name="connsiteY3" fmla="*/ 335611 h 579445"/>
                  <a:gd name="connsiteX4" fmla="*/ 2432986 w 2432986"/>
                  <a:gd name="connsiteY4" fmla="*/ 415656 h 579445"/>
                  <a:gd name="connsiteX5" fmla="*/ 1675377 w 2432986"/>
                  <a:gd name="connsiteY5" fmla="*/ 564211 h 579445"/>
                  <a:gd name="connsiteX6" fmla="*/ 1003864 w 2432986"/>
                  <a:gd name="connsiteY6" fmla="*/ 507061 h 579445"/>
                  <a:gd name="connsiteX7" fmla="*/ 542776 w 2432986"/>
                  <a:gd name="connsiteY7" fmla="*/ 387875 h 579445"/>
                  <a:gd name="connsiteX8" fmla="*/ 376 w 2432986"/>
                  <a:gd name="connsiteY8" fmla="*/ 160763 h 579445"/>
                  <a:gd name="connsiteX9" fmla="*/ 22789 w 2432986"/>
                  <a:gd name="connsiteY9" fmla="*/ 68911 h 579445"/>
                  <a:gd name="connsiteX0" fmla="*/ 22789 w 2432986"/>
                  <a:gd name="connsiteY0" fmla="*/ 68911 h 579445"/>
                  <a:gd name="connsiteX1" fmla="*/ 727639 w 2432986"/>
                  <a:gd name="connsiteY1" fmla="*/ 354661 h 579445"/>
                  <a:gd name="connsiteX2" fmla="*/ 1680139 w 2432986"/>
                  <a:gd name="connsiteY2" fmla="*/ 478486 h 579445"/>
                  <a:gd name="connsiteX3" fmla="*/ 2427852 w 2432986"/>
                  <a:gd name="connsiteY3" fmla="*/ 335611 h 579445"/>
                  <a:gd name="connsiteX4" fmla="*/ 2432986 w 2432986"/>
                  <a:gd name="connsiteY4" fmla="*/ 415656 h 579445"/>
                  <a:gd name="connsiteX5" fmla="*/ 1675377 w 2432986"/>
                  <a:gd name="connsiteY5" fmla="*/ 564211 h 579445"/>
                  <a:gd name="connsiteX6" fmla="*/ 1003864 w 2432986"/>
                  <a:gd name="connsiteY6" fmla="*/ 507061 h 579445"/>
                  <a:gd name="connsiteX7" fmla="*/ 542776 w 2432986"/>
                  <a:gd name="connsiteY7" fmla="*/ 387875 h 579445"/>
                  <a:gd name="connsiteX8" fmla="*/ 376 w 2432986"/>
                  <a:gd name="connsiteY8" fmla="*/ 160763 h 579445"/>
                  <a:gd name="connsiteX9" fmla="*/ 22789 w 2432986"/>
                  <a:gd name="connsiteY9" fmla="*/ 68911 h 579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32986" h="579445">
                    <a:moveTo>
                      <a:pt x="22789" y="68911"/>
                    </a:moveTo>
                    <a:cubicBezTo>
                      <a:pt x="144000" y="101227"/>
                      <a:pt x="451414" y="286398"/>
                      <a:pt x="727639" y="354661"/>
                    </a:cubicBezTo>
                    <a:cubicBezTo>
                      <a:pt x="1003864" y="422924"/>
                      <a:pt x="1396770" y="481661"/>
                      <a:pt x="1680139" y="478486"/>
                    </a:cubicBezTo>
                    <a:cubicBezTo>
                      <a:pt x="1963508" y="475311"/>
                      <a:pt x="2302378" y="346083"/>
                      <a:pt x="2427852" y="335611"/>
                    </a:cubicBezTo>
                    <a:cubicBezTo>
                      <a:pt x="2423399" y="434900"/>
                      <a:pt x="2418947" y="215284"/>
                      <a:pt x="2432986" y="415656"/>
                    </a:cubicBezTo>
                    <a:cubicBezTo>
                      <a:pt x="2307573" y="453756"/>
                      <a:pt x="1913564" y="548977"/>
                      <a:pt x="1675377" y="564211"/>
                    </a:cubicBezTo>
                    <a:cubicBezTo>
                      <a:pt x="1437190" y="579445"/>
                      <a:pt x="1192631" y="536450"/>
                      <a:pt x="1003864" y="507061"/>
                    </a:cubicBezTo>
                    <a:cubicBezTo>
                      <a:pt x="815097" y="477672"/>
                      <a:pt x="710024" y="445591"/>
                      <a:pt x="542776" y="387875"/>
                    </a:cubicBezTo>
                    <a:cubicBezTo>
                      <a:pt x="375528" y="330159"/>
                      <a:pt x="87040" y="213924"/>
                      <a:pt x="376" y="160763"/>
                    </a:cubicBezTo>
                    <a:cubicBezTo>
                      <a:pt x="0" y="0"/>
                      <a:pt x="23512" y="86950"/>
                      <a:pt x="22789" y="68911"/>
                    </a:cubicBezTo>
                    <a:close/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 58"/>
              <p:cNvSpPr/>
              <p:nvPr/>
            </p:nvSpPr>
            <p:spPr>
              <a:xfrm rot="10373318" flipV="1">
                <a:off x="4149876" y="2335453"/>
                <a:ext cx="807882" cy="109068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2" name="Freeform 81"/>
          <p:cNvSpPr/>
          <p:nvPr/>
        </p:nvSpPr>
        <p:spPr>
          <a:xfrm rot="15912110">
            <a:off x="6543060" y="10593226"/>
            <a:ext cx="2771800" cy="579445"/>
          </a:xfrm>
          <a:custGeom>
            <a:avLst/>
            <a:gdLst>
              <a:gd name="connsiteX0" fmla="*/ 115887 w 2560637"/>
              <a:gd name="connsiteY0" fmla="*/ 26987 h 503237"/>
              <a:gd name="connsiteX1" fmla="*/ 820737 w 2560637"/>
              <a:gd name="connsiteY1" fmla="*/ 312737 h 503237"/>
              <a:gd name="connsiteX2" fmla="*/ 1773237 w 2560637"/>
              <a:gd name="connsiteY2" fmla="*/ 436562 h 503237"/>
              <a:gd name="connsiteX3" fmla="*/ 2439987 w 2560637"/>
              <a:gd name="connsiteY3" fmla="*/ 322262 h 503237"/>
              <a:gd name="connsiteX4" fmla="*/ 2430462 w 2560637"/>
              <a:gd name="connsiteY4" fmla="*/ 407987 h 503237"/>
              <a:gd name="connsiteX5" fmla="*/ 1658937 w 2560637"/>
              <a:gd name="connsiteY5" fmla="*/ 493712 h 503237"/>
              <a:gd name="connsiteX6" fmla="*/ 1096962 w 2560637"/>
              <a:gd name="connsiteY6" fmla="*/ 465137 h 503237"/>
              <a:gd name="connsiteX7" fmla="*/ 525462 w 2560637"/>
              <a:gd name="connsiteY7" fmla="*/ 331787 h 503237"/>
              <a:gd name="connsiteX8" fmla="*/ 125412 w 2560637"/>
              <a:gd name="connsiteY8" fmla="*/ 150812 h 503237"/>
              <a:gd name="connsiteX9" fmla="*/ 115887 w 2560637"/>
              <a:gd name="connsiteY9" fmla="*/ 26987 h 503237"/>
              <a:gd name="connsiteX0" fmla="*/ 115887 w 2549524"/>
              <a:gd name="connsiteY0" fmla="*/ 26987 h 514250"/>
              <a:gd name="connsiteX1" fmla="*/ 820737 w 2549524"/>
              <a:gd name="connsiteY1" fmla="*/ 312737 h 514250"/>
              <a:gd name="connsiteX2" fmla="*/ 1773237 w 2549524"/>
              <a:gd name="connsiteY2" fmla="*/ 436562 h 514250"/>
              <a:gd name="connsiteX3" fmla="*/ 2439987 w 2549524"/>
              <a:gd name="connsiteY3" fmla="*/ 322262 h 514250"/>
              <a:gd name="connsiteX4" fmla="*/ 2430462 w 2549524"/>
              <a:gd name="connsiteY4" fmla="*/ 407987 h 514250"/>
              <a:gd name="connsiteX5" fmla="*/ 1729060 w 2549524"/>
              <a:gd name="connsiteY5" fmla="*/ 504725 h 514250"/>
              <a:gd name="connsiteX6" fmla="*/ 1096962 w 2549524"/>
              <a:gd name="connsiteY6" fmla="*/ 465137 h 514250"/>
              <a:gd name="connsiteX7" fmla="*/ 525462 w 2549524"/>
              <a:gd name="connsiteY7" fmla="*/ 331787 h 514250"/>
              <a:gd name="connsiteX8" fmla="*/ 125412 w 2549524"/>
              <a:gd name="connsiteY8" fmla="*/ 150812 h 514250"/>
              <a:gd name="connsiteX9" fmla="*/ 115887 w 2549524"/>
              <a:gd name="connsiteY9" fmla="*/ 26987 h 514250"/>
              <a:gd name="connsiteX0" fmla="*/ 115887 w 2549524"/>
              <a:gd name="connsiteY0" fmla="*/ 26987 h 531812"/>
              <a:gd name="connsiteX1" fmla="*/ 820737 w 2549524"/>
              <a:gd name="connsiteY1" fmla="*/ 312737 h 531812"/>
              <a:gd name="connsiteX2" fmla="*/ 1773237 w 2549524"/>
              <a:gd name="connsiteY2" fmla="*/ 436562 h 531812"/>
              <a:gd name="connsiteX3" fmla="*/ 2439987 w 2549524"/>
              <a:gd name="connsiteY3" fmla="*/ 322262 h 531812"/>
              <a:gd name="connsiteX4" fmla="*/ 2430462 w 2549524"/>
              <a:gd name="connsiteY4" fmla="*/ 407987 h 531812"/>
              <a:gd name="connsiteX5" fmla="*/ 1768475 w 2549524"/>
              <a:gd name="connsiteY5" fmla="*/ 522287 h 531812"/>
              <a:gd name="connsiteX6" fmla="*/ 1096962 w 2549524"/>
              <a:gd name="connsiteY6" fmla="*/ 465137 h 531812"/>
              <a:gd name="connsiteX7" fmla="*/ 525462 w 2549524"/>
              <a:gd name="connsiteY7" fmla="*/ 331787 h 531812"/>
              <a:gd name="connsiteX8" fmla="*/ 125412 w 2549524"/>
              <a:gd name="connsiteY8" fmla="*/ 150812 h 531812"/>
              <a:gd name="connsiteX9" fmla="*/ 115887 w 2549524"/>
              <a:gd name="connsiteY9" fmla="*/ 26987 h 531812"/>
              <a:gd name="connsiteX0" fmla="*/ 115887 w 2638003"/>
              <a:gd name="connsiteY0" fmla="*/ 26987 h 537521"/>
              <a:gd name="connsiteX1" fmla="*/ 820737 w 2638003"/>
              <a:gd name="connsiteY1" fmla="*/ 312737 h 537521"/>
              <a:gd name="connsiteX2" fmla="*/ 1773237 w 2638003"/>
              <a:gd name="connsiteY2" fmla="*/ 436562 h 537521"/>
              <a:gd name="connsiteX3" fmla="*/ 2439987 w 2638003"/>
              <a:gd name="connsiteY3" fmla="*/ 322262 h 537521"/>
              <a:gd name="connsiteX4" fmla="*/ 2526084 w 2638003"/>
              <a:gd name="connsiteY4" fmla="*/ 373732 h 537521"/>
              <a:gd name="connsiteX5" fmla="*/ 1768475 w 2638003"/>
              <a:gd name="connsiteY5" fmla="*/ 522287 h 537521"/>
              <a:gd name="connsiteX6" fmla="*/ 1096962 w 2638003"/>
              <a:gd name="connsiteY6" fmla="*/ 465137 h 537521"/>
              <a:gd name="connsiteX7" fmla="*/ 525462 w 2638003"/>
              <a:gd name="connsiteY7" fmla="*/ 331787 h 537521"/>
              <a:gd name="connsiteX8" fmla="*/ 125412 w 2638003"/>
              <a:gd name="connsiteY8" fmla="*/ 150812 h 537521"/>
              <a:gd name="connsiteX9" fmla="*/ 115887 w 2638003"/>
              <a:gd name="connsiteY9" fmla="*/ 26987 h 537521"/>
              <a:gd name="connsiteX0" fmla="*/ 115887 w 2651497"/>
              <a:gd name="connsiteY0" fmla="*/ 26987 h 537521"/>
              <a:gd name="connsiteX1" fmla="*/ 820737 w 2651497"/>
              <a:gd name="connsiteY1" fmla="*/ 312737 h 537521"/>
              <a:gd name="connsiteX2" fmla="*/ 1773237 w 2651497"/>
              <a:gd name="connsiteY2" fmla="*/ 436562 h 537521"/>
              <a:gd name="connsiteX3" fmla="*/ 2520950 w 2651497"/>
              <a:gd name="connsiteY3" fmla="*/ 293687 h 537521"/>
              <a:gd name="connsiteX4" fmla="*/ 2526084 w 2651497"/>
              <a:gd name="connsiteY4" fmla="*/ 373732 h 537521"/>
              <a:gd name="connsiteX5" fmla="*/ 1768475 w 2651497"/>
              <a:gd name="connsiteY5" fmla="*/ 522287 h 537521"/>
              <a:gd name="connsiteX6" fmla="*/ 1096962 w 2651497"/>
              <a:gd name="connsiteY6" fmla="*/ 465137 h 537521"/>
              <a:gd name="connsiteX7" fmla="*/ 525462 w 2651497"/>
              <a:gd name="connsiteY7" fmla="*/ 331787 h 537521"/>
              <a:gd name="connsiteX8" fmla="*/ 125412 w 2651497"/>
              <a:gd name="connsiteY8" fmla="*/ 150812 h 537521"/>
              <a:gd name="connsiteX9" fmla="*/ 115887 w 2651497"/>
              <a:gd name="connsiteY9" fmla="*/ 26987 h 537521"/>
              <a:gd name="connsiteX0" fmla="*/ 115887 w 2651497"/>
              <a:gd name="connsiteY0" fmla="*/ 26987 h 537521"/>
              <a:gd name="connsiteX1" fmla="*/ 820737 w 2651497"/>
              <a:gd name="connsiteY1" fmla="*/ 312737 h 537521"/>
              <a:gd name="connsiteX2" fmla="*/ 1773237 w 2651497"/>
              <a:gd name="connsiteY2" fmla="*/ 436562 h 537521"/>
              <a:gd name="connsiteX3" fmla="*/ 2520950 w 2651497"/>
              <a:gd name="connsiteY3" fmla="*/ 293687 h 537521"/>
              <a:gd name="connsiteX4" fmla="*/ 2526084 w 2651497"/>
              <a:gd name="connsiteY4" fmla="*/ 373732 h 537521"/>
              <a:gd name="connsiteX5" fmla="*/ 1768475 w 2651497"/>
              <a:gd name="connsiteY5" fmla="*/ 522287 h 537521"/>
              <a:gd name="connsiteX6" fmla="*/ 1096962 w 2651497"/>
              <a:gd name="connsiteY6" fmla="*/ 465137 h 537521"/>
              <a:gd name="connsiteX7" fmla="*/ 525462 w 2651497"/>
              <a:gd name="connsiteY7" fmla="*/ 331787 h 537521"/>
              <a:gd name="connsiteX8" fmla="*/ 125412 w 2651497"/>
              <a:gd name="connsiteY8" fmla="*/ 150812 h 537521"/>
              <a:gd name="connsiteX9" fmla="*/ 115887 w 2651497"/>
              <a:gd name="connsiteY9" fmla="*/ 26987 h 537521"/>
              <a:gd name="connsiteX0" fmla="*/ 115887 w 2526084"/>
              <a:gd name="connsiteY0" fmla="*/ 26987 h 537521"/>
              <a:gd name="connsiteX1" fmla="*/ 820737 w 2526084"/>
              <a:gd name="connsiteY1" fmla="*/ 312737 h 537521"/>
              <a:gd name="connsiteX2" fmla="*/ 1773237 w 2526084"/>
              <a:gd name="connsiteY2" fmla="*/ 436562 h 537521"/>
              <a:gd name="connsiteX3" fmla="*/ 2520950 w 2526084"/>
              <a:gd name="connsiteY3" fmla="*/ 293687 h 537521"/>
              <a:gd name="connsiteX4" fmla="*/ 2526084 w 2526084"/>
              <a:gd name="connsiteY4" fmla="*/ 373732 h 537521"/>
              <a:gd name="connsiteX5" fmla="*/ 1768475 w 2526084"/>
              <a:gd name="connsiteY5" fmla="*/ 522287 h 537521"/>
              <a:gd name="connsiteX6" fmla="*/ 1096962 w 2526084"/>
              <a:gd name="connsiteY6" fmla="*/ 465137 h 537521"/>
              <a:gd name="connsiteX7" fmla="*/ 525462 w 2526084"/>
              <a:gd name="connsiteY7" fmla="*/ 331787 h 537521"/>
              <a:gd name="connsiteX8" fmla="*/ 125412 w 2526084"/>
              <a:gd name="connsiteY8" fmla="*/ 150812 h 537521"/>
              <a:gd name="connsiteX9" fmla="*/ 115887 w 2526084"/>
              <a:gd name="connsiteY9" fmla="*/ 26987 h 537521"/>
              <a:gd name="connsiteX0" fmla="*/ 115887 w 2526084"/>
              <a:gd name="connsiteY0" fmla="*/ 26987 h 537521"/>
              <a:gd name="connsiteX1" fmla="*/ 820737 w 2526084"/>
              <a:gd name="connsiteY1" fmla="*/ 312737 h 537521"/>
              <a:gd name="connsiteX2" fmla="*/ 1773237 w 2526084"/>
              <a:gd name="connsiteY2" fmla="*/ 436562 h 537521"/>
              <a:gd name="connsiteX3" fmla="*/ 2520950 w 2526084"/>
              <a:gd name="connsiteY3" fmla="*/ 293687 h 537521"/>
              <a:gd name="connsiteX4" fmla="*/ 2526084 w 2526084"/>
              <a:gd name="connsiteY4" fmla="*/ 373732 h 537521"/>
              <a:gd name="connsiteX5" fmla="*/ 1768475 w 2526084"/>
              <a:gd name="connsiteY5" fmla="*/ 522287 h 537521"/>
              <a:gd name="connsiteX6" fmla="*/ 1096962 w 2526084"/>
              <a:gd name="connsiteY6" fmla="*/ 465137 h 537521"/>
              <a:gd name="connsiteX7" fmla="*/ 458746 w 2526084"/>
              <a:gd name="connsiteY7" fmla="*/ 312390 h 537521"/>
              <a:gd name="connsiteX8" fmla="*/ 125412 w 2526084"/>
              <a:gd name="connsiteY8" fmla="*/ 150812 h 537521"/>
              <a:gd name="connsiteX9" fmla="*/ 115887 w 2526084"/>
              <a:gd name="connsiteY9" fmla="*/ 26987 h 537521"/>
              <a:gd name="connsiteX0" fmla="*/ 115887 w 2526084"/>
              <a:gd name="connsiteY0" fmla="*/ 26987 h 537521"/>
              <a:gd name="connsiteX1" fmla="*/ 820737 w 2526084"/>
              <a:gd name="connsiteY1" fmla="*/ 312737 h 537521"/>
              <a:gd name="connsiteX2" fmla="*/ 1773237 w 2526084"/>
              <a:gd name="connsiteY2" fmla="*/ 436562 h 537521"/>
              <a:gd name="connsiteX3" fmla="*/ 2520950 w 2526084"/>
              <a:gd name="connsiteY3" fmla="*/ 293687 h 537521"/>
              <a:gd name="connsiteX4" fmla="*/ 2526084 w 2526084"/>
              <a:gd name="connsiteY4" fmla="*/ 373732 h 537521"/>
              <a:gd name="connsiteX5" fmla="*/ 1768475 w 2526084"/>
              <a:gd name="connsiteY5" fmla="*/ 522287 h 537521"/>
              <a:gd name="connsiteX6" fmla="*/ 1096962 w 2526084"/>
              <a:gd name="connsiteY6" fmla="*/ 465137 h 537521"/>
              <a:gd name="connsiteX7" fmla="*/ 635874 w 2526084"/>
              <a:gd name="connsiteY7" fmla="*/ 345951 h 537521"/>
              <a:gd name="connsiteX8" fmla="*/ 125412 w 2526084"/>
              <a:gd name="connsiteY8" fmla="*/ 150812 h 537521"/>
              <a:gd name="connsiteX9" fmla="*/ 115887 w 2526084"/>
              <a:gd name="connsiteY9" fmla="*/ 26987 h 537521"/>
              <a:gd name="connsiteX0" fmla="*/ 121211 w 2531408"/>
              <a:gd name="connsiteY0" fmla="*/ 32316 h 542850"/>
              <a:gd name="connsiteX1" fmla="*/ 826061 w 2531408"/>
              <a:gd name="connsiteY1" fmla="*/ 318066 h 542850"/>
              <a:gd name="connsiteX2" fmla="*/ 1778561 w 2531408"/>
              <a:gd name="connsiteY2" fmla="*/ 441891 h 542850"/>
              <a:gd name="connsiteX3" fmla="*/ 2526274 w 2531408"/>
              <a:gd name="connsiteY3" fmla="*/ 299016 h 542850"/>
              <a:gd name="connsiteX4" fmla="*/ 2531408 w 2531408"/>
              <a:gd name="connsiteY4" fmla="*/ 379061 h 542850"/>
              <a:gd name="connsiteX5" fmla="*/ 1773799 w 2531408"/>
              <a:gd name="connsiteY5" fmla="*/ 527616 h 542850"/>
              <a:gd name="connsiteX6" fmla="*/ 1102286 w 2531408"/>
              <a:gd name="connsiteY6" fmla="*/ 470466 h 542850"/>
              <a:gd name="connsiteX7" fmla="*/ 641198 w 2531408"/>
              <a:gd name="connsiteY7" fmla="*/ 351280 h 542850"/>
              <a:gd name="connsiteX8" fmla="*/ 98798 w 2531408"/>
              <a:gd name="connsiteY8" fmla="*/ 124168 h 542850"/>
              <a:gd name="connsiteX9" fmla="*/ 121211 w 2531408"/>
              <a:gd name="connsiteY9" fmla="*/ 32316 h 542850"/>
              <a:gd name="connsiteX0" fmla="*/ 121211 w 2531408"/>
              <a:gd name="connsiteY0" fmla="*/ 68911 h 579445"/>
              <a:gd name="connsiteX1" fmla="*/ 826061 w 2531408"/>
              <a:gd name="connsiteY1" fmla="*/ 354661 h 579445"/>
              <a:gd name="connsiteX2" fmla="*/ 1778561 w 2531408"/>
              <a:gd name="connsiteY2" fmla="*/ 478486 h 579445"/>
              <a:gd name="connsiteX3" fmla="*/ 2526274 w 2531408"/>
              <a:gd name="connsiteY3" fmla="*/ 335611 h 579445"/>
              <a:gd name="connsiteX4" fmla="*/ 2531408 w 2531408"/>
              <a:gd name="connsiteY4" fmla="*/ 415656 h 579445"/>
              <a:gd name="connsiteX5" fmla="*/ 1773799 w 2531408"/>
              <a:gd name="connsiteY5" fmla="*/ 564211 h 579445"/>
              <a:gd name="connsiteX6" fmla="*/ 1102286 w 2531408"/>
              <a:gd name="connsiteY6" fmla="*/ 507061 h 579445"/>
              <a:gd name="connsiteX7" fmla="*/ 641198 w 2531408"/>
              <a:gd name="connsiteY7" fmla="*/ 387875 h 579445"/>
              <a:gd name="connsiteX8" fmla="*/ 98798 w 2531408"/>
              <a:gd name="connsiteY8" fmla="*/ 160763 h 579445"/>
              <a:gd name="connsiteX9" fmla="*/ 121211 w 2531408"/>
              <a:gd name="connsiteY9" fmla="*/ 68911 h 579445"/>
              <a:gd name="connsiteX0" fmla="*/ 22789 w 2432986"/>
              <a:gd name="connsiteY0" fmla="*/ 68911 h 579445"/>
              <a:gd name="connsiteX1" fmla="*/ 727639 w 2432986"/>
              <a:gd name="connsiteY1" fmla="*/ 354661 h 579445"/>
              <a:gd name="connsiteX2" fmla="*/ 1680139 w 2432986"/>
              <a:gd name="connsiteY2" fmla="*/ 478486 h 579445"/>
              <a:gd name="connsiteX3" fmla="*/ 2427852 w 2432986"/>
              <a:gd name="connsiteY3" fmla="*/ 335611 h 579445"/>
              <a:gd name="connsiteX4" fmla="*/ 2432986 w 2432986"/>
              <a:gd name="connsiteY4" fmla="*/ 415656 h 579445"/>
              <a:gd name="connsiteX5" fmla="*/ 1675377 w 2432986"/>
              <a:gd name="connsiteY5" fmla="*/ 564211 h 579445"/>
              <a:gd name="connsiteX6" fmla="*/ 1003864 w 2432986"/>
              <a:gd name="connsiteY6" fmla="*/ 507061 h 579445"/>
              <a:gd name="connsiteX7" fmla="*/ 542776 w 2432986"/>
              <a:gd name="connsiteY7" fmla="*/ 387875 h 579445"/>
              <a:gd name="connsiteX8" fmla="*/ 376 w 2432986"/>
              <a:gd name="connsiteY8" fmla="*/ 160763 h 579445"/>
              <a:gd name="connsiteX9" fmla="*/ 22789 w 2432986"/>
              <a:gd name="connsiteY9" fmla="*/ 68911 h 579445"/>
              <a:gd name="connsiteX0" fmla="*/ 22789 w 2432986"/>
              <a:gd name="connsiteY0" fmla="*/ 68911 h 579445"/>
              <a:gd name="connsiteX1" fmla="*/ 727639 w 2432986"/>
              <a:gd name="connsiteY1" fmla="*/ 354661 h 579445"/>
              <a:gd name="connsiteX2" fmla="*/ 1680139 w 2432986"/>
              <a:gd name="connsiteY2" fmla="*/ 478486 h 579445"/>
              <a:gd name="connsiteX3" fmla="*/ 2427852 w 2432986"/>
              <a:gd name="connsiteY3" fmla="*/ 335611 h 579445"/>
              <a:gd name="connsiteX4" fmla="*/ 2432986 w 2432986"/>
              <a:gd name="connsiteY4" fmla="*/ 415656 h 579445"/>
              <a:gd name="connsiteX5" fmla="*/ 1675377 w 2432986"/>
              <a:gd name="connsiteY5" fmla="*/ 564211 h 579445"/>
              <a:gd name="connsiteX6" fmla="*/ 1003864 w 2432986"/>
              <a:gd name="connsiteY6" fmla="*/ 507061 h 579445"/>
              <a:gd name="connsiteX7" fmla="*/ 542776 w 2432986"/>
              <a:gd name="connsiteY7" fmla="*/ 387875 h 579445"/>
              <a:gd name="connsiteX8" fmla="*/ 376 w 2432986"/>
              <a:gd name="connsiteY8" fmla="*/ 160763 h 579445"/>
              <a:gd name="connsiteX9" fmla="*/ 22789 w 2432986"/>
              <a:gd name="connsiteY9" fmla="*/ 68911 h 57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2986" h="579445">
                <a:moveTo>
                  <a:pt x="22789" y="68911"/>
                </a:moveTo>
                <a:cubicBezTo>
                  <a:pt x="144000" y="101227"/>
                  <a:pt x="451414" y="286398"/>
                  <a:pt x="727639" y="354661"/>
                </a:cubicBezTo>
                <a:cubicBezTo>
                  <a:pt x="1003864" y="422924"/>
                  <a:pt x="1396770" y="481661"/>
                  <a:pt x="1680139" y="478486"/>
                </a:cubicBezTo>
                <a:cubicBezTo>
                  <a:pt x="1963508" y="475311"/>
                  <a:pt x="2302378" y="346083"/>
                  <a:pt x="2427852" y="335611"/>
                </a:cubicBezTo>
                <a:cubicBezTo>
                  <a:pt x="2423399" y="434900"/>
                  <a:pt x="2418947" y="215284"/>
                  <a:pt x="2432986" y="415656"/>
                </a:cubicBezTo>
                <a:cubicBezTo>
                  <a:pt x="2307573" y="453756"/>
                  <a:pt x="1913564" y="548977"/>
                  <a:pt x="1675377" y="564211"/>
                </a:cubicBezTo>
                <a:cubicBezTo>
                  <a:pt x="1437190" y="579445"/>
                  <a:pt x="1192631" y="536450"/>
                  <a:pt x="1003864" y="507061"/>
                </a:cubicBezTo>
                <a:cubicBezTo>
                  <a:pt x="815097" y="477672"/>
                  <a:pt x="710024" y="445591"/>
                  <a:pt x="542776" y="387875"/>
                </a:cubicBezTo>
                <a:cubicBezTo>
                  <a:pt x="375528" y="330159"/>
                  <a:pt x="87040" y="213924"/>
                  <a:pt x="376" y="160763"/>
                </a:cubicBezTo>
                <a:cubicBezTo>
                  <a:pt x="0" y="0"/>
                  <a:pt x="23512" y="86950"/>
                  <a:pt x="22789" y="68911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7" name="Group 96"/>
          <p:cNvGrpSpPr/>
          <p:nvPr/>
        </p:nvGrpSpPr>
        <p:grpSpPr>
          <a:xfrm>
            <a:off x="4932040" y="-4648173"/>
            <a:ext cx="2763025" cy="16154346"/>
            <a:chOff x="6660232" y="-4648173"/>
            <a:chExt cx="2763025" cy="16154346"/>
          </a:xfrm>
        </p:grpSpPr>
        <p:grpSp>
          <p:nvGrpSpPr>
            <p:cNvPr id="96" name="Group 95"/>
            <p:cNvGrpSpPr/>
            <p:nvPr/>
          </p:nvGrpSpPr>
          <p:grpSpPr>
            <a:xfrm>
              <a:off x="6660232" y="-4648173"/>
              <a:ext cx="2763025" cy="16154346"/>
              <a:chOff x="8625902" y="-4779912"/>
              <a:chExt cx="2763025" cy="16154346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9756576" y="-4779912"/>
                <a:ext cx="72008" cy="13033448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 rot="8436608">
                <a:off x="8625902" y="6791775"/>
                <a:ext cx="2763025" cy="4582659"/>
                <a:chOff x="8604448" y="6731840"/>
                <a:chExt cx="2763025" cy="4582659"/>
              </a:xfrm>
            </p:grpSpPr>
            <p:sp>
              <p:nvSpPr>
                <p:cNvPr id="74" name="Freeform 73"/>
                <p:cNvSpPr/>
                <p:nvPr/>
              </p:nvSpPr>
              <p:spPr>
                <a:xfrm rot="19943183" flipH="1" flipV="1">
                  <a:off x="9020823" y="6731840"/>
                  <a:ext cx="773106" cy="999156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 rot="1545383">
                  <a:off x="8998930" y="9245972"/>
                  <a:ext cx="755522" cy="1056112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 rot="19967947">
                  <a:off x="9873695" y="9532357"/>
                  <a:ext cx="755522" cy="1056112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Chord 77"/>
                <p:cNvSpPr/>
                <p:nvPr/>
              </p:nvSpPr>
              <p:spPr>
                <a:xfrm rot="724021">
                  <a:off x="8604448" y="7329661"/>
                  <a:ext cx="2763025" cy="3984838"/>
                </a:xfrm>
                <a:prstGeom prst="chord">
                  <a:avLst>
                    <a:gd name="adj1" fmla="val 10135620"/>
                    <a:gd name="adj2" fmla="val 674418"/>
                  </a:avLst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9" name="Group 24"/>
                <p:cNvGrpSpPr/>
                <p:nvPr/>
              </p:nvGrpSpPr>
              <p:grpSpPr>
                <a:xfrm rot="724021">
                  <a:off x="9717910" y="6850007"/>
                  <a:ext cx="1338379" cy="1191296"/>
                  <a:chOff x="-1009262" y="1732638"/>
                  <a:chExt cx="1033010" cy="831187"/>
                </a:xfrm>
                <a:solidFill>
                  <a:srgbClr val="FF3300"/>
                </a:solidFill>
              </p:grpSpPr>
              <p:sp>
                <p:nvSpPr>
                  <p:cNvPr id="89" name="Freeform 10"/>
                  <p:cNvSpPr/>
                  <p:nvPr/>
                </p:nvSpPr>
                <p:spPr>
                  <a:xfrm>
                    <a:off x="-1009262" y="2036176"/>
                    <a:ext cx="1033010" cy="152541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0" name="Chord 11"/>
                  <p:cNvSpPr/>
                  <p:nvPr/>
                </p:nvSpPr>
                <p:spPr>
                  <a:xfrm>
                    <a:off x="-779704" y="1732638"/>
                    <a:ext cx="573894" cy="831187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80" name="Oval 79"/>
                <p:cNvSpPr/>
                <p:nvPr/>
              </p:nvSpPr>
              <p:spPr>
                <a:xfrm rot="724021">
                  <a:off x="9585000" y="7732181"/>
                  <a:ext cx="132222" cy="2868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1" name="Group 102"/>
                <p:cNvGrpSpPr/>
                <p:nvPr/>
              </p:nvGrpSpPr>
              <p:grpSpPr>
                <a:xfrm rot="724021">
                  <a:off x="8753379" y="8258460"/>
                  <a:ext cx="1820775" cy="634334"/>
                  <a:chOff x="-404028" y="2818856"/>
                  <a:chExt cx="1902832" cy="610144"/>
                </a:xfrm>
              </p:grpSpPr>
              <p:sp>
                <p:nvSpPr>
                  <p:cNvPr id="85" name="Freeform 84"/>
                  <p:cNvSpPr/>
                  <p:nvPr/>
                </p:nvSpPr>
                <p:spPr>
                  <a:xfrm>
                    <a:off x="-404028" y="2821902"/>
                    <a:ext cx="1296144" cy="607098"/>
                  </a:xfrm>
                  <a:custGeom>
                    <a:avLst/>
                    <a:gdLst>
                      <a:gd name="connsiteX0" fmla="*/ 179010 w 1524001"/>
                      <a:gd name="connsiteY0" fmla="*/ 74991 h 648306"/>
                      <a:gd name="connsiteX1" fmla="*/ 91924 w 1524001"/>
                      <a:gd name="connsiteY1" fmla="*/ 524934 h 648306"/>
                      <a:gd name="connsiteX2" fmla="*/ 730553 w 1524001"/>
                      <a:gd name="connsiteY2" fmla="*/ 641048 h 648306"/>
                      <a:gd name="connsiteX3" fmla="*/ 1427239 w 1524001"/>
                      <a:gd name="connsiteY3" fmla="*/ 553963 h 648306"/>
                      <a:gd name="connsiteX4" fmla="*/ 1311124 w 1524001"/>
                      <a:gd name="connsiteY4" fmla="*/ 74991 h 648306"/>
                      <a:gd name="connsiteX5" fmla="*/ 730553 w 1524001"/>
                      <a:gd name="connsiteY5" fmla="*/ 104020 h 648306"/>
                      <a:gd name="connsiteX6" fmla="*/ 179010 w 1524001"/>
                      <a:gd name="connsiteY6" fmla="*/ 74991 h 648306"/>
                      <a:gd name="connsiteX0" fmla="*/ 158576 w 1528088"/>
                      <a:gd name="connsiteY0" fmla="*/ 70152 h 684508"/>
                      <a:gd name="connsiteX1" fmla="*/ 96011 w 1528088"/>
                      <a:gd name="connsiteY1" fmla="*/ 561136 h 684508"/>
                      <a:gd name="connsiteX2" fmla="*/ 734640 w 1528088"/>
                      <a:gd name="connsiteY2" fmla="*/ 677250 h 684508"/>
                      <a:gd name="connsiteX3" fmla="*/ 1431326 w 1528088"/>
                      <a:gd name="connsiteY3" fmla="*/ 590165 h 684508"/>
                      <a:gd name="connsiteX4" fmla="*/ 1315211 w 1528088"/>
                      <a:gd name="connsiteY4" fmla="*/ 111193 h 684508"/>
                      <a:gd name="connsiteX5" fmla="*/ 734640 w 1528088"/>
                      <a:gd name="connsiteY5" fmla="*/ 140222 h 684508"/>
                      <a:gd name="connsiteX6" fmla="*/ 158576 w 1528088"/>
                      <a:gd name="connsiteY6" fmla="*/ 70152 h 684508"/>
                      <a:gd name="connsiteX0" fmla="*/ 158576 w 1527337"/>
                      <a:gd name="connsiteY0" fmla="*/ 74991 h 696187"/>
                      <a:gd name="connsiteX1" fmla="*/ 96011 w 1527337"/>
                      <a:gd name="connsiteY1" fmla="*/ 565975 h 696187"/>
                      <a:gd name="connsiteX2" fmla="*/ 734640 w 1527337"/>
                      <a:gd name="connsiteY2" fmla="*/ 682089 h 696187"/>
                      <a:gd name="connsiteX3" fmla="*/ 1431326 w 1527337"/>
                      <a:gd name="connsiteY3" fmla="*/ 595004 h 696187"/>
                      <a:gd name="connsiteX4" fmla="*/ 1310704 w 1527337"/>
                      <a:gd name="connsiteY4" fmla="*/ 74991 h 696187"/>
                      <a:gd name="connsiteX5" fmla="*/ 734640 w 1527337"/>
                      <a:gd name="connsiteY5" fmla="*/ 145061 h 696187"/>
                      <a:gd name="connsiteX6" fmla="*/ 158576 w 1527337"/>
                      <a:gd name="connsiteY6" fmla="*/ 74991 h 696187"/>
                      <a:gd name="connsiteX0" fmla="*/ 168018 w 1536779"/>
                      <a:gd name="connsiteY0" fmla="*/ 74991 h 696187"/>
                      <a:gd name="connsiteX1" fmla="*/ 96011 w 1536779"/>
                      <a:gd name="connsiteY1" fmla="*/ 579048 h 696187"/>
                      <a:gd name="connsiteX2" fmla="*/ 744082 w 1536779"/>
                      <a:gd name="connsiteY2" fmla="*/ 682089 h 696187"/>
                      <a:gd name="connsiteX3" fmla="*/ 1440768 w 1536779"/>
                      <a:gd name="connsiteY3" fmla="*/ 595004 h 696187"/>
                      <a:gd name="connsiteX4" fmla="*/ 1320146 w 1536779"/>
                      <a:gd name="connsiteY4" fmla="*/ 74991 h 696187"/>
                      <a:gd name="connsiteX5" fmla="*/ 744082 w 1536779"/>
                      <a:gd name="connsiteY5" fmla="*/ 145061 h 696187"/>
                      <a:gd name="connsiteX6" fmla="*/ 168018 w 1536779"/>
                      <a:gd name="connsiteY6" fmla="*/ 74991 h 696187"/>
                      <a:gd name="connsiteX0" fmla="*/ 168018 w 1488166"/>
                      <a:gd name="connsiteY0" fmla="*/ 72331 h 679429"/>
                      <a:gd name="connsiteX1" fmla="*/ 96011 w 1488166"/>
                      <a:gd name="connsiteY1" fmla="*/ 576388 h 679429"/>
                      <a:gd name="connsiteX2" fmla="*/ 744082 w 1488166"/>
                      <a:gd name="connsiteY2" fmla="*/ 679429 h 679429"/>
                      <a:gd name="connsiteX3" fmla="*/ 1392155 w 1488166"/>
                      <a:gd name="connsiteY3" fmla="*/ 576388 h 679429"/>
                      <a:gd name="connsiteX4" fmla="*/ 1320146 w 1488166"/>
                      <a:gd name="connsiteY4" fmla="*/ 72331 h 679429"/>
                      <a:gd name="connsiteX5" fmla="*/ 744082 w 1488166"/>
                      <a:gd name="connsiteY5" fmla="*/ 142401 h 679429"/>
                      <a:gd name="connsiteX6" fmla="*/ 168018 w 1488166"/>
                      <a:gd name="connsiteY6" fmla="*/ 72331 h 679429"/>
                      <a:gd name="connsiteX0" fmla="*/ 168018 w 1488166"/>
                      <a:gd name="connsiteY0" fmla="*/ 72331 h 679429"/>
                      <a:gd name="connsiteX1" fmla="*/ 96011 w 1488166"/>
                      <a:gd name="connsiteY1" fmla="*/ 576388 h 679429"/>
                      <a:gd name="connsiteX2" fmla="*/ 744082 w 1488166"/>
                      <a:gd name="connsiteY2" fmla="*/ 679429 h 679429"/>
                      <a:gd name="connsiteX3" fmla="*/ 1392155 w 1488166"/>
                      <a:gd name="connsiteY3" fmla="*/ 576388 h 679429"/>
                      <a:gd name="connsiteX4" fmla="*/ 1320146 w 1488166"/>
                      <a:gd name="connsiteY4" fmla="*/ 72331 h 679429"/>
                      <a:gd name="connsiteX5" fmla="*/ 744082 w 1488166"/>
                      <a:gd name="connsiteY5" fmla="*/ 142401 h 679429"/>
                      <a:gd name="connsiteX6" fmla="*/ 168018 w 1488166"/>
                      <a:gd name="connsiteY6" fmla="*/ 72331 h 679429"/>
                      <a:gd name="connsiteX0" fmla="*/ 168018 w 1428158"/>
                      <a:gd name="connsiteY0" fmla="*/ 72331 h 679429"/>
                      <a:gd name="connsiteX1" fmla="*/ 96011 w 1428158"/>
                      <a:gd name="connsiteY1" fmla="*/ 576388 h 679429"/>
                      <a:gd name="connsiteX2" fmla="*/ 744082 w 1428158"/>
                      <a:gd name="connsiteY2" fmla="*/ 679429 h 679429"/>
                      <a:gd name="connsiteX3" fmla="*/ 1392155 w 1428158"/>
                      <a:gd name="connsiteY3" fmla="*/ 576388 h 679429"/>
                      <a:gd name="connsiteX4" fmla="*/ 1320146 w 1428158"/>
                      <a:gd name="connsiteY4" fmla="*/ 72331 h 679429"/>
                      <a:gd name="connsiteX5" fmla="*/ 744082 w 1428158"/>
                      <a:gd name="connsiteY5" fmla="*/ 142401 h 679429"/>
                      <a:gd name="connsiteX6" fmla="*/ 168018 w 1428158"/>
                      <a:gd name="connsiteY6" fmla="*/ 72331 h 679429"/>
                      <a:gd name="connsiteX0" fmla="*/ 168018 w 1392155"/>
                      <a:gd name="connsiteY0" fmla="*/ 72331 h 679429"/>
                      <a:gd name="connsiteX1" fmla="*/ 96011 w 1392155"/>
                      <a:gd name="connsiteY1" fmla="*/ 576388 h 679429"/>
                      <a:gd name="connsiteX2" fmla="*/ 744082 w 1392155"/>
                      <a:gd name="connsiteY2" fmla="*/ 679429 h 679429"/>
                      <a:gd name="connsiteX3" fmla="*/ 1392155 w 1392155"/>
                      <a:gd name="connsiteY3" fmla="*/ 576388 h 679429"/>
                      <a:gd name="connsiteX4" fmla="*/ 1320146 w 1392155"/>
                      <a:gd name="connsiteY4" fmla="*/ 72331 h 679429"/>
                      <a:gd name="connsiteX5" fmla="*/ 744082 w 1392155"/>
                      <a:gd name="connsiteY5" fmla="*/ 142401 h 679429"/>
                      <a:gd name="connsiteX6" fmla="*/ 168018 w 1392155"/>
                      <a:gd name="connsiteY6" fmla="*/ 72331 h 679429"/>
                      <a:gd name="connsiteX0" fmla="*/ 168018 w 1392155"/>
                      <a:gd name="connsiteY0" fmla="*/ 72331 h 679429"/>
                      <a:gd name="connsiteX1" fmla="*/ 96011 w 1392155"/>
                      <a:gd name="connsiteY1" fmla="*/ 576388 h 679429"/>
                      <a:gd name="connsiteX2" fmla="*/ 744082 w 1392155"/>
                      <a:gd name="connsiteY2" fmla="*/ 679429 h 679429"/>
                      <a:gd name="connsiteX3" fmla="*/ 1392155 w 1392155"/>
                      <a:gd name="connsiteY3" fmla="*/ 576388 h 679429"/>
                      <a:gd name="connsiteX4" fmla="*/ 1320146 w 1392155"/>
                      <a:gd name="connsiteY4" fmla="*/ 72331 h 679429"/>
                      <a:gd name="connsiteX5" fmla="*/ 744082 w 1392155"/>
                      <a:gd name="connsiteY5" fmla="*/ 142401 h 679429"/>
                      <a:gd name="connsiteX6" fmla="*/ 168018 w 1392155"/>
                      <a:gd name="connsiteY6" fmla="*/ 72331 h 679429"/>
                      <a:gd name="connsiteX0" fmla="*/ 168018 w 1392155"/>
                      <a:gd name="connsiteY0" fmla="*/ 72331 h 679429"/>
                      <a:gd name="connsiteX1" fmla="*/ 96011 w 1392155"/>
                      <a:gd name="connsiteY1" fmla="*/ 576388 h 679429"/>
                      <a:gd name="connsiteX2" fmla="*/ 744082 w 1392155"/>
                      <a:gd name="connsiteY2" fmla="*/ 679429 h 679429"/>
                      <a:gd name="connsiteX3" fmla="*/ 1392155 w 1392155"/>
                      <a:gd name="connsiteY3" fmla="*/ 576388 h 679429"/>
                      <a:gd name="connsiteX4" fmla="*/ 1320146 w 1392155"/>
                      <a:gd name="connsiteY4" fmla="*/ 72331 h 679429"/>
                      <a:gd name="connsiteX5" fmla="*/ 744082 w 1392155"/>
                      <a:gd name="connsiteY5" fmla="*/ 142401 h 679429"/>
                      <a:gd name="connsiteX6" fmla="*/ 168018 w 1392155"/>
                      <a:gd name="connsiteY6" fmla="*/ 72331 h 679429"/>
                      <a:gd name="connsiteX0" fmla="*/ 168018 w 1392155"/>
                      <a:gd name="connsiteY0" fmla="*/ 0 h 607098"/>
                      <a:gd name="connsiteX1" fmla="*/ 96011 w 1392155"/>
                      <a:gd name="connsiteY1" fmla="*/ 504057 h 607098"/>
                      <a:gd name="connsiteX2" fmla="*/ 744082 w 1392155"/>
                      <a:gd name="connsiteY2" fmla="*/ 607098 h 607098"/>
                      <a:gd name="connsiteX3" fmla="*/ 1392155 w 1392155"/>
                      <a:gd name="connsiteY3" fmla="*/ 504057 h 607098"/>
                      <a:gd name="connsiteX4" fmla="*/ 1320146 w 1392155"/>
                      <a:gd name="connsiteY4" fmla="*/ 0 h 607098"/>
                      <a:gd name="connsiteX5" fmla="*/ 744082 w 1392155"/>
                      <a:gd name="connsiteY5" fmla="*/ 70070 h 607098"/>
                      <a:gd name="connsiteX6" fmla="*/ 168018 w 1392155"/>
                      <a:gd name="connsiteY6" fmla="*/ 0 h 607098"/>
                      <a:gd name="connsiteX0" fmla="*/ 72007 w 1296144"/>
                      <a:gd name="connsiteY0" fmla="*/ 0 h 607098"/>
                      <a:gd name="connsiteX1" fmla="*/ 0 w 1296144"/>
                      <a:gd name="connsiteY1" fmla="*/ 504057 h 607098"/>
                      <a:gd name="connsiteX2" fmla="*/ 648071 w 1296144"/>
                      <a:gd name="connsiteY2" fmla="*/ 607098 h 607098"/>
                      <a:gd name="connsiteX3" fmla="*/ 1296144 w 1296144"/>
                      <a:gd name="connsiteY3" fmla="*/ 504057 h 607098"/>
                      <a:gd name="connsiteX4" fmla="*/ 1224135 w 1296144"/>
                      <a:gd name="connsiteY4" fmla="*/ 0 h 607098"/>
                      <a:gd name="connsiteX5" fmla="*/ 648071 w 1296144"/>
                      <a:gd name="connsiteY5" fmla="*/ 70070 h 607098"/>
                      <a:gd name="connsiteX6" fmla="*/ 72007 w 1296144"/>
                      <a:gd name="connsiteY6" fmla="*/ 0 h 607098"/>
                      <a:gd name="connsiteX0" fmla="*/ 72007 w 1296144"/>
                      <a:gd name="connsiteY0" fmla="*/ 0 h 607098"/>
                      <a:gd name="connsiteX1" fmla="*/ 0 w 1296144"/>
                      <a:gd name="connsiteY1" fmla="*/ 504057 h 607098"/>
                      <a:gd name="connsiteX2" fmla="*/ 648071 w 1296144"/>
                      <a:gd name="connsiteY2" fmla="*/ 607098 h 607098"/>
                      <a:gd name="connsiteX3" fmla="*/ 1296144 w 1296144"/>
                      <a:gd name="connsiteY3" fmla="*/ 504057 h 607098"/>
                      <a:gd name="connsiteX4" fmla="*/ 1224135 w 1296144"/>
                      <a:gd name="connsiteY4" fmla="*/ 0 h 607098"/>
                      <a:gd name="connsiteX5" fmla="*/ 648071 w 1296144"/>
                      <a:gd name="connsiteY5" fmla="*/ 70070 h 607098"/>
                      <a:gd name="connsiteX6" fmla="*/ 72007 w 1296144"/>
                      <a:gd name="connsiteY6" fmla="*/ 0 h 607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96144" h="607098">
                        <a:moveTo>
                          <a:pt x="72007" y="0"/>
                        </a:moveTo>
                        <a:cubicBezTo>
                          <a:pt x="17707" y="145867"/>
                          <a:pt x="33137" y="291630"/>
                          <a:pt x="0" y="504057"/>
                        </a:cubicBezTo>
                        <a:cubicBezTo>
                          <a:pt x="207255" y="593820"/>
                          <a:pt x="432047" y="607098"/>
                          <a:pt x="648071" y="607098"/>
                        </a:cubicBezTo>
                        <a:cubicBezTo>
                          <a:pt x="864095" y="607098"/>
                          <a:pt x="1081269" y="586200"/>
                          <a:pt x="1296144" y="504057"/>
                        </a:cubicBezTo>
                        <a:cubicBezTo>
                          <a:pt x="1285867" y="356018"/>
                          <a:pt x="1244527" y="191587"/>
                          <a:pt x="1224135" y="0"/>
                        </a:cubicBezTo>
                        <a:cubicBezTo>
                          <a:pt x="1148895" y="19109"/>
                          <a:pt x="840092" y="70070"/>
                          <a:pt x="648071" y="70070"/>
                        </a:cubicBezTo>
                        <a:cubicBezTo>
                          <a:pt x="456050" y="70070"/>
                          <a:pt x="219255" y="34349"/>
                          <a:pt x="72007" y="0"/>
                        </a:cubicBezTo>
                        <a:close/>
                      </a:path>
                    </a:pathLst>
                  </a:custGeom>
                  <a:solidFill>
                    <a:srgbClr val="99FFCC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Freeform 85"/>
                  <p:cNvSpPr/>
                  <p:nvPr/>
                </p:nvSpPr>
                <p:spPr>
                  <a:xfrm>
                    <a:off x="-327456" y="2914106"/>
                    <a:ext cx="1150620" cy="86360"/>
                  </a:xfrm>
                  <a:custGeom>
                    <a:avLst/>
                    <a:gdLst>
                      <a:gd name="connsiteX0" fmla="*/ 0 w 1150620"/>
                      <a:gd name="connsiteY0" fmla="*/ 15240 h 86360"/>
                      <a:gd name="connsiteX1" fmla="*/ 579120 w 1150620"/>
                      <a:gd name="connsiteY1" fmla="*/ 83820 h 86360"/>
                      <a:gd name="connsiteX2" fmla="*/ 1150620 w 1150620"/>
                      <a:gd name="connsiteY2" fmla="*/ 0 h 86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50620" h="86360">
                        <a:moveTo>
                          <a:pt x="0" y="15240"/>
                        </a:moveTo>
                        <a:cubicBezTo>
                          <a:pt x="193675" y="50800"/>
                          <a:pt x="387350" y="86360"/>
                          <a:pt x="579120" y="83820"/>
                        </a:cubicBezTo>
                        <a:cubicBezTo>
                          <a:pt x="770890" y="81280"/>
                          <a:pt x="960755" y="40640"/>
                          <a:pt x="1150620" y="0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Freeform 86"/>
                  <p:cNvSpPr/>
                  <p:nvPr/>
                </p:nvSpPr>
                <p:spPr>
                  <a:xfrm>
                    <a:off x="-380796" y="3264626"/>
                    <a:ext cx="1272540" cy="100330"/>
                  </a:xfrm>
                  <a:custGeom>
                    <a:avLst/>
                    <a:gdLst>
                      <a:gd name="connsiteX0" fmla="*/ 0 w 1272540"/>
                      <a:gd name="connsiteY0" fmla="*/ 0 h 100330"/>
                      <a:gd name="connsiteX1" fmla="*/ 624840 w 1272540"/>
                      <a:gd name="connsiteY1" fmla="*/ 99060 h 100330"/>
                      <a:gd name="connsiteX2" fmla="*/ 1272540 w 1272540"/>
                      <a:gd name="connsiteY2" fmla="*/ 7620 h 100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72540" h="100330">
                        <a:moveTo>
                          <a:pt x="0" y="0"/>
                        </a:moveTo>
                        <a:cubicBezTo>
                          <a:pt x="206375" y="48895"/>
                          <a:pt x="412750" y="97790"/>
                          <a:pt x="624840" y="99060"/>
                        </a:cubicBezTo>
                        <a:cubicBezTo>
                          <a:pt x="836930" y="100330"/>
                          <a:pt x="1054735" y="53975"/>
                          <a:pt x="1272540" y="7620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Freeform 87"/>
                  <p:cNvSpPr/>
                  <p:nvPr/>
                </p:nvSpPr>
                <p:spPr>
                  <a:xfrm>
                    <a:off x="846024" y="2818856"/>
                    <a:ext cx="652780" cy="415290"/>
                  </a:xfrm>
                  <a:custGeom>
                    <a:avLst/>
                    <a:gdLst>
                      <a:gd name="connsiteX0" fmla="*/ 53340 w 652780"/>
                      <a:gd name="connsiteY0" fmla="*/ 415290 h 415290"/>
                      <a:gd name="connsiteX1" fmla="*/ 495300 w 652780"/>
                      <a:gd name="connsiteY1" fmla="*/ 240030 h 415290"/>
                      <a:gd name="connsiteX2" fmla="*/ 617220 w 652780"/>
                      <a:gd name="connsiteY2" fmla="*/ 64770 h 415290"/>
                      <a:gd name="connsiteX3" fmla="*/ 281940 w 652780"/>
                      <a:gd name="connsiteY3" fmla="*/ 3810 h 415290"/>
                      <a:gd name="connsiteX4" fmla="*/ 0 w 652780"/>
                      <a:gd name="connsiteY4" fmla="*/ 87630 h 415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2780" h="415290">
                        <a:moveTo>
                          <a:pt x="53340" y="415290"/>
                        </a:moveTo>
                        <a:cubicBezTo>
                          <a:pt x="227330" y="356870"/>
                          <a:pt x="401320" y="298450"/>
                          <a:pt x="495300" y="240030"/>
                        </a:cubicBezTo>
                        <a:cubicBezTo>
                          <a:pt x="589280" y="181610"/>
                          <a:pt x="652780" y="104140"/>
                          <a:pt x="617220" y="64770"/>
                        </a:cubicBezTo>
                        <a:cubicBezTo>
                          <a:pt x="581660" y="25400"/>
                          <a:pt x="384810" y="0"/>
                          <a:pt x="281940" y="3810"/>
                        </a:cubicBezTo>
                        <a:cubicBezTo>
                          <a:pt x="179070" y="7620"/>
                          <a:pt x="89535" y="47625"/>
                          <a:pt x="0" y="87630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84" name="Freeform 83"/>
                <p:cNvSpPr/>
                <p:nvPr/>
              </p:nvSpPr>
              <p:spPr>
                <a:xfrm rot="3131021" flipH="1" flipV="1">
                  <a:off x="10252913" y="7808532"/>
                  <a:ext cx="773106" cy="999156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3" name="Freeform 82"/>
              <p:cNvSpPr/>
              <p:nvPr/>
            </p:nvSpPr>
            <p:spPr>
              <a:xfrm>
                <a:off x="9612560" y="8037512"/>
                <a:ext cx="395536" cy="363421"/>
              </a:xfrm>
              <a:custGeom>
                <a:avLst/>
                <a:gdLst>
                  <a:gd name="connsiteX0" fmla="*/ 115887 w 2560637"/>
                  <a:gd name="connsiteY0" fmla="*/ 26987 h 503237"/>
                  <a:gd name="connsiteX1" fmla="*/ 820737 w 2560637"/>
                  <a:gd name="connsiteY1" fmla="*/ 312737 h 503237"/>
                  <a:gd name="connsiteX2" fmla="*/ 1773237 w 2560637"/>
                  <a:gd name="connsiteY2" fmla="*/ 436562 h 503237"/>
                  <a:gd name="connsiteX3" fmla="*/ 2439987 w 2560637"/>
                  <a:gd name="connsiteY3" fmla="*/ 322262 h 503237"/>
                  <a:gd name="connsiteX4" fmla="*/ 2430462 w 2560637"/>
                  <a:gd name="connsiteY4" fmla="*/ 407987 h 503237"/>
                  <a:gd name="connsiteX5" fmla="*/ 1658937 w 2560637"/>
                  <a:gd name="connsiteY5" fmla="*/ 493712 h 503237"/>
                  <a:gd name="connsiteX6" fmla="*/ 1096962 w 2560637"/>
                  <a:gd name="connsiteY6" fmla="*/ 465137 h 503237"/>
                  <a:gd name="connsiteX7" fmla="*/ 525462 w 2560637"/>
                  <a:gd name="connsiteY7" fmla="*/ 331787 h 503237"/>
                  <a:gd name="connsiteX8" fmla="*/ 125412 w 2560637"/>
                  <a:gd name="connsiteY8" fmla="*/ 150812 h 503237"/>
                  <a:gd name="connsiteX9" fmla="*/ 115887 w 2560637"/>
                  <a:gd name="connsiteY9" fmla="*/ 26987 h 503237"/>
                  <a:gd name="connsiteX0" fmla="*/ 115887 w 2549524"/>
                  <a:gd name="connsiteY0" fmla="*/ 26987 h 514250"/>
                  <a:gd name="connsiteX1" fmla="*/ 820737 w 2549524"/>
                  <a:gd name="connsiteY1" fmla="*/ 312737 h 514250"/>
                  <a:gd name="connsiteX2" fmla="*/ 1773237 w 2549524"/>
                  <a:gd name="connsiteY2" fmla="*/ 436562 h 514250"/>
                  <a:gd name="connsiteX3" fmla="*/ 2439987 w 2549524"/>
                  <a:gd name="connsiteY3" fmla="*/ 322262 h 514250"/>
                  <a:gd name="connsiteX4" fmla="*/ 2430462 w 2549524"/>
                  <a:gd name="connsiteY4" fmla="*/ 407987 h 514250"/>
                  <a:gd name="connsiteX5" fmla="*/ 1729060 w 2549524"/>
                  <a:gd name="connsiteY5" fmla="*/ 504725 h 514250"/>
                  <a:gd name="connsiteX6" fmla="*/ 1096962 w 2549524"/>
                  <a:gd name="connsiteY6" fmla="*/ 465137 h 514250"/>
                  <a:gd name="connsiteX7" fmla="*/ 525462 w 2549524"/>
                  <a:gd name="connsiteY7" fmla="*/ 331787 h 514250"/>
                  <a:gd name="connsiteX8" fmla="*/ 125412 w 2549524"/>
                  <a:gd name="connsiteY8" fmla="*/ 150812 h 514250"/>
                  <a:gd name="connsiteX9" fmla="*/ 115887 w 2549524"/>
                  <a:gd name="connsiteY9" fmla="*/ 26987 h 514250"/>
                  <a:gd name="connsiteX0" fmla="*/ 115887 w 2549524"/>
                  <a:gd name="connsiteY0" fmla="*/ 26987 h 531812"/>
                  <a:gd name="connsiteX1" fmla="*/ 820737 w 2549524"/>
                  <a:gd name="connsiteY1" fmla="*/ 312737 h 531812"/>
                  <a:gd name="connsiteX2" fmla="*/ 1773237 w 2549524"/>
                  <a:gd name="connsiteY2" fmla="*/ 436562 h 531812"/>
                  <a:gd name="connsiteX3" fmla="*/ 2439987 w 2549524"/>
                  <a:gd name="connsiteY3" fmla="*/ 322262 h 531812"/>
                  <a:gd name="connsiteX4" fmla="*/ 2430462 w 2549524"/>
                  <a:gd name="connsiteY4" fmla="*/ 407987 h 531812"/>
                  <a:gd name="connsiteX5" fmla="*/ 1768475 w 2549524"/>
                  <a:gd name="connsiteY5" fmla="*/ 522287 h 531812"/>
                  <a:gd name="connsiteX6" fmla="*/ 1096962 w 2549524"/>
                  <a:gd name="connsiteY6" fmla="*/ 465137 h 531812"/>
                  <a:gd name="connsiteX7" fmla="*/ 525462 w 2549524"/>
                  <a:gd name="connsiteY7" fmla="*/ 331787 h 531812"/>
                  <a:gd name="connsiteX8" fmla="*/ 125412 w 2549524"/>
                  <a:gd name="connsiteY8" fmla="*/ 150812 h 531812"/>
                  <a:gd name="connsiteX9" fmla="*/ 115887 w 2549524"/>
                  <a:gd name="connsiteY9" fmla="*/ 26987 h 531812"/>
                  <a:gd name="connsiteX0" fmla="*/ 115887 w 2638003"/>
                  <a:gd name="connsiteY0" fmla="*/ 26987 h 537521"/>
                  <a:gd name="connsiteX1" fmla="*/ 820737 w 2638003"/>
                  <a:gd name="connsiteY1" fmla="*/ 312737 h 537521"/>
                  <a:gd name="connsiteX2" fmla="*/ 1773237 w 2638003"/>
                  <a:gd name="connsiteY2" fmla="*/ 436562 h 537521"/>
                  <a:gd name="connsiteX3" fmla="*/ 2439987 w 2638003"/>
                  <a:gd name="connsiteY3" fmla="*/ 322262 h 537521"/>
                  <a:gd name="connsiteX4" fmla="*/ 2526084 w 2638003"/>
                  <a:gd name="connsiteY4" fmla="*/ 373732 h 537521"/>
                  <a:gd name="connsiteX5" fmla="*/ 1768475 w 2638003"/>
                  <a:gd name="connsiteY5" fmla="*/ 522287 h 537521"/>
                  <a:gd name="connsiteX6" fmla="*/ 1096962 w 2638003"/>
                  <a:gd name="connsiteY6" fmla="*/ 465137 h 537521"/>
                  <a:gd name="connsiteX7" fmla="*/ 525462 w 2638003"/>
                  <a:gd name="connsiteY7" fmla="*/ 331787 h 537521"/>
                  <a:gd name="connsiteX8" fmla="*/ 125412 w 2638003"/>
                  <a:gd name="connsiteY8" fmla="*/ 150812 h 537521"/>
                  <a:gd name="connsiteX9" fmla="*/ 115887 w 2638003"/>
                  <a:gd name="connsiteY9" fmla="*/ 26987 h 537521"/>
                  <a:gd name="connsiteX0" fmla="*/ 115887 w 2651497"/>
                  <a:gd name="connsiteY0" fmla="*/ 26987 h 537521"/>
                  <a:gd name="connsiteX1" fmla="*/ 820737 w 2651497"/>
                  <a:gd name="connsiteY1" fmla="*/ 312737 h 537521"/>
                  <a:gd name="connsiteX2" fmla="*/ 1773237 w 2651497"/>
                  <a:gd name="connsiteY2" fmla="*/ 436562 h 537521"/>
                  <a:gd name="connsiteX3" fmla="*/ 2520950 w 2651497"/>
                  <a:gd name="connsiteY3" fmla="*/ 293687 h 537521"/>
                  <a:gd name="connsiteX4" fmla="*/ 2526084 w 2651497"/>
                  <a:gd name="connsiteY4" fmla="*/ 373732 h 537521"/>
                  <a:gd name="connsiteX5" fmla="*/ 1768475 w 2651497"/>
                  <a:gd name="connsiteY5" fmla="*/ 522287 h 537521"/>
                  <a:gd name="connsiteX6" fmla="*/ 1096962 w 2651497"/>
                  <a:gd name="connsiteY6" fmla="*/ 465137 h 537521"/>
                  <a:gd name="connsiteX7" fmla="*/ 525462 w 2651497"/>
                  <a:gd name="connsiteY7" fmla="*/ 331787 h 537521"/>
                  <a:gd name="connsiteX8" fmla="*/ 125412 w 2651497"/>
                  <a:gd name="connsiteY8" fmla="*/ 150812 h 537521"/>
                  <a:gd name="connsiteX9" fmla="*/ 115887 w 2651497"/>
                  <a:gd name="connsiteY9" fmla="*/ 26987 h 537521"/>
                  <a:gd name="connsiteX0" fmla="*/ 115887 w 2651497"/>
                  <a:gd name="connsiteY0" fmla="*/ 26987 h 537521"/>
                  <a:gd name="connsiteX1" fmla="*/ 820737 w 2651497"/>
                  <a:gd name="connsiteY1" fmla="*/ 312737 h 537521"/>
                  <a:gd name="connsiteX2" fmla="*/ 1773237 w 2651497"/>
                  <a:gd name="connsiteY2" fmla="*/ 436562 h 537521"/>
                  <a:gd name="connsiteX3" fmla="*/ 2520950 w 2651497"/>
                  <a:gd name="connsiteY3" fmla="*/ 293687 h 537521"/>
                  <a:gd name="connsiteX4" fmla="*/ 2526084 w 2651497"/>
                  <a:gd name="connsiteY4" fmla="*/ 373732 h 537521"/>
                  <a:gd name="connsiteX5" fmla="*/ 1768475 w 2651497"/>
                  <a:gd name="connsiteY5" fmla="*/ 522287 h 537521"/>
                  <a:gd name="connsiteX6" fmla="*/ 1096962 w 2651497"/>
                  <a:gd name="connsiteY6" fmla="*/ 465137 h 537521"/>
                  <a:gd name="connsiteX7" fmla="*/ 525462 w 2651497"/>
                  <a:gd name="connsiteY7" fmla="*/ 331787 h 537521"/>
                  <a:gd name="connsiteX8" fmla="*/ 125412 w 2651497"/>
                  <a:gd name="connsiteY8" fmla="*/ 150812 h 537521"/>
                  <a:gd name="connsiteX9" fmla="*/ 115887 w 2651497"/>
                  <a:gd name="connsiteY9" fmla="*/ 26987 h 537521"/>
                  <a:gd name="connsiteX0" fmla="*/ 115887 w 2526084"/>
                  <a:gd name="connsiteY0" fmla="*/ 26987 h 537521"/>
                  <a:gd name="connsiteX1" fmla="*/ 820737 w 2526084"/>
                  <a:gd name="connsiteY1" fmla="*/ 312737 h 537521"/>
                  <a:gd name="connsiteX2" fmla="*/ 1773237 w 2526084"/>
                  <a:gd name="connsiteY2" fmla="*/ 436562 h 537521"/>
                  <a:gd name="connsiteX3" fmla="*/ 2520950 w 2526084"/>
                  <a:gd name="connsiteY3" fmla="*/ 293687 h 537521"/>
                  <a:gd name="connsiteX4" fmla="*/ 2526084 w 2526084"/>
                  <a:gd name="connsiteY4" fmla="*/ 373732 h 537521"/>
                  <a:gd name="connsiteX5" fmla="*/ 1768475 w 2526084"/>
                  <a:gd name="connsiteY5" fmla="*/ 522287 h 537521"/>
                  <a:gd name="connsiteX6" fmla="*/ 1096962 w 2526084"/>
                  <a:gd name="connsiteY6" fmla="*/ 465137 h 537521"/>
                  <a:gd name="connsiteX7" fmla="*/ 525462 w 2526084"/>
                  <a:gd name="connsiteY7" fmla="*/ 331787 h 537521"/>
                  <a:gd name="connsiteX8" fmla="*/ 125412 w 2526084"/>
                  <a:gd name="connsiteY8" fmla="*/ 150812 h 537521"/>
                  <a:gd name="connsiteX9" fmla="*/ 115887 w 2526084"/>
                  <a:gd name="connsiteY9" fmla="*/ 26987 h 537521"/>
                  <a:gd name="connsiteX0" fmla="*/ 115887 w 2526084"/>
                  <a:gd name="connsiteY0" fmla="*/ 26987 h 537521"/>
                  <a:gd name="connsiteX1" fmla="*/ 820737 w 2526084"/>
                  <a:gd name="connsiteY1" fmla="*/ 312737 h 537521"/>
                  <a:gd name="connsiteX2" fmla="*/ 1773237 w 2526084"/>
                  <a:gd name="connsiteY2" fmla="*/ 436562 h 537521"/>
                  <a:gd name="connsiteX3" fmla="*/ 2520950 w 2526084"/>
                  <a:gd name="connsiteY3" fmla="*/ 293687 h 537521"/>
                  <a:gd name="connsiteX4" fmla="*/ 2526084 w 2526084"/>
                  <a:gd name="connsiteY4" fmla="*/ 373732 h 537521"/>
                  <a:gd name="connsiteX5" fmla="*/ 1768475 w 2526084"/>
                  <a:gd name="connsiteY5" fmla="*/ 522287 h 537521"/>
                  <a:gd name="connsiteX6" fmla="*/ 1096962 w 2526084"/>
                  <a:gd name="connsiteY6" fmla="*/ 465137 h 537521"/>
                  <a:gd name="connsiteX7" fmla="*/ 458746 w 2526084"/>
                  <a:gd name="connsiteY7" fmla="*/ 312390 h 537521"/>
                  <a:gd name="connsiteX8" fmla="*/ 125412 w 2526084"/>
                  <a:gd name="connsiteY8" fmla="*/ 150812 h 537521"/>
                  <a:gd name="connsiteX9" fmla="*/ 115887 w 2526084"/>
                  <a:gd name="connsiteY9" fmla="*/ 26987 h 537521"/>
                  <a:gd name="connsiteX0" fmla="*/ 115887 w 2526084"/>
                  <a:gd name="connsiteY0" fmla="*/ 26987 h 537521"/>
                  <a:gd name="connsiteX1" fmla="*/ 820737 w 2526084"/>
                  <a:gd name="connsiteY1" fmla="*/ 312737 h 537521"/>
                  <a:gd name="connsiteX2" fmla="*/ 1773237 w 2526084"/>
                  <a:gd name="connsiteY2" fmla="*/ 436562 h 537521"/>
                  <a:gd name="connsiteX3" fmla="*/ 2520950 w 2526084"/>
                  <a:gd name="connsiteY3" fmla="*/ 293687 h 537521"/>
                  <a:gd name="connsiteX4" fmla="*/ 2526084 w 2526084"/>
                  <a:gd name="connsiteY4" fmla="*/ 373732 h 537521"/>
                  <a:gd name="connsiteX5" fmla="*/ 1768475 w 2526084"/>
                  <a:gd name="connsiteY5" fmla="*/ 522287 h 537521"/>
                  <a:gd name="connsiteX6" fmla="*/ 1096962 w 2526084"/>
                  <a:gd name="connsiteY6" fmla="*/ 465137 h 537521"/>
                  <a:gd name="connsiteX7" fmla="*/ 635874 w 2526084"/>
                  <a:gd name="connsiteY7" fmla="*/ 345951 h 537521"/>
                  <a:gd name="connsiteX8" fmla="*/ 125412 w 2526084"/>
                  <a:gd name="connsiteY8" fmla="*/ 150812 h 537521"/>
                  <a:gd name="connsiteX9" fmla="*/ 115887 w 2526084"/>
                  <a:gd name="connsiteY9" fmla="*/ 26987 h 537521"/>
                  <a:gd name="connsiteX0" fmla="*/ 121211 w 2531408"/>
                  <a:gd name="connsiteY0" fmla="*/ 32316 h 542850"/>
                  <a:gd name="connsiteX1" fmla="*/ 826061 w 2531408"/>
                  <a:gd name="connsiteY1" fmla="*/ 318066 h 542850"/>
                  <a:gd name="connsiteX2" fmla="*/ 1778561 w 2531408"/>
                  <a:gd name="connsiteY2" fmla="*/ 441891 h 542850"/>
                  <a:gd name="connsiteX3" fmla="*/ 2526274 w 2531408"/>
                  <a:gd name="connsiteY3" fmla="*/ 299016 h 542850"/>
                  <a:gd name="connsiteX4" fmla="*/ 2531408 w 2531408"/>
                  <a:gd name="connsiteY4" fmla="*/ 379061 h 542850"/>
                  <a:gd name="connsiteX5" fmla="*/ 1773799 w 2531408"/>
                  <a:gd name="connsiteY5" fmla="*/ 527616 h 542850"/>
                  <a:gd name="connsiteX6" fmla="*/ 1102286 w 2531408"/>
                  <a:gd name="connsiteY6" fmla="*/ 470466 h 542850"/>
                  <a:gd name="connsiteX7" fmla="*/ 641198 w 2531408"/>
                  <a:gd name="connsiteY7" fmla="*/ 351280 h 542850"/>
                  <a:gd name="connsiteX8" fmla="*/ 98798 w 2531408"/>
                  <a:gd name="connsiteY8" fmla="*/ 124168 h 542850"/>
                  <a:gd name="connsiteX9" fmla="*/ 121211 w 2531408"/>
                  <a:gd name="connsiteY9" fmla="*/ 32316 h 542850"/>
                  <a:gd name="connsiteX0" fmla="*/ 121211 w 2531408"/>
                  <a:gd name="connsiteY0" fmla="*/ 68911 h 579445"/>
                  <a:gd name="connsiteX1" fmla="*/ 826061 w 2531408"/>
                  <a:gd name="connsiteY1" fmla="*/ 354661 h 579445"/>
                  <a:gd name="connsiteX2" fmla="*/ 1778561 w 2531408"/>
                  <a:gd name="connsiteY2" fmla="*/ 478486 h 579445"/>
                  <a:gd name="connsiteX3" fmla="*/ 2526274 w 2531408"/>
                  <a:gd name="connsiteY3" fmla="*/ 335611 h 579445"/>
                  <a:gd name="connsiteX4" fmla="*/ 2531408 w 2531408"/>
                  <a:gd name="connsiteY4" fmla="*/ 415656 h 579445"/>
                  <a:gd name="connsiteX5" fmla="*/ 1773799 w 2531408"/>
                  <a:gd name="connsiteY5" fmla="*/ 564211 h 579445"/>
                  <a:gd name="connsiteX6" fmla="*/ 1102286 w 2531408"/>
                  <a:gd name="connsiteY6" fmla="*/ 507061 h 579445"/>
                  <a:gd name="connsiteX7" fmla="*/ 641198 w 2531408"/>
                  <a:gd name="connsiteY7" fmla="*/ 387875 h 579445"/>
                  <a:gd name="connsiteX8" fmla="*/ 98798 w 2531408"/>
                  <a:gd name="connsiteY8" fmla="*/ 160763 h 579445"/>
                  <a:gd name="connsiteX9" fmla="*/ 121211 w 2531408"/>
                  <a:gd name="connsiteY9" fmla="*/ 68911 h 579445"/>
                  <a:gd name="connsiteX0" fmla="*/ 22789 w 2432986"/>
                  <a:gd name="connsiteY0" fmla="*/ 68911 h 579445"/>
                  <a:gd name="connsiteX1" fmla="*/ 727639 w 2432986"/>
                  <a:gd name="connsiteY1" fmla="*/ 354661 h 579445"/>
                  <a:gd name="connsiteX2" fmla="*/ 1680139 w 2432986"/>
                  <a:gd name="connsiteY2" fmla="*/ 478486 h 579445"/>
                  <a:gd name="connsiteX3" fmla="*/ 2427852 w 2432986"/>
                  <a:gd name="connsiteY3" fmla="*/ 335611 h 579445"/>
                  <a:gd name="connsiteX4" fmla="*/ 2432986 w 2432986"/>
                  <a:gd name="connsiteY4" fmla="*/ 415656 h 579445"/>
                  <a:gd name="connsiteX5" fmla="*/ 1675377 w 2432986"/>
                  <a:gd name="connsiteY5" fmla="*/ 564211 h 579445"/>
                  <a:gd name="connsiteX6" fmla="*/ 1003864 w 2432986"/>
                  <a:gd name="connsiteY6" fmla="*/ 507061 h 579445"/>
                  <a:gd name="connsiteX7" fmla="*/ 542776 w 2432986"/>
                  <a:gd name="connsiteY7" fmla="*/ 387875 h 579445"/>
                  <a:gd name="connsiteX8" fmla="*/ 376 w 2432986"/>
                  <a:gd name="connsiteY8" fmla="*/ 160763 h 579445"/>
                  <a:gd name="connsiteX9" fmla="*/ 22789 w 2432986"/>
                  <a:gd name="connsiteY9" fmla="*/ 68911 h 579445"/>
                  <a:gd name="connsiteX0" fmla="*/ 22789 w 2432986"/>
                  <a:gd name="connsiteY0" fmla="*/ 68911 h 579445"/>
                  <a:gd name="connsiteX1" fmla="*/ 727639 w 2432986"/>
                  <a:gd name="connsiteY1" fmla="*/ 354661 h 579445"/>
                  <a:gd name="connsiteX2" fmla="*/ 1680139 w 2432986"/>
                  <a:gd name="connsiteY2" fmla="*/ 478486 h 579445"/>
                  <a:gd name="connsiteX3" fmla="*/ 2427852 w 2432986"/>
                  <a:gd name="connsiteY3" fmla="*/ 335611 h 579445"/>
                  <a:gd name="connsiteX4" fmla="*/ 2432986 w 2432986"/>
                  <a:gd name="connsiteY4" fmla="*/ 415656 h 579445"/>
                  <a:gd name="connsiteX5" fmla="*/ 1675377 w 2432986"/>
                  <a:gd name="connsiteY5" fmla="*/ 564211 h 579445"/>
                  <a:gd name="connsiteX6" fmla="*/ 1003864 w 2432986"/>
                  <a:gd name="connsiteY6" fmla="*/ 507061 h 579445"/>
                  <a:gd name="connsiteX7" fmla="*/ 542776 w 2432986"/>
                  <a:gd name="connsiteY7" fmla="*/ 387875 h 579445"/>
                  <a:gd name="connsiteX8" fmla="*/ 376 w 2432986"/>
                  <a:gd name="connsiteY8" fmla="*/ 160763 h 579445"/>
                  <a:gd name="connsiteX9" fmla="*/ 22789 w 2432986"/>
                  <a:gd name="connsiteY9" fmla="*/ 68911 h 579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32986" h="579445">
                    <a:moveTo>
                      <a:pt x="22789" y="68911"/>
                    </a:moveTo>
                    <a:cubicBezTo>
                      <a:pt x="144000" y="101227"/>
                      <a:pt x="451414" y="286398"/>
                      <a:pt x="727639" y="354661"/>
                    </a:cubicBezTo>
                    <a:cubicBezTo>
                      <a:pt x="1003864" y="422924"/>
                      <a:pt x="1396770" y="481661"/>
                      <a:pt x="1680139" y="478486"/>
                    </a:cubicBezTo>
                    <a:cubicBezTo>
                      <a:pt x="1963508" y="475311"/>
                      <a:pt x="2302378" y="346083"/>
                      <a:pt x="2427852" y="335611"/>
                    </a:cubicBezTo>
                    <a:cubicBezTo>
                      <a:pt x="2423399" y="434900"/>
                      <a:pt x="2418947" y="215284"/>
                      <a:pt x="2432986" y="415656"/>
                    </a:cubicBezTo>
                    <a:cubicBezTo>
                      <a:pt x="2307573" y="453756"/>
                      <a:pt x="1913564" y="548977"/>
                      <a:pt x="1675377" y="564211"/>
                    </a:cubicBezTo>
                    <a:cubicBezTo>
                      <a:pt x="1437190" y="579445"/>
                      <a:pt x="1192631" y="536450"/>
                      <a:pt x="1003864" y="507061"/>
                    </a:cubicBezTo>
                    <a:cubicBezTo>
                      <a:pt x="815097" y="477672"/>
                      <a:pt x="710024" y="445591"/>
                      <a:pt x="542776" y="387875"/>
                    </a:cubicBezTo>
                    <a:cubicBezTo>
                      <a:pt x="375528" y="330159"/>
                      <a:pt x="87040" y="213924"/>
                      <a:pt x="376" y="160763"/>
                    </a:cubicBezTo>
                    <a:cubicBezTo>
                      <a:pt x="0" y="0"/>
                      <a:pt x="23512" y="86950"/>
                      <a:pt x="22789" y="68911"/>
                    </a:cubicBezTo>
                    <a:close/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7668344" y="8181528"/>
              <a:ext cx="333300" cy="325308"/>
              <a:chOff x="9639300" y="8001000"/>
              <a:chExt cx="333300" cy="325308"/>
            </a:xfrm>
            <a:solidFill>
              <a:srgbClr val="FFFF66"/>
            </a:solidFill>
          </p:grpSpPr>
          <p:sp>
            <p:nvSpPr>
              <p:cNvPr id="92" name="Freeform 91"/>
              <p:cNvSpPr/>
              <p:nvPr/>
            </p:nvSpPr>
            <p:spPr>
              <a:xfrm>
                <a:off x="9639300" y="8001000"/>
                <a:ext cx="297180" cy="144780"/>
              </a:xfrm>
              <a:custGeom>
                <a:avLst/>
                <a:gdLst>
                  <a:gd name="connsiteX0" fmla="*/ 0 w 297180"/>
                  <a:gd name="connsiteY0" fmla="*/ 53340 h 144780"/>
                  <a:gd name="connsiteX1" fmla="*/ 15240 w 297180"/>
                  <a:gd name="connsiteY1" fmla="*/ 144780 h 144780"/>
                  <a:gd name="connsiteX2" fmla="*/ 297180 w 297180"/>
                  <a:gd name="connsiteY2" fmla="*/ 91440 h 144780"/>
                  <a:gd name="connsiteX3" fmla="*/ 266700 w 297180"/>
                  <a:gd name="connsiteY3" fmla="*/ 0 h 144780"/>
                  <a:gd name="connsiteX4" fmla="*/ 0 w 297180"/>
                  <a:gd name="connsiteY4" fmla="*/ 53340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180" h="144780">
                    <a:moveTo>
                      <a:pt x="0" y="53340"/>
                    </a:moveTo>
                    <a:lnTo>
                      <a:pt x="15240" y="144780"/>
                    </a:lnTo>
                    <a:lnTo>
                      <a:pt x="297180" y="91440"/>
                    </a:lnTo>
                    <a:lnTo>
                      <a:pt x="266700" y="0"/>
                    </a:lnTo>
                    <a:lnTo>
                      <a:pt x="0" y="5334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9652560" y="8108756"/>
                <a:ext cx="297180" cy="144780"/>
              </a:xfrm>
              <a:custGeom>
                <a:avLst/>
                <a:gdLst>
                  <a:gd name="connsiteX0" fmla="*/ 0 w 297180"/>
                  <a:gd name="connsiteY0" fmla="*/ 53340 h 144780"/>
                  <a:gd name="connsiteX1" fmla="*/ 15240 w 297180"/>
                  <a:gd name="connsiteY1" fmla="*/ 144780 h 144780"/>
                  <a:gd name="connsiteX2" fmla="*/ 297180 w 297180"/>
                  <a:gd name="connsiteY2" fmla="*/ 91440 h 144780"/>
                  <a:gd name="connsiteX3" fmla="*/ 266700 w 297180"/>
                  <a:gd name="connsiteY3" fmla="*/ 0 h 144780"/>
                  <a:gd name="connsiteX4" fmla="*/ 0 w 297180"/>
                  <a:gd name="connsiteY4" fmla="*/ 53340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180" h="144780">
                    <a:moveTo>
                      <a:pt x="0" y="53340"/>
                    </a:moveTo>
                    <a:lnTo>
                      <a:pt x="15240" y="144780"/>
                    </a:lnTo>
                    <a:lnTo>
                      <a:pt x="297180" y="91440"/>
                    </a:lnTo>
                    <a:lnTo>
                      <a:pt x="266700" y="0"/>
                    </a:lnTo>
                    <a:lnTo>
                      <a:pt x="0" y="5334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9675420" y="8181528"/>
                <a:ext cx="297180" cy="144780"/>
              </a:xfrm>
              <a:custGeom>
                <a:avLst/>
                <a:gdLst>
                  <a:gd name="connsiteX0" fmla="*/ 0 w 297180"/>
                  <a:gd name="connsiteY0" fmla="*/ 53340 h 144780"/>
                  <a:gd name="connsiteX1" fmla="*/ 15240 w 297180"/>
                  <a:gd name="connsiteY1" fmla="*/ 144780 h 144780"/>
                  <a:gd name="connsiteX2" fmla="*/ 297180 w 297180"/>
                  <a:gd name="connsiteY2" fmla="*/ 91440 h 144780"/>
                  <a:gd name="connsiteX3" fmla="*/ 266700 w 297180"/>
                  <a:gd name="connsiteY3" fmla="*/ 0 h 144780"/>
                  <a:gd name="connsiteX4" fmla="*/ 0 w 297180"/>
                  <a:gd name="connsiteY4" fmla="*/ 53340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180" h="144780">
                    <a:moveTo>
                      <a:pt x="0" y="53340"/>
                    </a:moveTo>
                    <a:lnTo>
                      <a:pt x="15240" y="144780"/>
                    </a:lnTo>
                    <a:lnTo>
                      <a:pt x="297180" y="91440"/>
                    </a:lnTo>
                    <a:lnTo>
                      <a:pt x="266700" y="0"/>
                    </a:lnTo>
                    <a:lnTo>
                      <a:pt x="0" y="5334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214"/>
          <p:cNvGrpSpPr/>
          <p:nvPr/>
        </p:nvGrpSpPr>
        <p:grpSpPr>
          <a:xfrm>
            <a:off x="-1476672" y="-1611560"/>
            <a:ext cx="11089232" cy="8640960"/>
            <a:chOff x="323528" y="-891480"/>
            <a:chExt cx="11089232" cy="8640960"/>
          </a:xfrm>
        </p:grpSpPr>
        <p:sp>
          <p:nvSpPr>
            <p:cNvPr id="216" name="Rectangle 215"/>
            <p:cNvSpPr/>
            <p:nvPr/>
          </p:nvSpPr>
          <p:spPr>
            <a:xfrm>
              <a:off x="1403648" y="4005064"/>
              <a:ext cx="9793088" cy="3744416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7" name="Straight Connector 216"/>
            <p:cNvCxnSpPr/>
            <p:nvPr/>
          </p:nvCxnSpPr>
          <p:spPr>
            <a:xfrm>
              <a:off x="1619672" y="4005064"/>
              <a:ext cx="97930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8" name="Picture 2" descr="https://www.wetterzentrale.de/maps/GFSOPEU18_0_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8144" y="-675456"/>
              <a:ext cx="4320480" cy="34689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2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-891480"/>
              <a:ext cx="3922192" cy="38971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213" name="Group 212"/>
          <p:cNvGrpSpPr/>
          <p:nvPr/>
        </p:nvGrpSpPr>
        <p:grpSpPr>
          <a:xfrm>
            <a:off x="655102" y="2924944"/>
            <a:ext cx="7733322" cy="4392488"/>
            <a:chOff x="683568" y="0"/>
            <a:chExt cx="7733322" cy="4392488"/>
          </a:xfrm>
        </p:grpSpPr>
        <p:grpSp>
          <p:nvGrpSpPr>
            <p:cNvPr id="183" name="Group 124"/>
            <p:cNvGrpSpPr/>
            <p:nvPr/>
          </p:nvGrpSpPr>
          <p:grpSpPr>
            <a:xfrm>
              <a:off x="683568" y="432048"/>
              <a:ext cx="2434937" cy="2139793"/>
              <a:chOff x="1619672" y="980728"/>
              <a:chExt cx="2376263" cy="2088233"/>
            </a:xfrm>
          </p:grpSpPr>
          <p:sp>
            <p:nvSpPr>
              <p:cNvPr id="184" name="Oval 68"/>
              <p:cNvSpPr/>
              <p:nvPr/>
            </p:nvSpPr>
            <p:spPr>
              <a:xfrm flipH="1">
                <a:off x="1945254" y="980728"/>
                <a:ext cx="2048044" cy="2088233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Freeform 184"/>
              <p:cNvSpPr/>
              <p:nvPr/>
            </p:nvSpPr>
            <p:spPr>
              <a:xfrm flipH="1">
                <a:off x="2584841" y="1079893"/>
                <a:ext cx="1411094" cy="737820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Freeform 185"/>
              <p:cNvSpPr/>
              <p:nvPr/>
            </p:nvSpPr>
            <p:spPr>
              <a:xfrm flipH="1">
                <a:off x="2584838" y="1063934"/>
                <a:ext cx="1297534" cy="534392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Freeform 186"/>
              <p:cNvSpPr/>
              <p:nvPr/>
            </p:nvSpPr>
            <p:spPr>
              <a:xfrm flipH="1">
                <a:off x="2584840" y="1045134"/>
                <a:ext cx="1152424" cy="294704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1977043" y="1058361"/>
                <a:ext cx="607799" cy="759352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Freeform 188"/>
              <p:cNvSpPr/>
              <p:nvPr/>
            </p:nvSpPr>
            <p:spPr>
              <a:xfrm>
                <a:off x="2033824" y="1048339"/>
                <a:ext cx="551016" cy="549986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Freeform 189"/>
              <p:cNvSpPr/>
              <p:nvPr/>
            </p:nvSpPr>
            <p:spPr>
              <a:xfrm>
                <a:off x="2191549" y="1036533"/>
                <a:ext cx="393291" cy="303304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Oval 190"/>
              <p:cNvSpPr/>
              <p:nvPr/>
            </p:nvSpPr>
            <p:spPr>
              <a:xfrm flipH="1">
                <a:off x="1918537" y="2153868"/>
                <a:ext cx="170671" cy="176822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Oval 191"/>
              <p:cNvSpPr/>
              <p:nvPr/>
            </p:nvSpPr>
            <p:spPr>
              <a:xfrm flipH="1">
                <a:off x="2152761" y="1892370"/>
                <a:ext cx="106314" cy="2133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Arc 192"/>
              <p:cNvSpPr/>
              <p:nvPr/>
            </p:nvSpPr>
            <p:spPr>
              <a:xfrm rot="10800000" flipH="1">
                <a:off x="1619672" y="2078435"/>
                <a:ext cx="861103" cy="524983"/>
              </a:xfrm>
              <a:prstGeom prst="arc">
                <a:avLst>
                  <a:gd name="adj1" fmla="val 17169530"/>
                  <a:gd name="adj2" fmla="val 2133873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194" name="Group 121"/>
              <p:cNvGrpSpPr/>
              <p:nvPr/>
            </p:nvGrpSpPr>
            <p:grpSpPr>
              <a:xfrm>
                <a:off x="1872588" y="2024845"/>
                <a:ext cx="2123347" cy="972109"/>
                <a:chOff x="3491880" y="4163690"/>
                <a:chExt cx="3424012" cy="1628129"/>
              </a:xfrm>
            </p:grpSpPr>
            <p:cxnSp>
              <p:nvCxnSpPr>
                <p:cNvPr id="196" name="Straight Connector 195"/>
                <p:cNvCxnSpPr>
                  <a:endCxn id="184" idx="2"/>
                </p:cNvCxnSpPr>
                <p:nvPr/>
              </p:nvCxnSpPr>
              <p:spPr>
                <a:xfrm flipV="1">
                  <a:off x="5089142" y="4163690"/>
                  <a:ext cx="1822498" cy="48406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flipV="1">
                  <a:off x="5101342" y="4465195"/>
                  <a:ext cx="1814550" cy="460877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" name="Freeform 197"/>
                <p:cNvSpPr/>
                <p:nvPr/>
              </p:nvSpPr>
              <p:spPr>
                <a:xfrm flipH="1">
                  <a:off x="3491880" y="4260814"/>
                  <a:ext cx="1681615" cy="1531005"/>
                </a:xfrm>
                <a:custGeom>
                  <a:avLst/>
                  <a:gdLst>
                    <a:gd name="connsiteX0" fmla="*/ 409575 w 2260600"/>
                    <a:gd name="connsiteY0" fmla="*/ 60325 h 1258887"/>
                    <a:gd name="connsiteX1" fmla="*/ 1114425 w 2260600"/>
                    <a:gd name="connsiteY1" fmla="*/ 260350 h 1258887"/>
                    <a:gd name="connsiteX2" fmla="*/ 2047875 w 2260600"/>
                    <a:gd name="connsiteY2" fmla="*/ 88900 h 1258887"/>
                    <a:gd name="connsiteX3" fmla="*/ 2105025 w 2260600"/>
                    <a:gd name="connsiteY3" fmla="*/ 774700 h 1258887"/>
                    <a:gd name="connsiteX4" fmla="*/ 1114425 w 2260600"/>
                    <a:gd name="connsiteY4" fmla="*/ 1231900 h 1258887"/>
                    <a:gd name="connsiteX5" fmla="*/ 152400 w 2260600"/>
                    <a:gd name="connsiteY5" fmla="*/ 612775 h 1258887"/>
                    <a:gd name="connsiteX6" fmla="*/ 200025 w 2260600"/>
                    <a:gd name="connsiteY6" fmla="*/ 88900 h 1258887"/>
                    <a:gd name="connsiteX7" fmla="*/ 409575 w 2260600"/>
                    <a:gd name="connsiteY7" fmla="*/ 60325 h 1258887"/>
                    <a:gd name="connsiteX0" fmla="*/ 200025 w 2260600"/>
                    <a:gd name="connsiteY0" fmla="*/ 85725 h 1255712"/>
                    <a:gd name="connsiteX1" fmla="*/ 1114425 w 2260600"/>
                    <a:gd name="connsiteY1" fmla="*/ 257175 h 1255712"/>
                    <a:gd name="connsiteX2" fmla="*/ 2047875 w 2260600"/>
                    <a:gd name="connsiteY2" fmla="*/ 85725 h 1255712"/>
                    <a:gd name="connsiteX3" fmla="*/ 2105025 w 2260600"/>
                    <a:gd name="connsiteY3" fmla="*/ 771525 h 1255712"/>
                    <a:gd name="connsiteX4" fmla="*/ 1114425 w 2260600"/>
                    <a:gd name="connsiteY4" fmla="*/ 1228725 h 1255712"/>
                    <a:gd name="connsiteX5" fmla="*/ 152400 w 2260600"/>
                    <a:gd name="connsiteY5" fmla="*/ 609600 h 1255712"/>
                    <a:gd name="connsiteX6" fmla="*/ 200025 w 2260600"/>
                    <a:gd name="connsiteY6" fmla="*/ 85725 h 1255712"/>
                    <a:gd name="connsiteX0" fmla="*/ 228217 w 2254961"/>
                    <a:gd name="connsiteY0" fmla="*/ 86493 h 1255712"/>
                    <a:gd name="connsiteX1" fmla="*/ 1108786 w 2254961"/>
                    <a:gd name="connsiteY1" fmla="*/ 257175 h 1255712"/>
                    <a:gd name="connsiteX2" fmla="*/ 2042236 w 2254961"/>
                    <a:gd name="connsiteY2" fmla="*/ 85725 h 1255712"/>
                    <a:gd name="connsiteX3" fmla="*/ 2099386 w 2254961"/>
                    <a:gd name="connsiteY3" fmla="*/ 771525 h 1255712"/>
                    <a:gd name="connsiteX4" fmla="*/ 1108786 w 2254961"/>
                    <a:gd name="connsiteY4" fmla="*/ 1228725 h 1255712"/>
                    <a:gd name="connsiteX5" fmla="*/ 146761 w 2254961"/>
                    <a:gd name="connsiteY5" fmla="*/ 609600 h 1255712"/>
                    <a:gd name="connsiteX6" fmla="*/ 228217 w 2254961"/>
                    <a:gd name="connsiteY6" fmla="*/ 86493 h 1255712"/>
                    <a:gd name="connsiteX0" fmla="*/ 146762 w 2173506"/>
                    <a:gd name="connsiteY0" fmla="*/ 86493 h 1234885"/>
                    <a:gd name="connsiteX1" fmla="*/ 1027331 w 2173506"/>
                    <a:gd name="connsiteY1" fmla="*/ 257175 h 1234885"/>
                    <a:gd name="connsiteX2" fmla="*/ 1960781 w 2173506"/>
                    <a:gd name="connsiteY2" fmla="*/ 85725 h 1234885"/>
                    <a:gd name="connsiteX3" fmla="*/ 2017931 w 2173506"/>
                    <a:gd name="connsiteY3" fmla="*/ 771525 h 1234885"/>
                    <a:gd name="connsiteX4" fmla="*/ 1027331 w 2173506"/>
                    <a:gd name="connsiteY4" fmla="*/ 1228725 h 1234885"/>
                    <a:gd name="connsiteX5" fmla="*/ 146761 w 2173506"/>
                    <a:gd name="connsiteY5" fmla="*/ 734565 h 1234885"/>
                    <a:gd name="connsiteX6" fmla="*/ 146762 w 2173506"/>
                    <a:gd name="connsiteY6" fmla="*/ 86493 h 1234885"/>
                    <a:gd name="connsiteX0" fmla="*/ 146762 w 2177356"/>
                    <a:gd name="connsiteY0" fmla="*/ 86493 h 1100766"/>
                    <a:gd name="connsiteX1" fmla="*/ 1027331 w 2177356"/>
                    <a:gd name="connsiteY1" fmla="*/ 257175 h 1100766"/>
                    <a:gd name="connsiteX2" fmla="*/ 1960781 w 2177356"/>
                    <a:gd name="connsiteY2" fmla="*/ 85725 h 1100766"/>
                    <a:gd name="connsiteX3" fmla="*/ 2017931 w 2177356"/>
                    <a:gd name="connsiteY3" fmla="*/ 771525 h 1100766"/>
                    <a:gd name="connsiteX4" fmla="*/ 1004230 w 2177356"/>
                    <a:gd name="connsiteY4" fmla="*/ 1094606 h 1100766"/>
                    <a:gd name="connsiteX5" fmla="*/ 146761 w 2177356"/>
                    <a:gd name="connsiteY5" fmla="*/ 734565 h 1100766"/>
                    <a:gd name="connsiteX6" fmla="*/ 146762 w 2177356"/>
                    <a:gd name="connsiteY6" fmla="*/ 86493 h 1100766"/>
                    <a:gd name="connsiteX0" fmla="*/ 146762 w 2112834"/>
                    <a:gd name="connsiteY0" fmla="*/ 92334 h 1112448"/>
                    <a:gd name="connsiteX1" fmla="*/ 1027331 w 2112834"/>
                    <a:gd name="connsiteY1" fmla="*/ 263016 h 1112448"/>
                    <a:gd name="connsiteX2" fmla="*/ 1960781 w 2112834"/>
                    <a:gd name="connsiteY2" fmla="*/ 91566 h 1112448"/>
                    <a:gd name="connsiteX3" fmla="*/ 1939650 w 2112834"/>
                    <a:gd name="connsiteY3" fmla="*/ 812415 h 1112448"/>
                    <a:gd name="connsiteX4" fmla="*/ 1004230 w 2112834"/>
                    <a:gd name="connsiteY4" fmla="*/ 1100447 h 1112448"/>
                    <a:gd name="connsiteX5" fmla="*/ 146761 w 2112834"/>
                    <a:gd name="connsiteY5" fmla="*/ 740406 h 1112448"/>
                    <a:gd name="connsiteX6" fmla="*/ 146762 w 2112834"/>
                    <a:gd name="connsiteY6" fmla="*/ 92334 h 1112448"/>
                    <a:gd name="connsiteX0" fmla="*/ 146762 w 2169654"/>
                    <a:gd name="connsiteY0" fmla="*/ 91565 h 1111679"/>
                    <a:gd name="connsiteX1" fmla="*/ 1027331 w 2169654"/>
                    <a:gd name="connsiteY1" fmla="*/ 262247 h 1111679"/>
                    <a:gd name="connsiteX2" fmla="*/ 2017602 w 2169654"/>
                    <a:gd name="connsiteY2" fmla="*/ 91566 h 1111679"/>
                    <a:gd name="connsiteX3" fmla="*/ 1939650 w 2169654"/>
                    <a:gd name="connsiteY3" fmla="*/ 811646 h 1111679"/>
                    <a:gd name="connsiteX4" fmla="*/ 1004230 w 2169654"/>
                    <a:gd name="connsiteY4" fmla="*/ 1099678 h 1111679"/>
                    <a:gd name="connsiteX5" fmla="*/ 146761 w 2169654"/>
                    <a:gd name="connsiteY5" fmla="*/ 739637 h 1111679"/>
                    <a:gd name="connsiteX6" fmla="*/ 146762 w 2169654"/>
                    <a:gd name="connsiteY6" fmla="*/ 91565 h 1111679"/>
                    <a:gd name="connsiteX0" fmla="*/ 146762 w 2035498"/>
                    <a:gd name="connsiteY0" fmla="*/ 79565 h 1099679"/>
                    <a:gd name="connsiteX1" fmla="*/ 1027331 w 2035498"/>
                    <a:gd name="connsiteY1" fmla="*/ 250247 h 1099679"/>
                    <a:gd name="connsiteX2" fmla="*/ 1579312 w 2035498"/>
                    <a:gd name="connsiteY2" fmla="*/ 163528 h 1099679"/>
                    <a:gd name="connsiteX3" fmla="*/ 1939650 w 2035498"/>
                    <a:gd name="connsiteY3" fmla="*/ 799646 h 1099679"/>
                    <a:gd name="connsiteX4" fmla="*/ 1004230 w 2035498"/>
                    <a:gd name="connsiteY4" fmla="*/ 1087678 h 1099679"/>
                    <a:gd name="connsiteX5" fmla="*/ 146761 w 2035498"/>
                    <a:gd name="connsiteY5" fmla="*/ 727637 h 1099679"/>
                    <a:gd name="connsiteX6" fmla="*/ 146762 w 2035498"/>
                    <a:gd name="connsiteY6" fmla="*/ 79565 h 1099679"/>
                    <a:gd name="connsiteX0" fmla="*/ 146762 w 1584523"/>
                    <a:gd name="connsiteY0" fmla="*/ 79565 h 1120430"/>
                    <a:gd name="connsiteX1" fmla="*/ 1027331 w 1584523"/>
                    <a:gd name="connsiteY1" fmla="*/ 250247 h 1120430"/>
                    <a:gd name="connsiteX2" fmla="*/ 1579312 w 1584523"/>
                    <a:gd name="connsiteY2" fmla="*/ 163528 h 1120430"/>
                    <a:gd name="connsiteX3" fmla="*/ 1058595 w 1584523"/>
                    <a:gd name="connsiteY3" fmla="*/ 924151 h 1120430"/>
                    <a:gd name="connsiteX4" fmla="*/ 1004230 w 1584523"/>
                    <a:gd name="connsiteY4" fmla="*/ 1087678 h 1120430"/>
                    <a:gd name="connsiteX5" fmla="*/ 146761 w 1584523"/>
                    <a:gd name="connsiteY5" fmla="*/ 727637 h 1120430"/>
                    <a:gd name="connsiteX6" fmla="*/ 146762 w 1584523"/>
                    <a:gd name="connsiteY6" fmla="*/ 79565 h 1120430"/>
                    <a:gd name="connsiteX0" fmla="*/ 146762 w 1584523"/>
                    <a:gd name="connsiteY0" fmla="*/ 79565 h 1060673"/>
                    <a:gd name="connsiteX1" fmla="*/ 1027331 w 1584523"/>
                    <a:gd name="connsiteY1" fmla="*/ 250247 h 1060673"/>
                    <a:gd name="connsiteX2" fmla="*/ 1579312 w 1584523"/>
                    <a:gd name="connsiteY2" fmla="*/ 163528 h 1060673"/>
                    <a:gd name="connsiteX3" fmla="*/ 1058595 w 1584523"/>
                    <a:gd name="connsiteY3" fmla="*/ 924151 h 1060673"/>
                    <a:gd name="connsiteX4" fmla="*/ 711451 w 1584523"/>
                    <a:gd name="connsiteY4" fmla="*/ 982661 h 1060673"/>
                    <a:gd name="connsiteX5" fmla="*/ 146761 w 1584523"/>
                    <a:gd name="connsiteY5" fmla="*/ 727637 h 1060673"/>
                    <a:gd name="connsiteX6" fmla="*/ 146762 w 1584523"/>
                    <a:gd name="connsiteY6" fmla="*/ 79565 h 1060673"/>
                    <a:gd name="connsiteX0" fmla="*/ 137508 w 1584522"/>
                    <a:gd name="connsiteY0" fmla="*/ 84266 h 1065374"/>
                    <a:gd name="connsiteX1" fmla="*/ 962555 w 1584522"/>
                    <a:gd name="connsiteY1" fmla="*/ 226740 h 1065374"/>
                    <a:gd name="connsiteX2" fmla="*/ 1570058 w 1584522"/>
                    <a:gd name="connsiteY2" fmla="*/ 168229 h 1065374"/>
                    <a:gd name="connsiteX3" fmla="*/ 1049341 w 1584522"/>
                    <a:gd name="connsiteY3" fmla="*/ 928852 h 1065374"/>
                    <a:gd name="connsiteX4" fmla="*/ 702197 w 1584522"/>
                    <a:gd name="connsiteY4" fmla="*/ 987362 h 1065374"/>
                    <a:gd name="connsiteX5" fmla="*/ 137507 w 1584522"/>
                    <a:gd name="connsiteY5" fmla="*/ 732338 h 1065374"/>
                    <a:gd name="connsiteX6" fmla="*/ 137508 w 1584522"/>
                    <a:gd name="connsiteY6" fmla="*/ 84266 h 1065374"/>
                    <a:gd name="connsiteX0" fmla="*/ 137508 w 1584522"/>
                    <a:gd name="connsiteY0" fmla="*/ 84266 h 1055623"/>
                    <a:gd name="connsiteX1" fmla="*/ 962555 w 1584522"/>
                    <a:gd name="connsiteY1" fmla="*/ 226740 h 1055623"/>
                    <a:gd name="connsiteX2" fmla="*/ 1570058 w 1584522"/>
                    <a:gd name="connsiteY2" fmla="*/ 168229 h 1055623"/>
                    <a:gd name="connsiteX3" fmla="*/ 1049341 w 1584522"/>
                    <a:gd name="connsiteY3" fmla="*/ 928852 h 1055623"/>
                    <a:gd name="connsiteX4" fmla="*/ 528625 w 1584522"/>
                    <a:gd name="connsiteY4" fmla="*/ 928853 h 1055623"/>
                    <a:gd name="connsiteX5" fmla="*/ 137507 w 1584522"/>
                    <a:gd name="connsiteY5" fmla="*/ 732338 h 1055623"/>
                    <a:gd name="connsiteX6" fmla="*/ 137508 w 1584522"/>
                    <a:gd name="connsiteY6" fmla="*/ 84266 h 1055623"/>
                    <a:gd name="connsiteX0" fmla="*/ 194787 w 1641801"/>
                    <a:gd name="connsiteY0" fmla="*/ 97516 h 1068873"/>
                    <a:gd name="connsiteX1" fmla="*/ 1019834 w 1641801"/>
                    <a:gd name="connsiteY1" fmla="*/ 239990 h 1068873"/>
                    <a:gd name="connsiteX2" fmla="*/ 1627337 w 1641801"/>
                    <a:gd name="connsiteY2" fmla="*/ 181479 h 1068873"/>
                    <a:gd name="connsiteX3" fmla="*/ 1106620 w 1641801"/>
                    <a:gd name="connsiteY3" fmla="*/ 942102 h 1068873"/>
                    <a:gd name="connsiteX4" fmla="*/ 585904 w 1641801"/>
                    <a:gd name="connsiteY4" fmla="*/ 942103 h 1068873"/>
                    <a:gd name="connsiteX5" fmla="*/ 65187 w 1641801"/>
                    <a:gd name="connsiteY5" fmla="*/ 825084 h 1068873"/>
                    <a:gd name="connsiteX6" fmla="*/ 194787 w 1641801"/>
                    <a:gd name="connsiteY6" fmla="*/ 97516 h 1068873"/>
                    <a:gd name="connsiteX0" fmla="*/ 180322 w 1627336"/>
                    <a:gd name="connsiteY0" fmla="*/ 97516 h 1078624"/>
                    <a:gd name="connsiteX1" fmla="*/ 1005369 w 1627336"/>
                    <a:gd name="connsiteY1" fmla="*/ 239990 h 1078624"/>
                    <a:gd name="connsiteX2" fmla="*/ 1612872 w 1627336"/>
                    <a:gd name="connsiteY2" fmla="*/ 181479 h 1078624"/>
                    <a:gd name="connsiteX3" fmla="*/ 1092155 w 1627336"/>
                    <a:gd name="connsiteY3" fmla="*/ 942102 h 1078624"/>
                    <a:gd name="connsiteX4" fmla="*/ 484652 w 1627336"/>
                    <a:gd name="connsiteY4" fmla="*/ 1000613 h 1078624"/>
                    <a:gd name="connsiteX5" fmla="*/ 50722 w 1627336"/>
                    <a:gd name="connsiteY5" fmla="*/ 825084 h 1078624"/>
                    <a:gd name="connsiteX6" fmla="*/ 180322 w 1627336"/>
                    <a:gd name="connsiteY6" fmla="*/ 97516 h 1078624"/>
                    <a:gd name="connsiteX0" fmla="*/ 180322 w 1685194"/>
                    <a:gd name="connsiteY0" fmla="*/ 97516 h 1039618"/>
                    <a:gd name="connsiteX1" fmla="*/ 1005369 w 1685194"/>
                    <a:gd name="connsiteY1" fmla="*/ 239990 h 1039618"/>
                    <a:gd name="connsiteX2" fmla="*/ 1612872 w 1685194"/>
                    <a:gd name="connsiteY2" fmla="*/ 181479 h 1039618"/>
                    <a:gd name="connsiteX3" fmla="*/ 1439301 w 1685194"/>
                    <a:gd name="connsiteY3" fmla="*/ 415518 h 1039618"/>
                    <a:gd name="connsiteX4" fmla="*/ 1092155 w 1685194"/>
                    <a:gd name="connsiteY4" fmla="*/ 942102 h 1039618"/>
                    <a:gd name="connsiteX5" fmla="*/ 484652 w 1685194"/>
                    <a:gd name="connsiteY5" fmla="*/ 1000613 h 1039618"/>
                    <a:gd name="connsiteX6" fmla="*/ 50722 w 1685194"/>
                    <a:gd name="connsiteY6" fmla="*/ 825084 h 1039618"/>
                    <a:gd name="connsiteX7" fmla="*/ 180322 w 1685194"/>
                    <a:gd name="connsiteY7" fmla="*/ 97516 h 103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5194" h="1039618">
                      <a:moveTo>
                        <a:pt x="180322" y="97516"/>
                      </a:moveTo>
                      <a:cubicBezTo>
                        <a:pt x="339430" y="0"/>
                        <a:pt x="766611" y="225996"/>
                        <a:pt x="1005369" y="239990"/>
                      </a:cubicBezTo>
                      <a:cubicBezTo>
                        <a:pt x="1244127" y="253984"/>
                        <a:pt x="1540550" y="152224"/>
                        <a:pt x="1612872" y="181479"/>
                      </a:cubicBezTo>
                      <a:cubicBezTo>
                        <a:pt x="1685194" y="210734"/>
                        <a:pt x="1526087" y="288748"/>
                        <a:pt x="1439301" y="415518"/>
                      </a:cubicBezTo>
                      <a:cubicBezTo>
                        <a:pt x="1352515" y="542288"/>
                        <a:pt x="1251263" y="844586"/>
                        <a:pt x="1092155" y="942102"/>
                      </a:cubicBezTo>
                      <a:cubicBezTo>
                        <a:pt x="933047" y="1039618"/>
                        <a:pt x="658224" y="1020116"/>
                        <a:pt x="484652" y="1000613"/>
                      </a:cubicBezTo>
                      <a:cubicBezTo>
                        <a:pt x="311080" y="981110"/>
                        <a:pt x="101444" y="975600"/>
                        <a:pt x="50722" y="825084"/>
                      </a:cubicBezTo>
                      <a:cubicBezTo>
                        <a:pt x="0" y="674568"/>
                        <a:pt x="21214" y="195032"/>
                        <a:pt x="180322" y="97516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9" name="Freeform 198"/>
                <p:cNvSpPr/>
                <p:nvPr/>
              </p:nvSpPr>
              <p:spPr>
                <a:xfrm flipH="1">
                  <a:off x="3650650" y="4474222"/>
                  <a:ext cx="1406085" cy="350044"/>
                </a:xfrm>
                <a:custGeom>
                  <a:avLst/>
                  <a:gdLst>
                    <a:gd name="connsiteX0" fmla="*/ 0 w 1724025"/>
                    <a:gd name="connsiteY0" fmla="*/ 9525 h 287337"/>
                    <a:gd name="connsiteX1" fmla="*/ 800100 w 1724025"/>
                    <a:gd name="connsiteY1" fmla="*/ 285750 h 287337"/>
                    <a:gd name="connsiteX2" fmla="*/ 1724025 w 1724025"/>
                    <a:gd name="connsiteY2" fmla="*/ 0 h 287337"/>
                    <a:gd name="connsiteX0" fmla="*/ 0 w 1713309"/>
                    <a:gd name="connsiteY0" fmla="*/ 0 h 351528"/>
                    <a:gd name="connsiteX1" fmla="*/ 789384 w 1713309"/>
                    <a:gd name="connsiteY1" fmla="*/ 342131 h 351528"/>
                    <a:gd name="connsiteX2" fmla="*/ 1713309 w 1713309"/>
                    <a:gd name="connsiteY2" fmla="*/ 56381 h 351528"/>
                    <a:gd name="connsiteX0" fmla="*/ 0 w 1728192"/>
                    <a:gd name="connsiteY0" fmla="*/ 0 h 342131"/>
                    <a:gd name="connsiteX1" fmla="*/ 789384 w 1728192"/>
                    <a:gd name="connsiteY1" fmla="*/ 342131 h 342131"/>
                    <a:gd name="connsiteX2" fmla="*/ 1728192 w 1728192"/>
                    <a:gd name="connsiteY2" fmla="*/ 0 h 342131"/>
                    <a:gd name="connsiteX0" fmla="*/ 0 w 1728192"/>
                    <a:gd name="connsiteY0" fmla="*/ 0 h 288033"/>
                    <a:gd name="connsiteX1" fmla="*/ 792087 w 1728192"/>
                    <a:gd name="connsiteY1" fmla="*/ 288033 h 288033"/>
                    <a:gd name="connsiteX2" fmla="*/ 1728192 w 1728192"/>
                    <a:gd name="connsiteY2" fmla="*/ 0 h 288033"/>
                    <a:gd name="connsiteX0" fmla="*/ 0 w 1728192"/>
                    <a:gd name="connsiteY0" fmla="*/ 0 h 280453"/>
                    <a:gd name="connsiteX1" fmla="*/ 766572 w 1728192"/>
                    <a:gd name="connsiteY1" fmla="*/ 280453 h 280453"/>
                    <a:gd name="connsiteX2" fmla="*/ 1728192 w 1728192"/>
                    <a:gd name="connsiteY2" fmla="*/ 0 h 280453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246344"/>
                    <a:gd name="connsiteX1" fmla="*/ 691683 w 1215901"/>
                    <a:gd name="connsiteY1" fmla="*/ 219815 h 246344"/>
                    <a:gd name="connsiteX2" fmla="*/ 1215901 w 1215901"/>
                    <a:gd name="connsiteY2" fmla="*/ 159176 h 246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5901" h="246344">
                      <a:moveTo>
                        <a:pt x="0" y="0"/>
                      </a:moveTo>
                      <a:cubicBezTo>
                        <a:pt x="256381" y="138906"/>
                        <a:pt x="489033" y="193286"/>
                        <a:pt x="691683" y="219815"/>
                      </a:cubicBezTo>
                      <a:cubicBezTo>
                        <a:pt x="894333" y="246344"/>
                        <a:pt x="991095" y="222634"/>
                        <a:pt x="1215901" y="159176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0" name="Freeform 199"/>
                <p:cNvSpPr/>
                <p:nvPr/>
              </p:nvSpPr>
              <p:spPr>
                <a:xfrm flipH="1">
                  <a:off x="3997057" y="5389724"/>
                  <a:ext cx="1125825" cy="274519"/>
                </a:xfrm>
                <a:custGeom>
                  <a:avLst/>
                  <a:gdLst>
                    <a:gd name="connsiteX0" fmla="*/ 0 w 1752600"/>
                    <a:gd name="connsiteY0" fmla="*/ 9525 h 268288"/>
                    <a:gd name="connsiteX1" fmla="*/ 809625 w 1752600"/>
                    <a:gd name="connsiteY1" fmla="*/ 266700 h 268288"/>
                    <a:gd name="connsiteX2" fmla="*/ 1752600 w 1752600"/>
                    <a:gd name="connsiteY2" fmla="*/ 0 h 268288"/>
                    <a:gd name="connsiteX0" fmla="*/ 0 w 1752600"/>
                    <a:gd name="connsiteY0" fmla="*/ 0 h 267589"/>
                    <a:gd name="connsiteX1" fmla="*/ 809625 w 1752600"/>
                    <a:gd name="connsiteY1" fmla="*/ 257175 h 267589"/>
                    <a:gd name="connsiteX2" fmla="*/ 1752600 w 1752600"/>
                    <a:gd name="connsiteY2" fmla="*/ 62483 h 267589"/>
                    <a:gd name="connsiteX0" fmla="*/ 0 w 1752600"/>
                    <a:gd name="connsiteY0" fmla="*/ 0 h 360929"/>
                    <a:gd name="connsiteX1" fmla="*/ 838200 w 1752600"/>
                    <a:gd name="connsiteY1" fmla="*/ 350515 h 360929"/>
                    <a:gd name="connsiteX2" fmla="*/ 1752600 w 1752600"/>
                    <a:gd name="connsiteY2" fmla="*/ 62483 h 360929"/>
                    <a:gd name="connsiteX0" fmla="*/ 0 w 1813129"/>
                    <a:gd name="connsiteY0" fmla="*/ 68219 h 299401"/>
                    <a:gd name="connsiteX1" fmla="*/ 898729 w 1813129"/>
                    <a:gd name="connsiteY1" fmla="*/ 288032 h 299401"/>
                    <a:gd name="connsiteX2" fmla="*/ 1813129 w 1813129"/>
                    <a:gd name="connsiteY2" fmla="*/ 0 h 299401"/>
                    <a:gd name="connsiteX0" fmla="*/ 0 w 1813129"/>
                    <a:gd name="connsiteY0" fmla="*/ 68219 h 200864"/>
                    <a:gd name="connsiteX1" fmla="*/ 792480 w 1813129"/>
                    <a:gd name="connsiteY1" fmla="*/ 189494 h 200864"/>
                    <a:gd name="connsiteX2" fmla="*/ 1813129 w 1813129"/>
                    <a:gd name="connsiteY2" fmla="*/ 0 h 200864"/>
                    <a:gd name="connsiteX0" fmla="*/ 0 w 1030224"/>
                    <a:gd name="connsiteY0" fmla="*/ 0 h 193193"/>
                    <a:gd name="connsiteX1" fmla="*/ 792480 w 1030224"/>
                    <a:gd name="connsiteY1" fmla="*/ 121275 h 193193"/>
                    <a:gd name="connsiteX2" fmla="*/ 1030224 w 1030224"/>
                    <a:gd name="connsiteY2" fmla="*/ 60637 h 193193"/>
                    <a:gd name="connsiteX0" fmla="*/ 0 w 1030224"/>
                    <a:gd name="connsiteY0" fmla="*/ 0 h 193193"/>
                    <a:gd name="connsiteX1" fmla="*/ 475488 w 1030224"/>
                    <a:gd name="connsiteY1" fmla="*/ 121275 h 193193"/>
                    <a:gd name="connsiteX2" fmla="*/ 1030224 w 1030224"/>
                    <a:gd name="connsiteY2" fmla="*/ 60637 h 193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0224" h="193193">
                      <a:moveTo>
                        <a:pt x="0" y="0"/>
                      </a:moveTo>
                      <a:cubicBezTo>
                        <a:pt x="258762" y="129381"/>
                        <a:pt x="303784" y="111169"/>
                        <a:pt x="475488" y="121275"/>
                      </a:cubicBezTo>
                      <a:cubicBezTo>
                        <a:pt x="647192" y="131381"/>
                        <a:pt x="704786" y="193193"/>
                        <a:pt x="1030224" y="60637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95" name="Freeform 194"/>
              <p:cNvSpPr/>
              <p:nvPr/>
            </p:nvSpPr>
            <p:spPr>
              <a:xfrm rot="11226682" flipH="1" flipV="1">
                <a:off x="2731183" y="2001764"/>
                <a:ext cx="772978" cy="1064405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1" name="Group 72"/>
            <p:cNvGrpSpPr/>
            <p:nvPr/>
          </p:nvGrpSpPr>
          <p:grpSpPr>
            <a:xfrm>
              <a:off x="5752595" y="0"/>
              <a:ext cx="2664295" cy="4392488"/>
              <a:chOff x="-252536" y="1342678"/>
              <a:chExt cx="2657659" cy="4335020"/>
            </a:xfrm>
          </p:grpSpPr>
          <p:sp>
            <p:nvSpPr>
              <p:cNvPr id="202" name="Chord 201"/>
              <p:cNvSpPr/>
              <p:nvPr/>
            </p:nvSpPr>
            <p:spPr>
              <a:xfrm>
                <a:off x="-252536" y="1844822"/>
                <a:ext cx="2657659" cy="3832876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3" name="Group 24"/>
              <p:cNvGrpSpPr/>
              <p:nvPr/>
            </p:nvGrpSpPr>
            <p:grpSpPr>
              <a:xfrm>
                <a:off x="432621" y="1342678"/>
                <a:ext cx="1287341" cy="1145866"/>
                <a:chOff x="-1009262" y="1732638"/>
                <a:chExt cx="1033010" cy="831187"/>
              </a:xfrm>
              <a:solidFill>
                <a:srgbClr val="FF3300"/>
              </a:solidFill>
            </p:grpSpPr>
            <p:sp>
              <p:nvSpPr>
                <p:cNvPr id="211" name="Freeform 10"/>
                <p:cNvSpPr/>
                <p:nvPr/>
              </p:nvSpPr>
              <p:spPr>
                <a:xfrm>
                  <a:off x="-1009262" y="2036176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2" name="Chord 11"/>
                <p:cNvSpPr/>
                <p:nvPr/>
              </p:nvSpPr>
              <p:spPr>
                <a:xfrm>
                  <a:off x="-779704" y="1732638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04" name="Oval 203"/>
              <p:cNvSpPr/>
              <p:nvPr/>
            </p:nvSpPr>
            <p:spPr>
              <a:xfrm>
                <a:off x="406881" y="2330067"/>
                <a:ext cx="127180" cy="2759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5" name="Group 102"/>
              <p:cNvGrpSpPr/>
              <p:nvPr/>
            </p:nvGrpSpPr>
            <p:grpSpPr>
              <a:xfrm>
                <a:off x="-252536" y="2818854"/>
                <a:ext cx="1751341" cy="610144"/>
                <a:chOff x="-404028" y="2818856"/>
                <a:chExt cx="1902832" cy="610144"/>
              </a:xfrm>
            </p:grpSpPr>
            <p:sp>
              <p:nvSpPr>
                <p:cNvPr id="207" name="Freeform 206"/>
                <p:cNvSpPr/>
                <p:nvPr/>
              </p:nvSpPr>
              <p:spPr>
                <a:xfrm>
                  <a:off x="-404028" y="2821902"/>
                  <a:ext cx="1296144" cy="607098"/>
                </a:xfrm>
                <a:custGeom>
                  <a:avLst/>
                  <a:gdLst>
                    <a:gd name="connsiteX0" fmla="*/ 179010 w 1524001"/>
                    <a:gd name="connsiteY0" fmla="*/ 74991 h 648306"/>
                    <a:gd name="connsiteX1" fmla="*/ 91924 w 1524001"/>
                    <a:gd name="connsiteY1" fmla="*/ 524934 h 648306"/>
                    <a:gd name="connsiteX2" fmla="*/ 730553 w 1524001"/>
                    <a:gd name="connsiteY2" fmla="*/ 641048 h 648306"/>
                    <a:gd name="connsiteX3" fmla="*/ 1427239 w 1524001"/>
                    <a:gd name="connsiteY3" fmla="*/ 553963 h 648306"/>
                    <a:gd name="connsiteX4" fmla="*/ 1311124 w 1524001"/>
                    <a:gd name="connsiteY4" fmla="*/ 74991 h 648306"/>
                    <a:gd name="connsiteX5" fmla="*/ 730553 w 1524001"/>
                    <a:gd name="connsiteY5" fmla="*/ 104020 h 648306"/>
                    <a:gd name="connsiteX6" fmla="*/ 179010 w 1524001"/>
                    <a:gd name="connsiteY6" fmla="*/ 74991 h 648306"/>
                    <a:gd name="connsiteX0" fmla="*/ 158576 w 1528088"/>
                    <a:gd name="connsiteY0" fmla="*/ 70152 h 684508"/>
                    <a:gd name="connsiteX1" fmla="*/ 96011 w 1528088"/>
                    <a:gd name="connsiteY1" fmla="*/ 561136 h 684508"/>
                    <a:gd name="connsiteX2" fmla="*/ 734640 w 1528088"/>
                    <a:gd name="connsiteY2" fmla="*/ 677250 h 684508"/>
                    <a:gd name="connsiteX3" fmla="*/ 1431326 w 1528088"/>
                    <a:gd name="connsiteY3" fmla="*/ 590165 h 684508"/>
                    <a:gd name="connsiteX4" fmla="*/ 1315211 w 1528088"/>
                    <a:gd name="connsiteY4" fmla="*/ 111193 h 684508"/>
                    <a:gd name="connsiteX5" fmla="*/ 734640 w 1528088"/>
                    <a:gd name="connsiteY5" fmla="*/ 140222 h 684508"/>
                    <a:gd name="connsiteX6" fmla="*/ 158576 w 1528088"/>
                    <a:gd name="connsiteY6" fmla="*/ 70152 h 684508"/>
                    <a:gd name="connsiteX0" fmla="*/ 158576 w 1527337"/>
                    <a:gd name="connsiteY0" fmla="*/ 74991 h 696187"/>
                    <a:gd name="connsiteX1" fmla="*/ 96011 w 1527337"/>
                    <a:gd name="connsiteY1" fmla="*/ 565975 h 696187"/>
                    <a:gd name="connsiteX2" fmla="*/ 734640 w 1527337"/>
                    <a:gd name="connsiteY2" fmla="*/ 682089 h 696187"/>
                    <a:gd name="connsiteX3" fmla="*/ 1431326 w 1527337"/>
                    <a:gd name="connsiteY3" fmla="*/ 595004 h 696187"/>
                    <a:gd name="connsiteX4" fmla="*/ 1310704 w 1527337"/>
                    <a:gd name="connsiteY4" fmla="*/ 74991 h 696187"/>
                    <a:gd name="connsiteX5" fmla="*/ 734640 w 1527337"/>
                    <a:gd name="connsiteY5" fmla="*/ 145061 h 696187"/>
                    <a:gd name="connsiteX6" fmla="*/ 158576 w 1527337"/>
                    <a:gd name="connsiteY6" fmla="*/ 74991 h 696187"/>
                    <a:gd name="connsiteX0" fmla="*/ 168018 w 1536779"/>
                    <a:gd name="connsiteY0" fmla="*/ 74991 h 696187"/>
                    <a:gd name="connsiteX1" fmla="*/ 96011 w 1536779"/>
                    <a:gd name="connsiteY1" fmla="*/ 579048 h 696187"/>
                    <a:gd name="connsiteX2" fmla="*/ 744082 w 1536779"/>
                    <a:gd name="connsiteY2" fmla="*/ 682089 h 696187"/>
                    <a:gd name="connsiteX3" fmla="*/ 1440768 w 1536779"/>
                    <a:gd name="connsiteY3" fmla="*/ 595004 h 696187"/>
                    <a:gd name="connsiteX4" fmla="*/ 1320146 w 1536779"/>
                    <a:gd name="connsiteY4" fmla="*/ 74991 h 696187"/>
                    <a:gd name="connsiteX5" fmla="*/ 744082 w 1536779"/>
                    <a:gd name="connsiteY5" fmla="*/ 145061 h 696187"/>
                    <a:gd name="connsiteX6" fmla="*/ 168018 w 1536779"/>
                    <a:gd name="connsiteY6" fmla="*/ 74991 h 696187"/>
                    <a:gd name="connsiteX0" fmla="*/ 168018 w 1488166"/>
                    <a:gd name="connsiteY0" fmla="*/ 72331 h 679429"/>
                    <a:gd name="connsiteX1" fmla="*/ 96011 w 1488166"/>
                    <a:gd name="connsiteY1" fmla="*/ 576388 h 679429"/>
                    <a:gd name="connsiteX2" fmla="*/ 744082 w 1488166"/>
                    <a:gd name="connsiteY2" fmla="*/ 679429 h 679429"/>
                    <a:gd name="connsiteX3" fmla="*/ 1392155 w 1488166"/>
                    <a:gd name="connsiteY3" fmla="*/ 576388 h 679429"/>
                    <a:gd name="connsiteX4" fmla="*/ 1320146 w 1488166"/>
                    <a:gd name="connsiteY4" fmla="*/ 72331 h 679429"/>
                    <a:gd name="connsiteX5" fmla="*/ 744082 w 1488166"/>
                    <a:gd name="connsiteY5" fmla="*/ 142401 h 679429"/>
                    <a:gd name="connsiteX6" fmla="*/ 168018 w 1488166"/>
                    <a:gd name="connsiteY6" fmla="*/ 72331 h 679429"/>
                    <a:gd name="connsiteX0" fmla="*/ 168018 w 1488166"/>
                    <a:gd name="connsiteY0" fmla="*/ 72331 h 679429"/>
                    <a:gd name="connsiteX1" fmla="*/ 96011 w 1488166"/>
                    <a:gd name="connsiteY1" fmla="*/ 576388 h 679429"/>
                    <a:gd name="connsiteX2" fmla="*/ 744082 w 1488166"/>
                    <a:gd name="connsiteY2" fmla="*/ 679429 h 679429"/>
                    <a:gd name="connsiteX3" fmla="*/ 1392155 w 1488166"/>
                    <a:gd name="connsiteY3" fmla="*/ 576388 h 679429"/>
                    <a:gd name="connsiteX4" fmla="*/ 1320146 w 1488166"/>
                    <a:gd name="connsiteY4" fmla="*/ 72331 h 679429"/>
                    <a:gd name="connsiteX5" fmla="*/ 744082 w 1488166"/>
                    <a:gd name="connsiteY5" fmla="*/ 142401 h 679429"/>
                    <a:gd name="connsiteX6" fmla="*/ 168018 w 1488166"/>
                    <a:gd name="connsiteY6" fmla="*/ 72331 h 679429"/>
                    <a:gd name="connsiteX0" fmla="*/ 168018 w 1428158"/>
                    <a:gd name="connsiteY0" fmla="*/ 72331 h 679429"/>
                    <a:gd name="connsiteX1" fmla="*/ 96011 w 1428158"/>
                    <a:gd name="connsiteY1" fmla="*/ 576388 h 679429"/>
                    <a:gd name="connsiteX2" fmla="*/ 744082 w 1428158"/>
                    <a:gd name="connsiteY2" fmla="*/ 679429 h 679429"/>
                    <a:gd name="connsiteX3" fmla="*/ 1392155 w 1428158"/>
                    <a:gd name="connsiteY3" fmla="*/ 576388 h 679429"/>
                    <a:gd name="connsiteX4" fmla="*/ 1320146 w 1428158"/>
                    <a:gd name="connsiteY4" fmla="*/ 72331 h 679429"/>
                    <a:gd name="connsiteX5" fmla="*/ 744082 w 1428158"/>
                    <a:gd name="connsiteY5" fmla="*/ 142401 h 679429"/>
                    <a:gd name="connsiteX6" fmla="*/ 168018 w 1428158"/>
                    <a:gd name="connsiteY6" fmla="*/ 72331 h 679429"/>
                    <a:gd name="connsiteX0" fmla="*/ 168018 w 1392155"/>
                    <a:gd name="connsiteY0" fmla="*/ 72331 h 679429"/>
                    <a:gd name="connsiteX1" fmla="*/ 96011 w 1392155"/>
                    <a:gd name="connsiteY1" fmla="*/ 576388 h 679429"/>
                    <a:gd name="connsiteX2" fmla="*/ 744082 w 1392155"/>
                    <a:gd name="connsiteY2" fmla="*/ 679429 h 679429"/>
                    <a:gd name="connsiteX3" fmla="*/ 1392155 w 1392155"/>
                    <a:gd name="connsiteY3" fmla="*/ 576388 h 679429"/>
                    <a:gd name="connsiteX4" fmla="*/ 1320146 w 1392155"/>
                    <a:gd name="connsiteY4" fmla="*/ 72331 h 679429"/>
                    <a:gd name="connsiteX5" fmla="*/ 744082 w 1392155"/>
                    <a:gd name="connsiteY5" fmla="*/ 142401 h 679429"/>
                    <a:gd name="connsiteX6" fmla="*/ 168018 w 1392155"/>
                    <a:gd name="connsiteY6" fmla="*/ 72331 h 679429"/>
                    <a:gd name="connsiteX0" fmla="*/ 168018 w 1392155"/>
                    <a:gd name="connsiteY0" fmla="*/ 72331 h 679429"/>
                    <a:gd name="connsiteX1" fmla="*/ 96011 w 1392155"/>
                    <a:gd name="connsiteY1" fmla="*/ 576388 h 679429"/>
                    <a:gd name="connsiteX2" fmla="*/ 744082 w 1392155"/>
                    <a:gd name="connsiteY2" fmla="*/ 679429 h 679429"/>
                    <a:gd name="connsiteX3" fmla="*/ 1392155 w 1392155"/>
                    <a:gd name="connsiteY3" fmla="*/ 576388 h 679429"/>
                    <a:gd name="connsiteX4" fmla="*/ 1320146 w 1392155"/>
                    <a:gd name="connsiteY4" fmla="*/ 72331 h 679429"/>
                    <a:gd name="connsiteX5" fmla="*/ 744082 w 1392155"/>
                    <a:gd name="connsiteY5" fmla="*/ 142401 h 679429"/>
                    <a:gd name="connsiteX6" fmla="*/ 168018 w 1392155"/>
                    <a:gd name="connsiteY6" fmla="*/ 72331 h 679429"/>
                    <a:gd name="connsiteX0" fmla="*/ 168018 w 1392155"/>
                    <a:gd name="connsiteY0" fmla="*/ 72331 h 679429"/>
                    <a:gd name="connsiteX1" fmla="*/ 96011 w 1392155"/>
                    <a:gd name="connsiteY1" fmla="*/ 576388 h 679429"/>
                    <a:gd name="connsiteX2" fmla="*/ 744082 w 1392155"/>
                    <a:gd name="connsiteY2" fmla="*/ 679429 h 679429"/>
                    <a:gd name="connsiteX3" fmla="*/ 1392155 w 1392155"/>
                    <a:gd name="connsiteY3" fmla="*/ 576388 h 679429"/>
                    <a:gd name="connsiteX4" fmla="*/ 1320146 w 1392155"/>
                    <a:gd name="connsiteY4" fmla="*/ 72331 h 679429"/>
                    <a:gd name="connsiteX5" fmla="*/ 744082 w 1392155"/>
                    <a:gd name="connsiteY5" fmla="*/ 142401 h 679429"/>
                    <a:gd name="connsiteX6" fmla="*/ 168018 w 1392155"/>
                    <a:gd name="connsiteY6" fmla="*/ 72331 h 679429"/>
                    <a:gd name="connsiteX0" fmla="*/ 168018 w 1392155"/>
                    <a:gd name="connsiteY0" fmla="*/ 0 h 607098"/>
                    <a:gd name="connsiteX1" fmla="*/ 96011 w 1392155"/>
                    <a:gd name="connsiteY1" fmla="*/ 504057 h 607098"/>
                    <a:gd name="connsiteX2" fmla="*/ 744082 w 1392155"/>
                    <a:gd name="connsiteY2" fmla="*/ 607098 h 607098"/>
                    <a:gd name="connsiteX3" fmla="*/ 1392155 w 1392155"/>
                    <a:gd name="connsiteY3" fmla="*/ 504057 h 607098"/>
                    <a:gd name="connsiteX4" fmla="*/ 1320146 w 1392155"/>
                    <a:gd name="connsiteY4" fmla="*/ 0 h 607098"/>
                    <a:gd name="connsiteX5" fmla="*/ 744082 w 1392155"/>
                    <a:gd name="connsiteY5" fmla="*/ 70070 h 607098"/>
                    <a:gd name="connsiteX6" fmla="*/ 168018 w 1392155"/>
                    <a:gd name="connsiteY6" fmla="*/ 0 h 607098"/>
                    <a:gd name="connsiteX0" fmla="*/ 72007 w 1296144"/>
                    <a:gd name="connsiteY0" fmla="*/ 0 h 607098"/>
                    <a:gd name="connsiteX1" fmla="*/ 0 w 1296144"/>
                    <a:gd name="connsiteY1" fmla="*/ 504057 h 607098"/>
                    <a:gd name="connsiteX2" fmla="*/ 648071 w 1296144"/>
                    <a:gd name="connsiteY2" fmla="*/ 607098 h 607098"/>
                    <a:gd name="connsiteX3" fmla="*/ 1296144 w 1296144"/>
                    <a:gd name="connsiteY3" fmla="*/ 504057 h 607098"/>
                    <a:gd name="connsiteX4" fmla="*/ 1224135 w 1296144"/>
                    <a:gd name="connsiteY4" fmla="*/ 0 h 607098"/>
                    <a:gd name="connsiteX5" fmla="*/ 648071 w 1296144"/>
                    <a:gd name="connsiteY5" fmla="*/ 70070 h 607098"/>
                    <a:gd name="connsiteX6" fmla="*/ 72007 w 1296144"/>
                    <a:gd name="connsiteY6" fmla="*/ 0 h 607098"/>
                    <a:gd name="connsiteX0" fmla="*/ 72007 w 1296144"/>
                    <a:gd name="connsiteY0" fmla="*/ 0 h 607098"/>
                    <a:gd name="connsiteX1" fmla="*/ 0 w 1296144"/>
                    <a:gd name="connsiteY1" fmla="*/ 504057 h 607098"/>
                    <a:gd name="connsiteX2" fmla="*/ 648071 w 1296144"/>
                    <a:gd name="connsiteY2" fmla="*/ 607098 h 607098"/>
                    <a:gd name="connsiteX3" fmla="*/ 1296144 w 1296144"/>
                    <a:gd name="connsiteY3" fmla="*/ 504057 h 607098"/>
                    <a:gd name="connsiteX4" fmla="*/ 1224135 w 1296144"/>
                    <a:gd name="connsiteY4" fmla="*/ 0 h 607098"/>
                    <a:gd name="connsiteX5" fmla="*/ 648071 w 1296144"/>
                    <a:gd name="connsiteY5" fmla="*/ 70070 h 607098"/>
                    <a:gd name="connsiteX6" fmla="*/ 72007 w 1296144"/>
                    <a:gd name="connsiteY6" fmla="*/ 0 h 607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6144" h="607098">
                      <a:moveTo>
                        <a:pt x="72007" y="0"/>
                      </a:moveTo>
                      <a:cubicBezTo>
                        <a:pt x="17707" y="145867"/>
                        <a:pt x="33137" y="291630"/>
                        <a:pt x="0" y="504057"/>
                      </a:cubicBezTo>
                      <a:cubicBezTo>
                        <a:pt x="207255" y="593820"/>
                        <a:pt x="432047" y="607098"/>
                        <a:pt x="648071" y="607098"/>
                      </a:cubicBezTo>
                      <a:cubicBezTo>
                        <a:pt x="864095" y="607098"/>
                        <a:pt x="1081269" y="586200"/>
                        <a:pt x="1296144" y="504057"/>
                      </a:cubicBezTo>
                      <a:cubicBezTo>
                        <a:pt x="1285867" y="356018"/>
                        <a:pt x="1244527" y="191587"/>
                        <a:pt x="1224135" y="0"/>
                      </a:cubicBezTo>
                      <a:cubicBezTo>
                        <a:pt x="1148895" y="19109"/>
                        <a:pt x="840092" y="70070"/>
                        <a:pt x="648071" y="70070"/>
                      </a:cubicBezTo>
                      <a:cubicBezTo>
                        <a:pt x="456050" y="70070"/>
                        <a:pt x="219255" y="34349"/>
                        <a:pt x="72007" y="0"/>
                      </a:cubicBezTo>
                      <a:close/>
                    </a:path>
                  </a:pathLst>
                </a:custGeom>
                <a:solidFill>
                  <a:srgbClr val="99FF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8" name="Freeform 207"/>
                <p:cNvSpPr/>
                <p:nvPr/>
              </p:nvSpPr>
              <p:spPr>
                <a:xfrm>
                  <a:off x="-327456" y="2914106"/>
                  <a:ext cx="1150620" cy="86360"/>
                </a:xfrm>
                <a:custGeom>
                  <a:avLst/>
                  <a:gdLst>
                    <a:gd name="connsiteX0" fmla="*/ 0 w 1150620"/>
                    <a:gd name="connsiteY0" fmla="*/ 15240 h 86360"/>
                    <a:gd name="connsiteX1" fmla="*/ 579120 w 1150620"/>
                    <a:gd name="connsiteY1" fmla="*/ 83820 h 86360"/>
                    <a:gd name="connsiteX2" fmla="*/ 1150620 w 1150620"/>
                    <a:gd name="connsiteY2" fmla="*/ 0 h 86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0620" h="86360">
                      <a:moveTo>
                        <a:pt x="0" y="15240"/>
                      </a:moveTo>
                      <a:cubicBezTo>
                        <a:pt x="193675" y="50800"/>
                        <a:pt x="387350" y="86360"/>
                        <a:pt x="579120" y="83820"/>
                      </a:cubicBezTo>
                      <a:cubicBezTo>
                        <a:pt x="770890" y="81280"/>
                        <a:pt x="960755" y="40640"/>
                        <a:pt x="1150620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9" name="Freeform 208"/>
                <p:cNvSpPr/>
                <p:nvPr/>
              </p:nvSpPr>
              <p:spPr>
                <a:xfrm>
                  <a:off x="-380796" y="3264626"/>
                  <a:ext cx="1272540" cy="100330"/>
                </a:xfrm>
                <a:custGeom>
                  <a:avLst/>
                  <a:gdLst>
                    <a:gd name="connsiteX0" fmla="*/ 0 w 1272540"/>
                    <a:gd name="connsiteY0" fmla="*/ 0 h 100330"/>
                    <a:gd name="connsiteX1" fmla="*/ 624840 w 1272540"/>
                    <a:gd name="connsiteY1" fmla="*/ 99060 h 100330"/>
                    <a:gd name="connsiteX2" fmla="*/ 1272540 w 1272540"/>
                    <a:gd name="connsiteY2" fmla="*/ 7620 h 100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72540" h="100330">
                      <a:moveTo>
                        <a:pt x="0" y="0"/>
                      </a:moveTo>
                      <a:cubicBezTo>
                        <a:pt x="206375" y="48895"/>
                        <a:pt x="412750" y="97790"/>
                        <a:pt x="624840" y="99060"/>
                      </a:cubicBezTo>
                      <a:cubicBezTo>
                        <a:pt x="836930" y="100330"/>
                        <a:pt x="1054735" y="53975"/>
                        <a:pt x="1272540" y="762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0" name="Freeform 12"/>
                <p:cNvSpPr/>
                <p:nvPr/>
              </p:nvSpPr>
              <p:spPr>
                <a:xfrm>
                  <a:off x="846024" y="2818856"/>
                  <a:ext cx="652780" cy="415290"/>
                </a:xfrm>
                <a:custGeom>
                  <a:avLst/>
                  <a:gdLst>
                    <a:gd name="connsiteX0" fmla="*/ 53340 w 652780"/>
                    <a:gd name="connsiteY0" fmla="*/ 415290 h 415290"/>
                    <a:gd name="connsiteX1" fmla="*/ 495300 w 652780"/>
                    <a:gd name="connsiteY1" fmla="*/ 240030 h 415290"/>
                    <a:gd name="connsiteX2" fmla="*/ 617220 w 652780"/>
                    <a:gd name="connsiteY2" fmla="*/ 64770 h 415290"/>
                    <a:gd name="connsiteX3" fmla="*/ 281940 w 652780"/>
                    <a:gd name="connsiteY3" fmla="*/ 3810 h 415290"/>
                    <a:gd name="connsiteX4" fmla="*/ 0 w 652780"/>
                    <a:gd name="connsiteY4" fmla="*/ 87630 h 415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2780" h="415290">
                      <a:moveTo>
                        <a:pt x="53340" y="415290"/>
                      </a:moveTo>
                      <a:cubicBezTo>
                        <a:pt x="227330" y="356870"/>
                        <a:pt x="401320" y="298450"/>
                        <a:pt x="495300" y="240030"/>
                      </a:cubicBezTo>
                      <a:cubicBezTo>
                        <a:pt x="589280" y="181610"/>
                        <a:pt x="652780" y="104140"/>
                        <a:pt x="617220" y="64770"/>
                      </a:cubicBezTo>
                      <a:cubicBezTo>
                        <a:pt x="581660" y="25400"/>
                        <a:pt x="384810" y="0"/>
                        <a:pt x="281940" y="3810"/>
                      </a:cubicBezTo>
                      <a:cubicBezTo>
                        <a:pt x="179070" y="7620"/>
                        <a:pt x="89535" y="47625"/>
                        <a:pt x="0" y="8763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06" name="Freeform 205"/>
              <p:cNvSpPr/>
              <p:nvPr/>
            </p:nvSpPr>
            <p:spPr>
              <a:xfrm rot="10800000" flipH="1" flipV="1">
                <a:off x="755576" y="2948473"/>
                <a:ext cx="743624" cy="961053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733822">
                    <a:moveTo>
                      <a:pt x="237332" y="11906"/>
                    </a:moveTo>
                    <a:cubicBezTo>
                      <a:pt x="251421" y="57547"/>
                      <a:pt x="265510" y="103188"/>
                      <a:pt x="239713" y="140494"/>
                    </a:cubicBezTo>
                    <a:cubicBezTo>
                      <a:pt x="213916" y="177800"/>
                      <a:pt x="121841" y="196850"/>
                      <a:pt x="82550" y="235744"/>
                    </a:cubicBezTo>
                    <a:cubicBezTo>
                      <a:pt x="43259" y="274638"/>
                      <a:pt x="0" y="348456"/>
                      <a:pt x="3969" y="373856"/>
                    </a:cubicBezTo>
                    <a:cubicBezTo>
                      <a:pt x="7938" y="399256"/>
                      <a:pt x="64691" y="402828"/>
                      <a:pt x="106363" y="388144"/>
                    </a:cubicBezTo>
                    <a:cubicBezTo>
                      <a:pt x="148035" y="373460"/>
                      <a:pt x="228203" y="300831"/>
                      <a:pt x="254000" y="285750"/>
                    </a:cubicBezTo>
                    <a:cubicBezTo>
                      <a:pt x="279797" y="270669"/>
                      <a:pt x="266303" y="273050"/>
                      <a:pt x="261144" y="297656"/>
                    </a:cubicBezTo>
                    <a:cubicBezTo>
                      <a:pt x="255985" y="322262"/>
                      <a:pt x="233429" y="389731"/>
                      <a:pt x="223044" y="433387"/>
                    </a:cubicBezTo>
                    <a:cubicBezTo>
                      <a:pt x="212659" y="477043"/>
                      <a:pt x="194650" y="523540"/>
                      <a:pt x="198834" y="559594"/>
                    </a:cubicBezTo>
                    <a:cubicBezTo>
                      <a:pt x="203018" y="595648"/>
                      <a:pt x="225339" y="658312"/>
                      <a:pt x="248147" y="649709"/>
                    </a:cubicBezTo>
                    <a:cubicBezTo>
                      <a:pt x="270955" y="641106"/>
                      <a:pt x="315657" y="551569"/>
                      <a:pt x="335682" y="507975"/>
                    </a:cubicBezTo>
                    <a:cubicBezTo>
                      <a:pt x="355707" y="464381"/>
                      <a:pt x="361673" y="397002"/>
                      <a:pt x="368300" y="388143"/>
                    </a:cubicBezTo>
                    <a:cubicBezTo>
                      <a:pt x="374927" y="379284"/>
                      <a:pt x="369888" y="408385"/>
                      <a:pt x="375444" y="454819"/>
                    </a:cubicBezTo>
                    <a:cubicBezTo>
                      <a:pt x="381000" y="501254"/>
                      <a:pt x="388938" y="620316"/>
                      <a:pt x="401638" y="666750"/>
                    </a:cubicBezTo>
                    <a:cubicBezTo>
                      <a:pt x="414338" y="713184"/>
                      <a:pt x="434578" y="733028"/>
                      <a:pt x="451644" y="733425"/>
                    </a:cubicBezTo>
                    <a:cubicBezTo>
                      <a:pt x="468710" y="733822"/>
                      <a:pt x="495301" y="719931"/>
                      <a:pt x="504032" y="669131"/>
                    </a:cubicBezTo>
                    <a:cubicBezTo>
                      <a:pt x="512763" y="618331"/>
                      <a:pt x="500063" y="449658"/>
                      <a:pt x="504032" y="428624"/>
                    </a:cubicBezTo>
                    <a:cubicBezTo>
                      <a:pt x="508001" y="407590"/>
                      <a:pt x="516335" y="507603"/>
                      <a:pt x="527844" y="542925"/>
                    </a:cubicBezTo>
                    <a:cubicBezTo>
                      <a:pt x="539353" y="578247"/>
                      <a:pt x="556816" y="620712"/>
                      <a:pt x="573088" y="640556"/>
                    </a:cubicBezTo>
                    <a:cubicBezTo>
                      <a:pt x="589360" y="660400"/>
                      <a:pt x="610654" y="667907"/>
                      <a:pt x="625475" y="661987"/>
                    </a:cubicBezTo>
                    <a:cubicBezTo>
                      <a:pt x="640296" y="656067"/>
                      <a:pt x="658838" y="634802"/>
                      <a:pt x="662013" y="605036"/>
                    </a:cubicBezTo>
                    <a:cubicBezTo>
                      <a:pt x="665188" y="575270"/>
                      <a:pt x="649424" y="516368"/>
                      <a:pt x="644525" y="483394"/>
                    </a:cubicBezTo>
                    <a:cubicBezTo>
                      <a:pt x="639626" y="450420"/>
                      <a:pt x="620316" y="394891"/>
                      <a:pt x="632619" y="407194"/>
                    </a:cubicBezTo>
                    <a:cubicBezTo>
                      <a:pt x="644922" y="419497"/>
                      <a:pt x="695325" y="535781"/>
                      <a:pt x="718344" y="557212"/>
                    </a:cubicBezTo>
                    <a:cubicBezTo>
                      <a:pt x="741363" y="578643"/>
                      <a:pt x="763985" y="562769"/>
                      <a:pt x="770732" y="535781"/>
                    </a:cubicBezTo>
                    <a:cubicBezTo>
                      <a:pt x="777479" y="508794"/>
                      <a:pt x="775891" y="447278"/>
                      <a:pt x="758825" y="395287"/>
                    </a:cubicBezTo>
                    <a:cubicBezTo>
                      <a:pt x="741759" y="343296"/>
                      <a:pt x="687388" y="289718"/>
                      <a:pt x="668338" y="223837"/>
                    </a:cubicBezTo>
                    <a:cubicBezTo>
                      <a:pt x="649288" y="157956"/>
                      <a:pt x="646906" y="78978"/>
                      <a:pt x="644525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4" name="Group 213"/>
          <p:cNvGrpSpPr/>
          <p:nvPr/>
        </p:nvGrpSpPr>
        <p:grpSpPr>
          <a:xfrm>
            <a:off x="750827" y="3365187"/>
            <a:ext cx="2570648" cy="2584093"/>
            <a:chOff x="750827" y="3365187"/>
            <a:chExt cx="2570648" cy="2584093"/>
          </a:xfrm>
        </p:grpSpPr>
        <p:sp>
          <p:nvSpPr>
            <p:cNvPr id="73" name="Freeform 72"/>
            <p:cNvSpPr/>
            <p:nvPr/>
          </p:nvSpPr>
          <p:spPr>
            <a:xfrm>
              <a:off x="750827" y="3930009"/>
              <a:ext cx="436798" cy="97357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 73"/>
            <p:cNvSpPr/>
            <p:nvPr/>
          </p:nvSpPr>
          <p:spPr>
            <a:xfrm flipH="1">
              <a:off x="2915817" y="3930009"/>
              <a:ext cx="405658" cy="985117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1382607" y="5262193"/>
              <a:ext cx="1260168" cy="687087"/>
              <a:chOff x="1747239" y="4398097"/>
              <a:chExt cx="1260168" cy="687087"/>
            </a:xfrm>
          </p:grpSpPr>
          <p:sp>
            <p:nvSpPr>
              <p:cNvPr id="76" name="Freeform 75"/>
              <p:cNvSpPr/>
              <p:nvPr/>
            </p:nvSpPr>
            <p:spPr>
              <a:xfrm flipH="1">
                <a:off x="2467335" y="4398097"/>
                <a:ext cx="540072" cy="68708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1747239" y="4398097"/>
                <a:ext cx="540072" cy="68708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" name="Group 56"/>
            <p:cNvGrpSpPr/>
            <p:nvPr/>
          </p:nvGrpSpPr>
          <p:grpSpPr>
            <a:xfrm>
              <a:off x="998489" y="3365187"/>
              <a:ext cx="2061344" cy="2004982"/>
              <a:chOff x="755576" y="2492896"/>
              <a:chExt cx="2061344" cy="2004982"/>
            </a:xfrm>
          </p:grpSpPr>
          <p:sp>
            <p:nvSpPr>
              <p:cNvPr id="79" name="Oval 68"/>
              <p:cNvSpPr/>
              <p:nvPr/>
            </p:nvSpPr>
            <p:spPr>
              <a:xfrm>
                <a:off x="755576" y="2492896"/>
                <a:ext cx="2061341" cy="2004982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755579" y="2532538"/>
                <a:ext cx="1030670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883592" y="2532538"/>
                <a:ext cx="902660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1044508" y="2532538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 82"/>
              <p:cNvSpPr/>
              <p:nvPr/>
            </p:nvSpPr>
            <p:spPr>
              <a:xfrm flipH="1">
                <a:off x="1786248" y="2532538"/>
                <a:ext cx="1030672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 83"/>
              <p:cNvSpPr/>
              <p:nvPr/>
            </p:nvSpPr>
            <p:spPr>
              <a:xfrm flipH="1">
                <a:off x="1786250" y="2532538"/>
                <a:ext cx="902661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 84"/>
              <p:cNvSpPr/>
              <p:nvPr/>
            </p:nvSpPr>
            <p:spPr>
              <a:xfrm flipH="1">
                <a:off x="1786250" y="2532538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6" name="Oval 85"/>
            <p:cNvSpPr/>
            <p:nvPr/>
          </p:nvSpPr>
          <p:spPr>
            <a:xfrm>
              <a:off x="1951950" y="4437112"/>
              <a:ext cx="171779" cy="16977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7" name="Group 99"/>
            <p:cNvGrpSpPr/>
            <p:nvPr/>
          </p:nvGrpSpPr>
          <p:grpSpPr>
            <a:xfrm>
              <a:off x="1780980" y="4175254"/>
              <a:ext cx="486765" cy="204823"/>
              <a:chOff x="1995445" y="3314205"/>
              <a:chExt cx="486765" cy="204823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1995445" y="3314205"/>
                <a:ext cx="107004" cy="2048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375206" y="3314205"/>
                <a:ext cx="107004" cy="2048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3" name="Group 41"/>
            <p:cNvGrpSpPr/>
            <p:nvPr/>
          </p:nvGrpSpPr>
          <p:grpSpPr>
            <a:xfrm>
              <a:off x="1008970" y="4336638"/>
              <a:ext cx="2078754" cy="936104"/>
              <a:chOff x="1043608" y="2780928"/>
              <a:chExt cx="1872208" cy="1152128"/>
            </a:xfrm>
          </p:grpSpPr>
          <p:sp>
            <p:nvSpPr>
              <p:cNvPr id="114" name="Freeform 113"/>
              <p:cNvSpPr/>
              <p:nvPr/>
            </p:nvSpPr>
            <p:spPr>
              <a:xfrm>
                <a:off x="1043608" y="2780928"/>
                <a:ext cx="1872208" cy="1152128"/>
              </a:xfrm>
              <a:custGeom>
                <a:avLst/>
                <a:gdLst>
                  <a:gd name="connsiteX0" fmla="*/ 409575 w 2260600"/>
                  <a:gd name="connsiteY0" fmla="*/ 60325 h 1258887"/>
                  <a:gd name="connsiteX1" fmla="*/ 1114425 w 2260600"/>
                  <a:gd name="connsiteY1" fmla="*/ 260350 h 1258887"/>
                  <a:gd name="connsiteX2" fmla="*/ 2047875 w 2260600"/>
                  <a:gd name="connsiteY2" fmla="*/ 88900 h 1258887"/>
                  <a:gd name="connsiteX3" fmla="*/ 2105025 w 2260600"/>
                  <a:gd name="connsiteY3" fmla="*/ 774700 h 1258887"/>
                  <a:gd name="connsiteX4" fmla="*/ 1114425 w 2260600"/>
                  <a:gd name="connsiteY4" fmla="*/ 1231900 h 1258887"/>
                  <a:gd name="connsiteX5" fmla="*/ 152400 w 2260600"/>
                  <a:gd name="connsiteY5" fmla="*/ 612775 h 1258887"/>
                  <a:gd name="connsiteX6" fmla="*/ 200025 w 2260600"/>
                  <a:gd name="connsiteY6" fmla="*/ 88900 h 1258887"/>
                  <a:gd name="connsiteX7" fmla="*/ 409575 w 2260600"/>
                  <a:gd name="connsiteY7" fmla="*/ 60325 h 1258887"/>
                  <a:gd name="connsiteX0" fmla="*/ 200025 w 2260600"/>
                  <a:gd name="connsiteY0" fmla="*/ 85725 h 1255712"/>
                  <a:gd name="connsiteX1" fmla="*/ 1114425 w 2260600"/>
                  <a:gd name="connsiteY1" fmla="*/ 257175 h 1255712"/>
                  <a:gd name="connsiteX2" fmla="*/ 2047875 w 2260600"/>
                  <a:gd name="connsiteY2" fmla="*/ 85725 h 1255712"/>
                  <a:gd name="connsiteX3" fmla="*/ 2105025 w 2260600"/>
                  <a:gd name="connsiteY3" fmla="*/ 771525 h 1255712"/>
                  <a:gd name="connsiteX4" fmla="*/ 1114425 w 2260600"/>
                  <a:gd name="connsiteY4" fmla="*/ 1228725 h 1255712"/>
                  <a:gd name="connsiteX5" fmla="*/ 152400 w 2260600"/>
                  <a:gd name="connsiteY5" fmla="*/ 609600 h 1255712"/>
                  <a:gd name="connsiteX6" fmla="*/ 200025 w 2260600"/>
                  <a:gd name="connsiteY6" fmla="*/ 85725 h 1255712"/>
                  <a:gd name="connsiteX0" fmla="*/ 228217 w 2254961"/>
                  <a:gd name="connsiteY0" fmla="*/ 86493 h 1255712"/>
                  <a:gd name="connsiteX1" fmla="*/ 1108786 w 2254961"/>
                  <a:gd name="connsiteY1" fmla="*/ 257175 h 1255712"/>
                  <a:gd name="connsiteX2" fmla="*/ 2042236 w 2254961"/>
                  <a:gd name="connsiteY2" fmla="*/ 85725 h 1255712"/>
                  <a:gd name="connsiteX3" fmla="*/ 2099386 w 2254961"/>
                  <a:gd name="connsiteY3" fmla="*/ 771525 h 1255712"/>
                  <a:gd name="connsiteX4" fmla="*/ 1108786 w 2254961"/>
                  <a:gd name="connsiteY4" fmla="*/ 1228725 h 1255712"/>
                  <a:gd name="connsiteX5" fmla="*/ 146761 w 2254961"/>
                  <a:gd name="connsiteY5" fmla="*/ 609600 h 1255712"/>
                  <a:gd name="connsiteX6" fmla="*/ 228217 w 2254961"/>
                  <a:gd name="connsiteY6" fmla="*/ 86493 h 1255712"/>
                  <a:gd name="connsiteX0" fmla="*/ 146762 w 2173506"/>
                  <a:gd name="connsiteY0" fmla="*/ 86493 h 1234885"/>
                  <a:gd name="connsiteX1" fmla="*/ 1027331 w 2173506"/>
                  <a:gd name="connsiteY1" fmla="*/ 257175 h 1234885"/>
                  <a:gd name="connsiteX2" fmla="*/ 1960781 w 2173506"/>
                  <a:gd name="connsiteY2" fmla="*/ 85725 h 1234885"/>
                  <a:gd name="connsiteX3" fmla="*/ 2017931 w 2173506"/>
                  <a:gd name="connsiteY3" fmla="*/ 771525 h 1234885"/>
                  <a:gd name="connsiteX4" fmla="*/ 1027331 w 2173506"/>
                  <a:gd name="connsiteY4" fmla="*/ 1228725 h 1234885"/>
                  <a:gd name="connsiteX5" fmla="*/ 146761 w 2173506"/>
                  <a:gd name="connsiteY5" fmla="*/ 734565 h 1234885"/>
                  <a:gd name="connsiteX6" fmla="*/ 146762 w 2173506"/>
                  <a:gd name="connsiteY6" fmla="*/ 86493 h 1234885"/>
                  <a:gd name="connsiteX0" fmla="*/ 146762 w 2177356"/>
                  <a:gd name="connsiteY0" fmla="*/ 86493 h 1100766"/>
                  <a:gd name="connsiteX1" fmla="*/ 1027331 w 2177356"/>
                  <a:gd name="connsiteY1" fmla="*/ 257175 h 1100766"/>
                  <a:gd name="connsiteX2" fmla="*/ 1960781 w 2177356"/>
                  <a:gd name="connsiteY2" fmla="*/ 85725 h 1100766"/>
                  <a:gd name="connsiteX3" fmla="*/ 2017931 w 2177356"/>
                  <a:gd name="connsiteY3" fmla="*/ 771525 h 1100766"/>
                  <a:gd name="connsiteX4" fmla="*/ 1004230 w 2177356"/>
                  <a:gd name="connsiteY4" fmla="*/ 1094606 h 1100766"/>
                  <a:gd name="connsiteX5" fmla="*/ 146761 w 2177356"/>
                  <a:gd name="connsiteY5" fmla="*/ 734565 h 1100766"/>
                  <a:gd name="connsiteX6" fmla="*/ 146762 w 2177356"/>
                  <a:gd name="connsiteY6" fmla="*/ 86493 h 1100766"/>
                  <a:gd name="connsiteX0" fmla="*/ 146762 w 2112834"/>
                  <a:gd name="connsiteY0" fmla="*/ 92334 h 1112448"/>
                  <a:gd name="connsiteX1" fmla="*/ 1027331 w 2112834"/>
                  <a:gd name="connsiteY1" fmla="*/ 263016 h 1112448"/>
                  <a:gd name="connsiteX2" fmla="*/ 1960781 w 2112834"/>
                  <a:gd name="connsiteY2" fmla="*/ 91566 h 1112448"/>
                  <a:gd name="connsiteX3" fmla="*/ 1939650 w 2112834"/>
                  <a:gd name="connsiteY3" fmla="*/ 812415 h 1112448"/>
                  <a:gd name="connsiteX4" fmla="*/ 1004230 w 2112834"/>
                  <a:gd name="connsiteY4" fmla="*/ 1100447 h 1112448"/>
                  <a:gd name="connsiteX5" fmla="*/ 146761 w 2112834"/>
                  <a:gd name="connsiteY5" fmla="*/ 740406 h 1112448"/>
                  <a:gd name="connsiteX6" fmla="*/ 146762 w 2112834"/>
                  <a:gd name="connsiteY6" fmla="*/ 92334 h 1112448"/>
                  <a:gd name="connsiteX0" fmla="*/ 146762 w 2169654"/>
                  <a:gd name="connsiteY0" fmla="*/ 91565 h 1111679"/>
                  <a:gd name="connsiteX1" fmla="*/ 1027331 w 2169654"/>
                  <a:gd name="connsiteY1" fmla="*/ 262247 h 1111679"/>
                  <a:gd name="connsiteX2" fmla="*/ 2017602 w 2169654"/>
                  <a:gd name="connsiteY2" fmla="*/ 91566 h 1111679"/>
                  <a:gd name="connsiteX3" fmla="*/ 1939650 w 2169654"/>
                  <a:gd name="connsiteY3" fmla="*/ 811646 h 1111679"/>
                  <a:gd name="connsiteX4" fmla="*/ 1004230 w 2169654"/>
                  <a:gd name="connsiteY4" fmla="*/ 1099678 h 1111679"/>
                  <a:gd name="connsiteX5" fmla="*/ 146761 w 2169654"/>
                  <a:gd name="connsiteY5" fmla="*/ 739637 h 1111679"/>
                  <a:gd name="connsiteX6" fmla="*/ 146762 w 2169654"/>
                  <a:gd name="connsiteY6" fmla="*/ 91565 h 111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9654" h="1111679">
                    <a:moveTo>
                      <a:pt x="146762" y="91565"/>
                    </a:moveTo>
                    <a:cubicBezTo>
                      <a:pt x="293524" y="12000"/>
                      <a:pt x="715524" y="262247"/>
                      <a:pt x="1027331" y="262247"/>
                    </a:cubicBezTo>
                    <a:cubicBezTo>
                      <a:pt x="1339138" y="262247"/>
                      <a:pt x="1865549" y="0"/>
                      <a:pt x="2017602" y="91566"/>
                    </a:cubicBezTo>
                    <a:cubicBezTo>
                      <a:pt x="2169655" y="183132"/>
                      <a:pt x="2108545" y="643627"/>
                      <a:pt x="1939650" y="811646"/>
                    </a:cubicBezTo>
                    <a:cubicBezTo>
                      <a:pt x="1770755" y="979665"/>
                      <a:pt x="1303045" y="1111679"/>
                      <a:pt x="1004230" y="1099678"/>
                    </a:cubicBezTo>
                    <a:cubicBezTo>
                      <a:pt x="705415" y="1087677"/>
                      <a:pt x="289672" y="907656"/>
                      <a:pt x="146761" y="739637"/>
                    </a:cubicBezTo>
                    <a:cubicBezTo>
                      <a:pt x="3850" y="571618"/>
                      <a:pt x="0" y="171130"/>
                      <a:pt x="146762" y="91565"/>
                    </a:cubicBezTo>
                    <a:close/>
                  </a:path>
                </a:pathLst>
              </a:custGeom>
              <a:solidFill>
                <a:srgbClr val="66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1115617" y="2924943"/>
                <a:ext cx="1728192" cy="288033"/>
              </a:xfrm>
              <a:custGeom>
                <a:avLst/>
                <a:gdLst>
                  <a:gd name="connsiteX0" fmla="*/ 0 w 1724025"/>
                  <a:gd name="connsiteY0" fmla="*/ 9525 h 287337"/>
                  <a:gd name="connsiteX1" fmla="*/ 800100 w 1724025"/>
                  <a:gd name="connsiteY1" fmla="*/ 285750 h 287337"/>
                  <a:gd name="connsiteX2" fmla="*/ 1724025 w 1724025"/>
                  <a:gd name="connsiteY2" fmla="*/ 0 h 287337"/>
                  <a:gd name="connsiteX0" fmla="*/ 0 w 1713309"/>
                  <a:gd name="connsiteY0" fmla="*/ 0 h 351528"/>
                  <a:gd name="connsiteX1" fmla="*/ 789384 w 1713309"/>
                  <a:gd name="connsiteY1" fmla="*/ 342131 h 351528"/>
                  <a:gd name="connsiteX2" fmla="*/ 1713309 w 1713309"/>
                  <a:gd name="connsiteY2" fmla="*/ 56381 h 351528"/>
                  <a:gd name="connsiteX0" fmla="*/ 0 w 1728192"/>
                  <a:gd name="connsiteY0" fmla="*/ 0 h 342131"/>
                  <a:gd name="connsiteX1" fmla="*/ 789384 w 1728192"/>
                  <a:gd name="connsiteY1" fmla="*/ 342131 h 342131"/>
                  <a:gd name="connsiteX2" fmla="*/ 1728192 w 1728192"/>
                  <a:gd name="connsiteY2" fmla="*/ 0 h 342131"/>
                  <a:gd name="connsiteX0" fmla="*/ 0 w 1728192"/>
                  <a:gd name="connsiteY0" fmla="*/ 0 h 288033"/>
                  <a:gd name="connsiteX1" fmla="*/ 792087 w 1728192"/>
                  <a:gd name="connsiteY1" fmla="*/ 288033 h 288033"/>
                  <a:gd name="connsiteX2" fmla="*/ 1728192 w 1728192"/>
                  <a:gd name="connsiteY2" fmla="*/ 0 h 28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28192" h="288033">
                    <a:moveTo>
                      <a:pt x="0" y="0"/>
                    </a:moveTo>
                    <a:cubicBezTo>
                      <a:pt x="256381" y="138906"/>
                      <a:pt x="504055" y="288033"/>
                      <a:pt x="792087" y="288033"/>
                    </a:cubicBezTo>
                    <a:cubicBezTo>
                      <a:pt x="1080119" y="288033"/>
                      <a:pt x="1409898" y="142081"/>
                      <a:pt x="17281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1115616" y="3438525"/>
                <a:ext cx="1656184" cy="360929"/>
              </a:xfrm>
              <a:custGeom>
                <a:avLst/>
                <a:gdLst>
                  <a:gd name="connsiteX0" fmla="*/ 0 w 1752600"/>
                  <a:gd name="connsiteY0" fmla="*/ 9525 h 268288"/>
                  <a:gd name="connsiteX1" fmla="*/ 809625 w 1752600"/>
                  <a:gd name="connsiteY1" fmla="*/ 266700 h 268288"/>
                  <a:gd name="connsiteX2" fmla="*/ 1752600 w 1752600"/>
                  <a:gd name="connsiteY2" fmla="*/ 0 h 268288"/>
                  <a:gd name="connsiteX0" fmla="*/ 0 w 1752600"/>
                  <a:gd name="connsiteY0" fmla="*/ 0 h 267589"/>
                  <a:gd name="connsiteX1" fmla="*/ 809625 w 1752600"/>
                  <a:gd name="connsiteY1" fmla="*/ 257175 h 267589"/>
                  <a:gd name="connsiteX2" fmla="*/ 1752600 w 1752600"/>
                  <a:gd name="connsiteY2" fmla="*/ 62483 h 267589"/>
                  <a:gd name="connsiteX0" fmla="*/ 0 w 1752600"/>
                  <a:gd name="connsiteY0" fmla="*/ 0 h 360929"/>
                  <a:gd name="connsiteX1" fmla="*/ 838200 w 1752600"/>
                  <a:gd name="connsiteY1" fmla="*/ 350515 h 360929"/>
                  <a:gd name="connsiteX2" fmla="*/ 1752600 w 1752600"/>
                  <a:gd name="connsiteY2" fmla="*/ 62483 h 36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2600" h="360929">
                    <a:moveTo>
                      <a:pt x="0" y="0"/>
                    </a:moveTo>
                    <a:cubicBezTo>
                      <a:pt x="258762" y="129381"/>
                      <a:pt x="546100" y="340101"/>
                      <a:pt x="838200" y="350515"/>
                    </a:cubicBezTo>
                    <a:cubicBezTo>
                      <a:pt x="1130300" y="360929"/>
                      <a:pt x="1427162" y="195039"/>
                      <a:pt x="1752600" y="6248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3" name="Group 30"/>
          <p:cNvGrpSpPr/>
          <p:nvPr/>
        </p:nvGrpSpPr>
        <p:grpSpPr>
          <a:xfrm flipV="1">
            <a:off x="1691680" y="4005064"/>
            <a:ext cx="648072" cy="117727"/>
            <a:chOff x="3347864" y="2492896"/>
            <a:chExt cx="665183" cy="144016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Freeform 158"/>
          <p:cNvSpPr/>
          <p:nvPr/>
        </p:nvSpPr>
        <p:spPr>
          <a:xfrm rot="4169152">
            <a:off x="5098729" y="4511651"/>
            <a:ext cx="782348" cy="89854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Freeform 159"/>
          <p:cNvSpPr/>
          <p:nvPr/>
        </p:nvSpPr>
        <p:spPr>
          <a:xfrm rot="992792">
            <a:off x="5572261" y="3967933"/>
            <a:ext cx="42562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2" name="Group 181"/>
          <p:cNvGrpSpPr/>
          <p:nvPr/>
        </p:nvGrpSpPr>
        <p:grpSpPr>
          <a:xfrm>
            <a:off x="5724128" y="2926855"/>
            <a:ext cx="2841653" cy="4335022"/>
            <a:chOff x="5724128" y="2926855"/>
            <a:chExt cx="2841653" cy="4335022"/>
          </a:xfrm>
        </p:grpSpPr>
        <p:sp>
          <p:nvSpPr>
            <p:cNvPr id="162" name="Freeform 161"/>
            <p:cNvSpPr/>
            <p:nvPr/>
          </p:nvSpPr>
          <p:spPr>
            <a:xfrm rot="20934843" flipH="1">
              <a:off x="8109233" y="4038792"/>
              <a:ext cx="456548" cy="129427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3" name="Group 34"/>
            <p:cNvGrpSpPr/>
            <p:nvPr/>
          </p:nvGrpSpPr>
          <p:grpSpPr>
            <a:xfrm>
              <a:off x="6145020" y="5447135"/>
              <a:ext cx="1815873" cy="939340"/>
              <a:chOff x="3620223" y="4501259"/>
              <a:chExt cx="1815873" cy="939340"/>
            </a:xfrm>
          </p:grpSpPr>
          <p:sp>
            <p:nvSpPr>
              <p:cNvPr id="164" name="Freeform 163"/>
              <p:cNvSpPr/>
              <p:nvPr/>
            </p:nvSpPr>
            <p:spPr>
              <a:xfrm flipH="1">
                <a:off x="4657114" y="4501259"/>
                <a:ext cx="778982" cy="93934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3620223" y="4501259"/>
                <a:ext cx="728066" cy="93934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6" name="Chord 165"/>
            <p:cNvSpPr/>
            <p:nvPr/>
          </p:nvSpPr>
          <p:spPr>
            <a:xfrm>
              <a:off x="5724128" y="3429000"/>
              <a:ext cx="2657657" cy="3832877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7" name="Group 24"/>
            <p:cNvGrpSpPr/>
            <p:nvPr/>
          </p:nvGrpSpPr>
          <p:grpSpPr>
            <a:xfrm>
              <a:off x="6409285" y="2926855"/>
              <a:ext cx="1287340" cy="1145866"/>
              <a:chOff x="-1009262" y="1732638"/>
              <a:chExt cx="1033010" cy="831187"/>
            </a:xfrm>
            <a:solidFill>
              <a:srgbClr val="FF3300"/>
            </a:solidFill>
          </p:grpSpPr>
          <p:sp>
            <p:nvSpPr>
              <p:cNvPr id="168" name="Freeform 10"/>
              <p:cNvSpPr/>
              <p:nvPr/>
            </p:nvSpPr>
            <p:spPr>
              <a:xfrm>
                <a:off x="-1009262" y="2036176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9" name="Chord 11"/>
              <p:cNvSpPr/>
              <p:nvPr/>
            </p:nvSpPr>
            <p:spPr>
              <a:xfrm>
                <a:off x="-779704" y="1732638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0" name="Group 158"/>
            <p:cNvGrpSpPr/>
            <p:nvPr/>
          </p:nvGrpSpPr>
          <p:grpSpPr>
            <a:xfrm>
              <a:off x="6672261" y="3914244"/>
              <a:ext cx="714588" cy="275943"/>
              <a:chOff x="5132512" y="2335237"/>
              <a:chExt cx="544272" cy="189915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5132512" y="2335239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5579916" y="2335237"/>
                <a:ext cx="96868" cy="1899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3" name="Group 117"/>
            <p:cNvGrpSpPr/>
            <p:nvPr/>
          </p:nvGrpSpPr>
          <p:grpSpPr>
            <a:xfrm>
              <a:off x="5836297" y="4476235"/>
              <a:ext cx="2471420" cy="641894"/>
              <a:chOff x="3355340" y="3538220"/>
              <a:chExt cx="2471420" cy="641894"/>
            </a:xfrm>
          </p:grpSpPr>
          <p:sp>
            <p:nvSpPr>
              <p:cNvPr id="174" name="Freeform 173"/>
              <p:cNvSpPr/>
              <p:nvPr/>
            </p:nvSpPr>
            <p:spPr>
              <a:xfrm>
                <a:off x="3923928" y="3573016"/>
                <a:ext cx="1296144" cy="607098"/>
              </a:xfrm>
              <a:custGeom>
                <a:avLst/>
                <a:gdLst>
                  <a:gd name="connsiteX0" fmla="*/ 179010 w 1524001"/>
                  <a:gd name="connsiteY0" fmla="*/ 74991 h 648306"/>
                  <a:gd name="connsiteX1" fmla="*/ 91924 w 1524001"/>
                  <a:gd name="connsiteY1" fmla="*/ 524934 h 648306"/>
                  <a:gd name="connsiteX2" fmla="*/ 730553 w 1524001"/>
                  <a:gd name="connsiteY2" fmla="*/ 641048 h 648306"/>
                  <a:gd name="connsiteX3" fmla="*/ 1427239 w 1524001"/>
                  <a:gd name="connsiteY3" fmla="*/ 553963 h 648306"/>
                  <a:gd name="connsiteX4" fmla="*/ 1311124 w 1524001"/>
                  <a:gd name="connsiteY4" fmla="*/ 74991 h 648306"/>
                  <a:gd name="connsiteX5" fmla="*/ 730553 w 1524001"/>
                  <a:gd name="connsiteY5" fmla="*/ 104020 h 648306"/>
                  <a:gd name="connsiteX6" fmla="*/ 179010 w 1524001"/>
                  <a:gd name="connsiteY6" fmla="*/ 74991 h 648306"/>
                  <a:gd name="connsiteX0" fmla="*/ 158576 w 1528088"/>
                  <a:gd name="connsiteY0" fmla="*/ 70152 h 684508"/>
                  <a:gd name="connsiteX1" fmla="*/ 96011 w 1528088"/>
                  <a:gd name="connsiteY1" fmla="*/ 561136 h 684508"/>
                  <a:gd name="connsiteX2" fmla="*/ 734640 w 1528088"/>
                  <a:gd name="connsiteY2" fmla="*/ 677250 h 684508"/>
                  <a:gd name="connsiteX3" fmla="*/ 1431326 w 1528088"/>
                  <a:gd name="connsiteY3" fmla="*/ 590165 h 684508"/>
                  <a:gd name="connsiteX4" fmla="*/ 1315211 w 1528088"/>
                  <a:gd name="connsiteY4" fmla="*/ 111193 h 684508"/>
                  <a:gd name="connsiteX5" fmla="*/ 734640 w 1528088"/>
                  <a:gd name="connsiteY5" fmla="*/ 140222 h 684508"/>
                  <a:gd name="connsiteX6" fmla="*/ 158576 w 1528088"/>
                  <a:gd name="connsiteY6" fmla="*/ 70152 h 684508"/>
                  <a:gd name="connsiteX0" fmla="*/ 158576 w 1527337"/>
                  <a:gd name="connsiteY0" fmla="*/ 74991 h 696187"/>
                  <a:gd name="connsiteX1" fmla="*/ 96011 w 1527337"/>
                  <a:gd name="connsiteY1" fmla="*/ 565975 h 696187"/>
                  <a:gd name="connsiteX2" fmla="*/ 734640 w 1527337"/>
                  <a:gd name="connsiteY2" fmla="*/ 682089 h 696187"/>
                  <a:gd name="connsiteX3" fmla="*/ 1431326 w 1527337"/>
                  <a:gd name="connsiteY3" fmla="*/ 595004 h 696187"/>
                  <a:gd name="connsiteX4" fmla="*/ 1310704 w 1527337"/>
                  <a:gd name="connsiteY4" fmla="*/ 74991 h 696187"/>
                  <a:gd name="connsiteX5" fmla="*/ 734640 w 1527337"/>
                  <a:gd name="connsiteY5" fmla="*/ 145061 h 696187"/>
                  <a:gd name="connsiteX6" fmla="*/ 158576 w 1527337"/>
                  <a:gd name="connsiteY6" fmla="*/ 74991 h 696187"/>
                  <a:gd name="connsiteX0" fmla="*/ 168018 w 1536779"/>
                  <a:gd name="connsiteY0" fmla="*/ 74991 h 696187"/>
                  <a:gd name="connsiteX1" fmla="*/ 96011 w 1536779"/>
                  <a:gd name="connsiteY1" fmla="*/ 579048 h 696187"/>
                  <a:gd name="connsiteX2" fmla="*/ 744082 w 1536779"/>
                  <a:gd name="connsiteY2" fmla="*/ 682089 h 696187"/>
                  <a:gd name="connsiteX3" fmla="*/ 1440768 w 1536779"/>
                  <a:gd name="connsiteY3" fmla="*/ 595004 h 696187"/>
                  <a:gd name="connsiteX4" fmla="*/ 1320146 w 1536779"/>
                  <a:gd name="connsiteY4" fmla="*/ 74991 h 696187"/>
                  <a:gd name="connsiteX5" fmla="*/ 744082 w 1536779"/>
                  <a:gd name="connsiteY5" fmla="*/ 145061 h 696187"/>
                  <a:gd name="connsiteX6" fmla="*/ 168018 w 1536779"/>
                  <a:gd name="connsiteY6" fmla="*/ 74991 h 696187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28158"/>
                  <a:gd name="connsiteY0" fmla="*/ 72331 h 679429"/>
                  <a:gd name="connsiteX1" fmla="*/ 96011 w 1428158"/>
                  <a:gd name="connsiteY1" fmla="*/ 576388 h 679429"/>
                  <a:gd name="connsiteX2" fmla="*/ 744082 w 1428158"/>
                  <a:gd name="connsiteY2" fmla="*/ 679429 h 679429"/>
                  <a:gd name="connsiteX3" fmla="*/ 1392155 w 1428158"/>
                  <a:gd name="connsiteY3" fmla="*/ 576388 h 679429"/>
                  <a:gd name="connsiteX4" fmla="*/ 1320146 w 1428158"/>
                  <a:gd name="connsiteY4" fmla="*/ 72331 h 679429"/>
                  <a:gd name="connsiteX5" fmla="*/ 744082 w 1428158"/>
                  <a:gd name="connsiteY5" fmla="*/ 142401 h 679429"/>
                  <a:gd name="connsiteX6" fmla="*/ 168018 w 1428158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0 h 607098"/>
                  <a:gd name="connsiteX1" fmla="*/ 96011 w 1392155"/>
                  <a:gd name="connsiteY1" fmla="*/ 504057 h 607098"/>
                  <a:gd name="connsiteX2" fmla="*/ 744082 w 1392155"/>
                  <a:gd name="connsiteY2" fmla="*/ 607098 h 607098"/>
                  <a:gd name="connsiteX3" fmla="*/ 1392155 w 1392155"/>
                  <a:gd name="connsiteY3" fmla="*/ 504057 h 607098"/>
                  <a:gd name="connsiteX4" fmla="*/ 1320146 w 1392155"/>
                  <a:gd name="connsiteY4" fmla="*/ 0 h 607098"/>
                  <a:gd name="connsiteX5" fmla="*/ 744082 w 1392155"/>
                  <a:gd name="connsiteY5" fmla="*/ 70070 h 607098"/>
                  <a:gd name="connsiteX6" fmla="*/ 168018 w 1392155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6144" h="607098">
                    <a:moveTo>
                      <a:pt x="72007" y="0"/>
                    </a:moveTo>
                    <a:cubicBezTo>
                      <a:pt x="17707" y="145867"/>
                      <a:pt x="33137" y="291630"/>
                      <a:pt x="0" y="504057"/>
                    </a:cubicBezTo>
                    <a:cubicBezTo>
                      <a:pt x="207255" y="593820"/>
                      <a:pt x="432047" y="607098"/>
                      <a:pt x="648071" y="607098"/>
                    </a:cubicBezTo>
                    <a:cubicBezTo>
                      <a:pt x="864095" y="607098"/>
                      <a:pt x="1081269" y="586200"/>
                      <a:pt x="1296144" y="504057"/>
                    </a:cubicBezTo>
                    <a:cubicBezTo>
                      <a:pt x="1285867" y="356018"/>
                      <a:pt x="1244527" y="191587"/>
                      <a:pt x="1224135" y="0"/>
                    </a:cubicBezTo>
                    <a:cubicBezTo>
                      <a:pt x="1148895" y="19109"/>
                      <a:pt x="840092" y="70070"/>
                      <a:pt x="648071" y="70070"/>
                    </a:cubicBezTo>
                    <a:cubicBezTo>
                      <a:pt x="456050" y="70070"/>
                      <a:pt x="219255" y="34349"/>
                      <a:pt x="72007" y="0"/>
                    </a:cubicBezTo>
                    <a:close/>
                  </a:path>
                </a:pathLst>
              </a:custGeom>
              <a:solidFill>
                <a:srgbClr val="99FF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4000500" y="3665220"/>
                <a:ext cx="1150620" cy="86360"/>
              </a:xfrm>
              <a:custGeom>
                <a:avLst/>
                <a:gdLst>
                  <a:gd name="connsiteX0" fmla="*/ 0 w 1150620"/>
                  <a:gd name="connsiteY0" fmla="*/ 15240 h 86360"/>
                  <a:gd name="connsiteX1" fmla="*/ 579120 w 1150620"/>
                  <a:gd name="connsiteY1" fmla="*/ 83820 h 86360"/>
                  <a:gd name="connsiteX2" fmla="*/ 1150620 w 1150620"/>
                  <a:gd name="connsiteY2" fmla="*/ 0 h 8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620" h="86360">
                    <a:moveTo>
                      <a:pt x="0" y="15240"/>
                    </a:moveTo>
                    <a:cubicBezTo>
                      <a:pt x="193675" y="50800"/>
                      <a:pt x="387350" y="86360"/>
                      <a:pt x="579120" y="83820"/>
                    </a:cubicBezTo>
                    <a:cubicBezTo>
                      <a:pt x="770890" y="81280"/>
                      <a:pt x="960755" y="40640"/>
                      <a:pt x="1150620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3947160" y="4015740"/>
                <a:ext cx="1272540" cy="100330"/>
              </a:xfrm>
              <a:custGeom>
                <a:avLst/>
                <a:gdLst>
                  <a:gd name="connsiteX0" fmla="*/ 0 w 1272540"/>
                  <a:gd name="connsiteY0" fmla="*/ 0 h 100330"/>
                  <a:gd name="connsiteX1" fmla="*/ 624840 w 1272540"/>
                  <a:gd name="connsiteY1" fmla="*/ 99060 h 100330"/>
                  <a:gd name="connsiteX2" fmla="*/ 1272540 w 1272540"/>
                  <a:gd name="connsiteY2" fmla="*/ 7620 h 1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2540" h="100330">
                    <a:moveTo>
                      <a:pt x="0" y="0"/>
                    </a:moveTo>
                    <a:cubicBezTo>
                      <a:pt x="206375" y="48895"/>
                      <a:pt x="412750" y="97790"/>
                      <a:pt x="624840" y="99060"/>
                    </a:cubicBezTo>
                    <a:cubicBezTo>
                      <a:pt x="836930" y="100330"/>
                      <a:pt x="1054735" y="53975"/>
                      <a:pt x="1272540" y="762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3355340" y="3538220"/>
                <a:ext cx="614680" cy="454660"/>
              </a:xfrm>
              <a:custGeom>
                <a:avLst/>
                <a:gdLst>
                  <a:gd name="connsiteX0" fmla="*/ 614680 w 614680"/>
                  <a:gd name="connsiteY0" fmla="*/ 157480 h 454660"/>
                  <a:gd name="connsiteX1" fmla="*/ 325120 w 614680"/>
                  <a:gd name="connsiteY1" fmla="*/ 43180 h 454660"/>
                  <a:gd name="connsiteX2" fmla="*/ 20320 w 614680"/>
                  <a:gd name="connsiteY2" fmla="*/ 35560 h 454660"/>
                  <a:gd name="connsiteX3" fmla="*/ 203200 w 614680"/>
                  <a:gd name="connsiteY3" fmla="*/ 256540 h 454660"/>
                  <a:gd name="connsiteX4" fmla="*/ 591820 w 614680"/>
                  <a:gd name="connsiteY4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680" h="454660">
                    <a:moveTo>
                      <a:pt x="614680" y="157480"/>
                    </a:moveTo>
                    <a:cubicBezTo>
                      <a:pt x="519430" y="110490"/>
                      <a:pt x="424180" y="63500"/>
                      <a:pt x="325120" y="43180"/>
                    </a:cubicBezTo>
                    <a:cubicBezTo>
                      <a:pt x="226060" y="22860"/>
                      <a:pt x="40640" y="0"/>
                      <a:pt x="20320" y="35560"/>
                    </a:cubicBezTo>
                    <a:cubicBezTo>
                      <a:pt x="0" y="71120"/>
                      <a:pt x="107950" y="186690"/>
                      <a:pt x="203200" y="256540"/>
                    </a:cubicBezTo>
                    <a:cubicBezTo>
                      <a:pt x="298450" y="326390"/>
                      <a:pt x="445135" y="390525"/>
                      <a:pt x="591820" y="45466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Freeform 177"/>
              <p:cNvSpPr/>
              <p:nvPr/>
            </p:nvSpPr>
            <p:spPr>
              <a:xfrm>
                <a:off x="5173980" y="3569970"/>
                <a:ext cx="652780" cy="415290"/>
              </a:xfrm>
              <a:custGeom>
                <a:avLst/>
                <a:gdLst>
                  <a:gd name="connsiteX0" fmla="*/ 53340 w 652780"/>
                  <a:gd name="connsiteY0" fmla="*/ 415290 h 415290"/>
                  <a:gd name="connsiteX1" fmla="*/ 495300 w 652780"/>
                  <a:gd name="connsiteY1" fmla="*/ 240030 h 415290"/>
                  <a:gd name="connsiteX2" fmla="*/ 617220 w 652780"/>
                  <a:gd name="connsiteY2" fmla="*/ 64770 h 415290"/>
                  <a:gd name="connsiteX3" fmla="*/ 281940 w 652780"/>
                  <a:gd name="connsiteY3" fmla="*/ 3810 h 415290"/>
                  <a:gd name="connsiteX4" fmla="*/ 0 w 652780"/>
                  <a:gd name="connsiteY4" fmla="*/ 87630 h 41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2780" h="415290">
                    <a:moveTo>
                      <a:pt x="53340" y="415290"/>
                    </a:moveTo>
                    <a:cubicBezTo>
                      <a:pt x="227330" y="356870"/>
                      <a:pt x="401320" y="298450"/>
                      <a:pt x="495300" y="240030"/>
                    </a:cubicBezTo>
                    <a:cubicBezTo>
                      <a:pt x="589280" y="181610"/>
                      <a:pt x="652780" y="104140"/>
                      <a:pt x="617220" y="64770"/>
                    </a:cubicBezTo>
                    <a:cubicBezTo>
                      <a:pt x="581660" y="25400"/>
                      <a:pt x="384810" y="0"/>
                      <a:pt x="281940" y="3810"/>
                    </a:cubicBezTo>
                    <a:cubicBezTo>
                      <a:pt x="179070" y="7620"/>
                      <a:pt x="89535" y="47625"/>
                      <a:pt x="0" y="8763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9" name="Group 30"/>
          <p:cNvGrpSpPr/>
          <p:nvPr/>
        </p:nvGrpSpPr>
        <p:grpSpPr>
          <a:xfrm flipV="1">
            <a:off x="6588224" y="3717032"/>
            <a:ext cx="864096" cy="144016"/>
            <a:chOff x="3347864" y="2492896"/>
            <a:chExt cx="665183" cy="144016"/>
          </a:xfrm>
        </p:grpSpPr>
        <p:cxnSp>
          <p:nvCxnSpPr>
            <p:cNvPr id="180" name="Straight Connector 179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2412776" y="-1755576"/>
            <a:ext cx="12457383" cy="8784975"/>
            <a:chOff x="2123729" y="-1926975"/>
            <a:chExt cx="12457383" cy="8784975"/>
          </a:xfrm>
        </p:grpSpPr>
        <p:sp>
          <p:nvSpPr>
            <p:cNvPr id="28" name="Rectangle 27"/>
            <p:cNvSpPr/>
            <p:nvPr/>
          </p:nvSpPr>
          <p:spPr>
            <a:xfrm>
              <a:off x="4067944" y="2969568"/>
              <a:ext cx="10513168" cy="3888432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995936" y="2969568"/>
              <a:ext cx="993710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63"/>
            <p:cNvGrpSpPr/>
            <p:nvPr/>
          </p:nvGrpSpPr>
          <p:grpSpPr>
            <a:xfrm rot="16200000">
              <a:off x="2159733" y="-1962979"/>
              <a:ext cx="4104456" cy="4176463"/>
              <a:chOff x="5868144" y="-603448"/>
              <a:chExt cx="3600400" cy="3024336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" name="Group 112"/>
            <p:cNvGrpSpPr/>
            <p:nvPr/>
          </p:nvGrpSpPr>
          <p:grpSpPr>
            <a:xfrm>
              <a:off x="7020272" y="-1251520"/>
              <a:ext cx="4175956" cy="2952328"/>
              <a:chOff x="4782260" y="238667"/>
              <a:chExt cx="4542268" cy="3203114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782260" y="238667"/>
                <a:ext cx="4542268" cy="3203114"/>
              </a:xfrm>
              <a:prstGeom prst="roundRect">
                <a:avLst>
                  <a:gd name="adj" fmla="val 3504"/>
                </a:avLst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017234" y="452209"/>
                <a:ext cx="4178511" cy="2755198"/>
              </a:xfrm>
              <a:prstGeom prst="roundRect">
                <a:avLst>
                  <a:gd name="adj" fmla="val 3504"/>
                </a:avLst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6" name="Freeform 25"/>
          <p:cNvSpPr/>
          <p:nvPr/>
        </p:nvSpPr>
        <p:spPr>
          <a:xfrm>
            <a:off x="-36512" y="3563257"/>
            <a:ext cx="9410095" cy="2360990"/>
          </a:xfrm>
          <a:custGeom>
            <a:avLst/>
            <a:gdLst>
              <a:gd name="connsiteX0" fmla="*/ 699105 w 9410095"/>
              <a:gd name="connsiteY0" fmla="*/ 457200 h 2360990"/>
              <a:gd name="connsiteX1" fmla="*/ 249162 w 9410095"/>
              <a:gd name="connsiteY1" fmla="*/ 602343 h 2360990"/>
              <a:gd name="connsiteX2" fmla="*/ 1424819 w 9410095"/>
              <a:gd name="connsiteY2" fmla="*/ 689429 h 2360990"/>
              <a:gd name="connsiteX3" fmla="*/ 89505 w 9410095"/>
              <a:gd name="connsiteY3" fmla="*/ 1023257 h 2360990"/>
              <a:gd name="connsiteX4" fmla="*/ 1961848 w 9410095"/>
              <a:gd name="connsiteY4" fmla="*/ 1139372 h 2360990"/>
              <a:gd name="connsiteX5" fmla="*/ 1047448 w 9410095"/>
              <a:gd name="connsiteY5" fmla="*/ 1429657 h 2360990"/>
              <a:gd name="connsiteX6" fmla="*/ 3166533 w 9410095"/>
              <a:gd name="connsiteY6" fmla="*/ 1589314 h 2360990"/>
              <a:gd name="connsiteX7" fmla="*/ 2223105 w 9410095"/>
              <a:gd name="connsiteY7" fmla="*/ 1792514 h 2360990"/>
              <a:gd name="connsiteX8" fmla="*/ 1671562 w 9410095"/>
              <a:gd name="connsiteY8" fmla="*/ 1981200 h 2360990"/>
              <a:gd name="connsiteX9" fmla="*/ 2368248 w 9410095"/>
              <a:gd name="connsiteY9" fmla="*/ 2184400 h 2360990"/>
              <a:gd name="connsiteX10" fmla="*/ 6809619 w 9410095"/>
              <a:gd name="connsiteY10" fmla="*/ 2344057 h 2360990"/>
              <a:gd name="connsiteX11" fmla="*/ 8885162 w 9410095"/>
              <a:gd name="connsiteY11" fmla="*/ 2082800 h 2360990"/>
              <a:gd name="connsiteX12" fmla="*/ 7491790 w 9410095"/>
              <a:gd name="connsiteY12" fmla="*/ 1748972 h 2360990"/>
              <a:gd name="connsiteX13" fmla="*/ 9320590 w 9410095"/>
              <a:gd name="connsiteY13" fmla="*/ 1328057 h 2360990"/>
              <a:gd name="connsiteX14" fmla="*/ 8028819 w 9410095"/>
              <a:gd name="connsiteY14" fmla="*/ 1037772 h 2360990"/>
              <a:gd name="connsiteX15" fmla="*/ 9030305 w 9410095"/>
              <a:gd name="connsiteY15" fmla="*/ 689429 h 2360990"/>
              <a:gd name="connsiteX16" fmla="*/ 7317619 w 9410095"/>
              <a:gd name="connsiteY16" fmla="*/ 471714 h 2360990"/>
              <a:gd name="connsiteX17" fmla="*/ 7462762 w 9410095"/>
              <a:gd name="connsiteY17" fmla="*/ 283029 h 2360990"/>
              <a:gd name="connsiteX18" fmla="*/ 4284133 w 9410095"/>
              <a:gd name="connsiteY18" fmla="*/ 36286 h 2360990"/>
              <a:gd name="connsiteX19" fmla="*/ 1410305 w 9410095"/>
              <a:gd name="connsiteY19" fmla="*/ 65314 h 2360990"/>
              <a:gd name="connsiteX20" fmla="*/ 2382762 w 9410095"/>
              <a:gd name="connsiteY20" fmla="*/ 326572 h 2360990"/>
              <a:gd name="connsiteX21" fmla="*/ 699105 w 9410095"/>
              <a:gd name="connsiteY21" fmla="*/ 457200 h 236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410095" h="2360990">
                <a:moveTo>
                  <a:pt x="699105" y="457200"/>
                </a:moveTo>
                <a:cubicBezTo>
                  <a:pt x="343505" y="503162"/>
                  <a:pt x="128210" y="563638"/>
                  <a:pt x="249162" y="602343"/>
                </a:cubicBezTo>
                <a:cubicBezTo>
                  <a:pt x="370114" y="641048"/>
                  <a:pt x="1451429" y="619277"/>
                  <a:pt x="1424819" y="689429"/>
                </a:cubicBezTo>
                <a:cubicBezTo>
                  <a:pt x="1398210" y="759581"/>
                  <a:pt x="0" y="948267"/>
                  <a:pt x="89505" y="1023257"/>
                </a:cubicBezTo>
                <a:cubicBezTo>
                  <a:pt x="179010" y="1098247"/>
                  <a:pt x="1802191" y="1071639"/>
                  <a:pt x="1961848" y="1139372"/>
                </a:cubicBezTo>
                <a:cubicBezTo>
                  <a:pt x="2121505" y="1207105"/>
                  <a:pt x="846667" y="1354667"/>
                  <a:pt x="1047448" y="1429657"/>
                </a:cubicBezTo>
                <a:cubicBezTo>
                  <a:pt x="1248229" y="1504647"/>
                  <a:pt x="2970590" y="1528838"/>
                  <a:pt x="3166533" y="1589314"/>
                </a:cubicBezTo>
                <a:cubicBezTo>
                  <a:pt x="3362476" y="1649790"/>
                  <a:pt x="2472267" y="1727200"/>
                  <a:pt x="2223105" y="1792514"/>
                </a:cubicBezTo>
                <a:cubicBezTo>
                  <a:pt x="1973943" y="1857828"/>
                  <a:pt x="1647372" y="1915886"/>
                  <a:pt x="1671562" y="1981200"/>
                </a:cubicBezTo>
                <a:cubicBezTo>
                  <a:pt x="1695752" y="2046514"/>
                  <a:pt x="1511905" y="2123924"/>
                  <a:pt x="2368248" y="2184400"/>
                </a:cubicBezTo>
                <a:cubicBezTo>
                  <a:pt x="3224591" y="2244876"/>
                  <a:pt x="5723467" y="2360990"/>
                  <a:pt x="6809619" y="2344057"/>
                </a:cubicBezTo>
                <a:cubicBezTo>
                  <a:pt x="7895771" y="2327124"/>
                  <a:pt x="8771467" y="2181981"/>
                  <a:pt x="8885162" y="2082800"/>
                </a:cubicBezTo>
                <a:cubicBezTo>
                  <a:pt x="8998857" y="1983619"/>
                  <a:pt x="7419219" y="1874762"/>
                  <a:pt x="7491790" y="1748972"/>
                </a:cubicBezTo>
                <a:cubicBezTo>
                  <a:pt x="7564361" y="1623182"/>
                  <a:pt x="9231085" y="1446590"/>
                  <a:pt x="9320590" y="1328057"/>
                </a:cubicBezTo>
                <a:cubicBezTo>
                  <a:pt x="9410095" y="1209524"/>
                  <a:pt x="8077200" y="1144210"/>
                  <a:pt x="8028819" y="1037772"/>
                </a:cubicBezTo>
                <a:cubicBezTo>
                  <a:pt x="7980438" y="931334"/>
                  <a:pt x="9148838" y="783772"/>
                  <a:pt x="9030305" y="689429"/>
                </a:cubicBezTo>
                <a:cubicBezTo>
                  <a:pt x="8911772" y="595086"/>
                  <a:pt x="7578876" y="539447"/>
                  <a:pt x="7317619" y="471714"/>
                </a:cubicBezTo>
                <a:cubicBezTo>
                  <a:pt x="7056362" y="403981"/>
                  <a:pt x="7968343" y="355600"/>
                  <a:pt x="7462762" y="283029"/>
                </a:cubicBezTo>
                <a:cubicBezTo>
                  <a:pt x="6957181" y="210458"/>
                  <a:pt x="5292876" y="72572"/>
                  <a:pt x="4284133" y="36286"/>
                </a:cubicBezTo>
                <a:cubicBezTo>
                  <a:pt x="3275390" y="0"/>
                  <a:pt x="1727200" y="16933"/>
                  <a:pt x="1410305" y="65314"/>
                </a:cubicBezTo>
                <a:cubicBezTo>
                  <a:pt x="1093410" y="113695"/>
                  <a:pt x="2503715" y="258839"/>
                  <a:pt x="2382762" y="326572"/>
                </a:cubicBezTo>
                <a:cubicBezTo>
                  <a:pt x="2261809" y="394305"/>
                  <a:pt x="1054705" y="411238"/>
                  <a:pt x="699105" y="45720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rgbClr val="DDDDDD"/>
              </a:gs>
              <a:gs pos="100000">
                <a:schemeClr val="bg1"/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DDDDDD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051720" y="3501008"/>
            <a:ext cx="1608667" cy="944033"/>
          </a:xfrm>
          <a:custGeom>
            <a:avLst/>
            <a:gdLst>
              <a:gd name="connsiteX0" fmla="*/ 1244600 w 1608667"/>
              <a:gd name="connsiteY0" fmla="*/ 270933 h 944033"/>
              <a:gd name="connsiteX1" fmla="*/ 584200 w 1608667"/>
              <a:gd name="connsiteY1" fmla="*/ 55033 h 944033"/>
              <a:gd name="connsiteX2" fmla="*/ 139700 w 1608667"/>
              <a:gd name="connsiteY2" fmla="*/ 601133 h 944033"/>
              <a:gd name="connsiteX3" fmla="*/ 1422400 w 1608667"/>
              <a:gd name="connsiteY3" fmla="*/ 893233 h 944033"/>
              <a:gd name="connsiteX4" fmla="*/ 1244600 w 1608667"/>
              <a:gd name="connsiteY4" fmla="*/ 270933 h 94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667" h="944033">
                <a:moveTo>
                  <a:pt x="1244600" y="270933"/>
                </a:moveTo>
                <a:cubicBezTo>
                  <a:pt x="1104900" y="131233"/>
                  <a:pt x="768350" y="0"/>
                  <a:pt x="584200" y="55033"/>
                </a:cubicBezTo>
                <a:cubicBezTo>
                  <a:pt x="400050" y="110066"/>
                  <a:pt x="0" y="461433"/>
                  <a:pt x="139700" y="601133"/>
                </a:cubicBezTo>
                <a:cubicBezTo>
                  <a:pt x="279400" y="740833"/>
                  <a:pt x="1236133" y="944033"/>
                  <a:pt x="1422400" y="893233"/>
                </a:cubicBezTo>
                <a:cubicBezTo>
                  <a:pt x="1608667" y="842433"/>
                  <a:pt x="1384300" y="410633"/>
                  <a:pt x="1244600" y="270933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5725583" y="3395133"/>
            <a:ext cx="2017184" cy="1299634"/>
          </a:xfrm>
          <a:custGeom>
            <a:avLst/>
            <a:gdLst>
              <a:gd name="connsiteX0" fmla="*/ 306917 w 2017184"/>
              <a:gd name="connsiteY0" fmla="*/ 110067 h 1299634"/>
              <a:gd name="connsiteX1" fmla="*/ 802217 w 2017184"/>
              <a:gd name="connsiteY1" fmla="*/ 84667 h 1299634"/>
              <a:gd name="connsiteX2" fmla="*/ 1234017 w 2017184"/>
              <a:gd name="connsiteY2" fmla="*/ 618067 h 1299634"/>
              <a:gd name="connsiteX3" fmla="*/ 1818217 w 2017184"/>
              <a:gd name="connsiteY3" fmla="*/ 783167 h 1299634"/>
              <a:gd name="connsiteX4" fmla="*/ 1945217 w 2017184"/>
              <a:gd name="connsiteY4" fmla="*/ 1062567 h 1299634"/>
              <a:gd name="connsiteX5" fmla="*/ 1386417 w 2017184"/>
              <a:gd name="connsiteY5" fmla="*/ 1164167 h 1299634"/>
              <a:gd name="connsiteX6" fmla="*/ 586317 w 2017184"/>
              <a:gd name="connsiteY6" fmla="*/ 1138767 h 1299634"/>
              <a:gd name="connsiteX7" fmla="*/ 52917 w 2017184"/>
              <a:gd name="connsiteY7" fmla="*/ 198967 h 1299634"/>
              <a:gd name="connsiteX8" fmla="*/ 306917 w 2017184"/>
              <a:gd name="connsiteY8" fmla="*/ 110067 h 129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7184" h="1299634">
                <a:moveTo>
                  <a:pt x="306917" y="110067"/>
                </a:moveTo>
                <a:cubicBezTo>
                  <a:pt x="431800" y="91017"/>
                  <a:pt x="647700" y="0"/>
                  <a:pt x="802217" y="84667"/>
                </a:cubicBezTo>
                <a:cubicBezTo>
                  <a:pt x="956734" y="169334"/>
                  <a:pt x="1064684" y="501650"/>
                  <a:pt x="1234017" y="618067"/>
                </a:cubicBezTo>
                <a:cubicBezTo>
                  <a:pt x="1403350" y="734484"/>
                  <a:pt x="1699684" y="709084"/>
                  <a:pt x="1818217" y="783167"/>
                </a:cubicBezTo>
                <a:cubicBezTo>
                  <a:pt x="1936750" y="857250"/>
                  <a:pt x="2017184" y="999067"/>
                  <a:pt x="1945217" y="1062567"/>
                </a:cubicBezTo>
                <a:cubicBezTo>
                  <a:pt x="1873250" y="1126067"/>
                  <a:pt x="1612900" y="1151467"/>
                  <a:pt x="1386417" y="1164167"/>
                </a:cubicBezTo>
                <a:cubicBezTo>
                  <a:pt x="1159934" y="1176867"/>
                  <a:pt x="808567" y="1299634"/>
                  <a:pt x="586317" y="1138767"/>
                </a:cubicBezTo>
                <a:cubicBezTo>
                  <a:pt x="364067" y="977900"/>
                  <a:pt x="105834" y="370417"/>
                  <a:pt x="52917" y="198967"/>
                </a:cubicBezTo>
                <a:cubicBezTo>
                  <a:pt x="0" y="27517"/>
                  <a:pt x="182034" y="129117"/>
                  <a:pt x="306917" y="110067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2555776" y="1268760"/>
            <a:ext cx="4432300" cy="3651250"/>
          </a:xfrm>
          <a:custGeom>
            <a:avLst/>
            <a:gdLst>
              <a:gd name="connsiteX0" fmla="*/ 465667 w 4432300"/>
              <a:gd name="connsiteY0" fmla="*/ 3513667 h 3651250"/>
              <a:gd name="connsiteX1" fmla="*/ 3462867 w 4432300"/>
              <a:gd name="connsiteY1" fmla="*/ 3589867 h 3651250"/>
              <a:gd name="connsiteX2" fmla="*/ 4415367 w 4432300"/>
              <a:gd name="connsiteY2" fmla="*/ 3145367 h 3651250"/>
              <a:gd name="connsiteX3" fmla="*/ 3361267 w 4432300"/>
              <a:gd name="connsiteY3" fmla="*/ 2484967 h 3651250"/>
              <a:gd name="connsiteX4" fmla="*/ 3589867 w 4432300"/>
              <a:gd name="connsiteY4" fmla="*/ 1608667 h 3651250"/>
              <a:gd name="connsiteX5" fmla="*/ 2827867 w 4432300"/>
              <a:gd name="connsiteY5" fmla="*/ 757767 h 3651250"/>
              <a:gd name="connsiteX6" fmla="*/ 1837267 w 4432300"/>
              <a:gd name="connsiteY6" fmla="*/ 59267 h 3651250"/>
              <a:gd name="connsiteX7" fmla="*/ 732367 w 4432300"/>
              <a:gd name="connsiteY7" fmla="*/ 1113367 h 3651250"/>
              <a:gd name="connsiteX8" fmla="*/ 948267 w 4432300"/>
              <a:gd name="connsiteY8" fmla="*/ 2053167 h 3651250"/>
              <a:gd name="connsiteX9" fmla="*/ 668867 w 4432300"/>
              <a:gd name="connsiteY9" fmla="*/ 2840567 h 3651250"/>
              <a:gd name="connsiteX10" fmla="*/ 465667 w 4432300"/>
              <a:gd name="connsiteY10" fmla="*/ 3513667 h 365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2300" h="3651250">
                <a:moveTo>
                  <a:pt x="465667" y="3513667"/>
                </a:moveTo>
                <a:cubicBezTo>
                  <a:pt x="931334" y="3638550"/>
                  <a:pt x="2804584" y="3651250"/>
                  <a:pt x="3462867" y="3589867"/>
                </a:cubicBezTo>
                <a:cubicBezTo>
                  <a:pt x="4121150" y="3528484"/>
                  <a:pt x="4432300" y="3329517"/>
                  <a:pt x="4415367" y="3145367"/>
                </a:cubicBezTo>
                <a:cubicBezTo>
                  <a:pt x="4398434" y="2961217"/>
                  <a:pt x="3498850" y="2741084"/>
                  <a:pt x="3361267" y="2484967"/>
                </a:cubicBezTo>
                <a:cubicBezTo>
                  <a:pt x="3223684" y="2228850"/>
                  <a:pt x="3678767" y="1896534"/>
                  <a:pt x="3589867" y="1608667"/>
                </a:cubicBezTo>
                <a:cubicBezTo>
                  <a:pt x="3500967" y="1320800"/>
                  <a:pt x="3119967" y="1016000"/>
                  <a:pt x="2827867" y="757767"/>
                </a:cubicBezTo>
                <a:cubicBezTo>
                  <a:pt x="2535767" y="499534"/>
                  <a:pt x="2186517" y="0"/>
                  <a:pt x="1837267" y="59267"/>
                </a:cubicBezTo>
                <a:cubicBezTo>
                  <a:pt x="1488017" y="118534"/>
                  <a:pt x="880534" y="781050"/>
                  <a:pt x="732367" y="1113367"/>
                </a:cubicBezTo>
                <a:cubicBezTo>
                  <a:pt x="584200" y="1445684"/>
                  <a:pt x="958850" y="1765300"/>
                  <a:pt x="948267" y="2053167"/>
                </a:cubicBezTo>
                <a:cubicBezTo>
                  <a:pt x="937684" y="2341034"/>
                  <a:pt x="747184" y="2595034"/>
                  <a:pt x="668867" y="2840567"/>
                </a:cubicBezTo>
                <a:cubicBezTo>
                  <a:pt x="590550" y="3086100"/>
                  <a:pt x="0" y="3388784"/>
                  <a:pt x="465667" y="3513667"/>
                </a:cubicBezTo>
                <a:close/>
              </a:path>
            </a:pathLst>
          </a:custGeom>
          <a:gradFill flip="none" rotWithShape="1">
            <a:gsLst>
              <a:gs pos="0">
                <a:srgbClr val="99FFCC"/>
              </a:gs>
              <a:gs pos="5000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3707904" y="2204864"/>
            <a:ext cx="588433" cy="889000"/>
          </a:xfrm>
          <a:custGeom>
            <a:avLst/>
            <a:gdLst>
              <a:gd name="connsiteX0" fmla="*/ 228600 w 588433"/>
              <a:gd name="connsiteY0" fmla="*/ 50800 h 889000"/>
              <a:gd name="connsiteX1" fmla="*/ 546100 w 588433"/>
              <a:gd name="connsiteY1" fmla="*/ 127000 h 889000"/>
              <a:gd name="connsiteX2" fmla="*/ 482600 w 588433"/>
              <a:gd name="connsiteY2" fmla="*/ 812800 h 889000"/>
              <a:gd name="connsiteX3" fmla="*/ 0 w 588433"/>
              <a:gd name="connsiteY3" fmla="*/ 584200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433" h="889000">
                <a:moveTo>
                  <a:pt x="228600" y="50800"/>
                </a:moveTo>
                <a:cubicBezTo>
                  <a:pt x="366183" y="25400"/>
                  <a:pt x="503767" y="0"/>
                  <a:pt x="546100" y="127000"/>
                </a:cubicBezTo>
                <a:cubicBezTo>
                  <a:pt x="588433" y="254000"/>
                  <a:pt x="573617" y="736600"/>
                  <a:pt x="482600" y="812800"/>
                </a:cubicBezTo>
                <a:cubicBezTo>
                  <a:pt x="391583" y="889000"/>
                  <a:pt x="195791" y="736600"/>
                  <a:pt x="0" y="584200"/>
                </a:cubicBezTo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900000" scaled="0"/>
            <a:tileRect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3263900" y="3666067"/>
            <a:ext cx="1115483" cy="1022350"/>
          </a:xfrm>
          <a:custGeom>
            <a:avLst/>
            <a:gdLst>
              <a:gd name="connsiteX0" fmla="*/ 254000 w 1115483"/>
              <a:gd name="connsiteY0" fmla="*/ 194733 h 1022350"/>
              <a:gd name="connsiteX1" fmla="*/ 749300 w 1115483"/>
              <a:gd name="connsiteY1" fmla="*/ 67733 h 1022350"/>
              <a:gd name="connsiteX2" fmla="*/ 1054100 w 1115483"/>
              <a:gd name="connsiteY2" fmla="*/ 601133 h 1022350"/>
              <a:gd name="connsiteX3" fmla="*/ 381000 w 1115483"/>
              <a:gd name="connsiteY3" fmla="*/ 994833 h 1022350"/>
              <a:gd name="connsiteX4" fmla="*/ 0 w 1115483"/>
              <a:gd name="connsiteY4" fmla="*/ 766233 h 10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483" h="1022350">
                <a:moveTo>
                  <a:pt x="254000" y="194733"/>
                </a:moveTo>
                <a:cubicBezTo>
                  <a:pt x="434975" y="97366"/>
                  <a:pt x="615950" y="0"/>
                  <a:pt x="749300" y="67733"/>
                </a:cubicBezTo>
                <a:cubicBezTo>
                  <a:pt x="882650" y="135466"/>
                  <a:pt x="1115483" y="446616"/>
                  <a:pt x="1054100" y="601133"/>
                </a:cubicBezTo>
                <a:cubicBezTo>
                  <a:pt x="992717" y="755650"/>
                  <a:pt x="556683" y="967316"/>
                  <a:pt x="381000" y="994833"/>
                </a:cubicBezTo>
                <a:cubicBezTo>
                  <a:pt x="205317" y="1022350"/>
                  <a:pt x="102658" y="894291"/>
                  <a:pt x="0" y="766233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5004048" y="2420888"/>
            <a:ext cx="442383" cy="541866"/>
          </a:xfrm>
          <a:custGeom>
            <a:avLst/>
            <a:gdLst>
              <a:gd name="connsiteX0" fmla="*/ 442383 w 442383"/>
              <a:gd name="connsiteY0" fmla="*/ 23283 h 541866"/>
              <a:gd name="connsiteX1" fmla="*/ 48683 w 442383"/>
              <a:gd name="connsiteY1" fmla="*/ 74083 h 541866"/>
              <a:gd name="connsiteX2" fmla="*/ 150283 w 442383"/>
              <a:gd name="connsiteY2" fmla="*/ 467783 h 541866"/>
              <a:gd name="connsiteX3" fmla="*/ 442383 w 442383"/>
              <a:gd name="connsiteY3" fmla="*/ 518583 h 54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383" h="541866">
                <a:moveTo>
                  <a:pt x="442383" y="23283"/>
                </a:moveTo>
                <a:cubicBezTo>
                  <a:pt x="269874" y="11641"/>
                  <a:pt x="97366" y="0"/>
                  <a:pt x="48683" y="74083"/>
                </a:cubicBezTo>
                <a:cubicBezTo>
                  <a:pt x="0" y="148166"/>
                  <a:pt x="84666" y="393700"/>
                  <a:pt x="150283" y="467783"/>
                </a:cubicBezTo>
                <a:cubicBezTo>
                  <a:pt x="215900" y="541866"/>
                  <a:pt x="329141" y="530224"/>
                  <a:pt x="442383" y="518583"/>
                </a:cubicBezTo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9600000" scaled="0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991100" y="3992033"/>
            <a:ext cx="1092200" cy="465667"/>
          </a:xfrm>
          <a:custGeom>
            <a:avLst/>
            <a:gdLst>
              <a:gd name="connsiteX0" fmla="*/ 1092200 w 1092200"/>
              <a:gd name="connsiteY0" fmla="*/ 414867 h 465667"/>
              <a:gd name="connsiteX1" fmla="*/ 546100 w 1092200"/>
              <a:gd name="connsiteY1" fmla="*/ 8467 h 465667"/>
              <a:gd name="connsiteX2" fmla="*/ 0 w 1092200"/>
              <a:gd name="connsiteY2" fmla="*/ 465667 h 46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200" h="465667">
                <a:moveTo>
                  <a:pt x="1092200" y="414867"/>
                </a:moveTo>
                <a:cubicBezTo>
                  <a:pt x="910166" y="207433"/>
                  <a:pt x="728133" y="0"/>
                  <a:pt x="546100" y="8467"/>
                </a:cubicBezTo>
                <a:cubicBezTo>
                  <a:pt x="364067" y="16934"/>
                  <a:pt x="182033" y="241300"/>
                  <a:pt x="0" y="46566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4359275" y="1616555"/>
            <a:ext cx="425450" cy="804333"/>
          </a:xfrm>
          <a:custGeom>
            <a:avLst/>
            <a:gdLst>
              <a:gd name="connsiteX0" fmla="*/ 196850 w 425450"/>
              <a:gd name="connsiteY0" fmla="*/ 524933 h 804333"/>
              <a:gd name="connsiteX1" fmla="*/ 31750 w 425450"/>
              <a:gd name="connsiteY1" fmla="*/ 93133 h 804333"/>
              <a:gd name="connsiteX2" fmla="*/ 387350 w 425450"/>
              <a:gd name="connsiteY2" fmla="*/ 118533 h 804333"/>
              <a:gd name="connsiteX3" fmla="*/ 260350 w 425450"/>
              <a:gd name="connsiteY3" fmla="*/ 804333 h 80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450" h="804333">
                <a:moveTo>
                  <a:pt x="196850" y="524933"/>
                </a:moveTo>
                <a:cubicBezTo>
                  <a:pt x="98425" y="342899"/>
                  <a:pt x="0" y="160866"/>
                  <a:pt x="31750" y="93133"/>
                </a:cubicBezTo>
                <a:cubicBezTo>
                  <a:pt x="63500" y="25400"/>
                  <a:pt x="349250" y="0"/>
                  <a:pt x="387350" y="118533"/>
                </a:cubicBezTo>
                <a:cubicBezTo>
                  <a:pt x="425450" y="237066"/>
                  <a:pt x="342900" y="520699"/>
                  <a:pt x="260350" y="804333"/>
                </a:cubicBezTo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5600000" scaled="0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5004048" y="3429000"/>
            <a:ext cx="609600" cy="806450"/>
          </a:xfrm>
          <a:custGeom>
            <a:avLst/>
            <a:gdLst>
              <a:gd name="connsiteX0" fmla="*/ 609600 w 609600"/>
              <a:gd name="connsiteY0" fmla="*/ 82550 h 806450"/>
              <a:gd name="connsiteX1" fmla="*/ 292100 w 609600"/>
              <a:gd name="connsiteY1" fmla="*/ 120650 h 806450"/>
              <a:gd name="connsiteX2" fmla="*/ 0 w 609600"/>
              <a:gd name="connsiteY2" fmla="*/ 806450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806450">
                <a:moveTo>
                  <a:pt x="609600" y="82550"/>
                </a:moveTo>
                <a:cubicBezTo>
                  <a:pt x="501650" y="41275"/>
                  <a:pt x="393700" y="0"/>
                  <a:pt x="292100" y="120650"/>
                </a:cubicBezTo>
                <a:cubicBezTo>
                  <a:pt x="190500" y="241300"/>
                  <a:pt x="95250" y="523875"/>
                  <a:pt x="0" y="80645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2411760" y="4581128"/>
            <a:ext cx="1595967" cy="891117"/>
          </a:xfrm>
          <a:custGeom>
            <a:avLst/>
            <a:gdLst>
              <a:gd name="connsiteX0" fmla="*/ 1066800 w 1595967"/>
              <a:gd name="connsiteY0" fmla="*/ 783167 h 891117"/>
              <a:gd name="connsiteX1" fmla="*/ 76200 w 1595967"/>
              <a:gd name="connsiteY1" fmla="*/ 770467 h 891117"/>
              <a:gd name="connsiteX2" fmla="*/ 609600 w 1595967"/>
              <a:gd name="connsiteY2" fmla="*/ 59267 h 891117"/>
              <a:gd name="connsiteX3" fmla="*/ 1524000 w 1595967"/>
              <a:gd name="connsiteY3" fmla="*/ 414867 h 891117"/>
              <a:gd name="connsiteX4" fmla="*/ 1066800 w 1595967"/>
              <a:gd name="connsiteY4" fmla="*/ 783167 h 89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5967" h="891117">
                <a:moveTo>
                  <a:pt x="1066800" y="783167"/>
                </a:moveTo>
                <a:cubicBezTo>
                  <a:pt x="825500" y="842434"/>
                  <a:pt x="152400" y="891117"/>
                  <a:pt x="76200" y="770467"/>
                </a:cubicBezTo>
                <a:cubicBezTo>
                  <a:pt x="0" y="649817"/>
                  <a:pt x="368300" y="118534"/>
                  <a:pt x="609600" y="59267"/>
                </a:cubicBezTo>
                <a:cubicBezTo>
                  <a:pt x="850900" y="0"/>
                  <a:pt x="1452033" y="292100"/>
                  <a:pt x="1524000" y="414867"/>
                </a:cubicBezTo>
                <a:cubicBezTo>
                  <a:pt x="1595967" y="537634"/>
                  <a:pt x="1308100" y="723900"/>
                  <a:pt x="1066800" y="783167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6324600" y="4900083"/>
            <a:ext cx="1996017" cy="311150"/>
          </a:xfrm>
          <a:custGeom>
            <a:avLst/>
            <a:gdLst>
              <a:gd name="connsiteX0" fmla="*/ 787400 w 1996017"/>
              <a:gd name="connsiteY0" fmla="*/ 268817 h 311150"/>
              <a:gd name="connsiteX1" fmla="*/ 1930400 w 1996017"/>
              <a:gd name="connsiteY1" fmla="*/ 268817 h 311150"/>
              <a:gd name="connsiteX2" fmla="*/ 1181100 w 1996017"/>
              <a:gd name="connsiteY2" fmla="*/ 14817 h 311150"/>
              <a:gd name="connsiteX3" fmla="*/ 63500 w 1996017"/>
              <a:gd name="connsiteY3" fmla="*/ 179917 h 311150"/>
              <a:gd name="connsiteX4" fmla="*/ 787400 w 1996017"/>
              <a:gd name="connsiteY4" fmla="*/ 268817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6017" h="311150">
                <a:moveTo>
                  <a:pt x="787400" y="268817"/>
                </a:moveTo>
                <a:cubicBezTo>
                  <a:pt x="1098550" y="283634"/>
                  <a:pt x="1864783" y="311150"/>
                  <a:pt x="1930400" y="268817"/>
                </a:cubicBezTo>
                <a:cubicBezTo>
                  <a:pt x="1996017" y="226484"/>
                  <a:pt x="1492250" y="29634"/>
                  <a:pt x="1181100" y="14817"/>
                </a:cubicBezTo>
                <a:cubicBezTo>
                  <a:pt x="869950" y="0"/>
                  <a:pt x="127000" y="137584"/>
                  <a:pt x="63500" y="179917"/>
                </a:cubicBezTo>
                <a:cubicBezTo>
                  <a:pt x="0" y="222250"/>
                  <a:pt x="476250" y="254000"/>
                  <a:pt x="787400" y="268817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3275856" y="2132856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2123728" y="2924944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5652120" y="2132856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6732240" y="3429000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 rot="3210341">
            <a:off x="2456677" y="3593751"/>
            <a:ext cx="720080" cy="1326108"/>
            <a:chOff x="251520" y="1556792"/>
            <a:chExt cx="720080" cy="1326108"/>
          </a:xfrm>
        </p:grpSpPr>
        <p:sp>
          <p:nvSpPr>
            <p:cNvPr id="22" name="Freeform 21"/>
            <p:cNvSpPr/>
            <p:nvPr/>
          </p:nvSpPr>
          <p:spPr>
            <a:xfrm>
              <a:off x="254000" y="1714500"/>
              <a:ext cx="711200" cy="1168400"/>
            </a:xfrm>
            <a:custGeom>
              <a:avLst/>
              <a:gdLst>
                <a:gd name="connsiteX0" fmla="*/ 0 w 711200"/>
                <a:gd name="connsiteY0" fmla="*/ 1003300 h 1168400"/>
                <a:gd name="connsiteX1" fmla="*/ 0 w 711200"/>
                <a:gd name="connsiteY1" fmla="*/ 0 h 1168400"/>
                <a:gd name="connsiteX2" fmla="*/ 711200 w 711200"/>
                <a:gd name="connsiteY2" fmla="*/ 0 h 1168400"/>
                <a:gd name="connsiteX3" fmla="*/ 711200 w 711200"/>
                <a:gd name="connsiteY3" fmla="*/ 635000 h 1168400"/>
                <a:gd name="connsiteX4" fmla="*/ 482600 w 711200"/>
                <a:gd name="connsiteY4" fmla="*/ 469900 h 1168400"/>
                <a:gd name="connsiteX5" fmla="*/ 495300 w 711200"/>
                <a:gd name="connsiteY5" fmla="*/ 736600 h 1168400"/>
                <a:gd name="connsiteX6" fmla="*/ 406400 w 711200"/>
                <a:gd name="connsiteY6" fmla="*/ 622300 h 1168400"/>
                <a:gd name="connsiteX7" fmla="*/ 381000 w 711200"/>
                <a:gd name="connsiteY7" fmla="*/ 850900 h 1168400"/>
                <a:gd name="connsiteX8" fmla="*/ 203200 w 711200"/>
                <a:gd name="connsiteY8" fmla="*/ 749300 h 1168400"/>
                <a:gd name="connsiteX9" fmla="*/ 165100 w 711200"/>
                <a:gd name="connsiteY9" fmla="*/ 1168400 h 1168400"/>
                <a:gd name="connsiteX10" fmla="*/ 12700 w 711200"/>
                <a:gd name="connsiteY10" fmla="*/ 1079500 h 1168400"/>
                <a:gd name="connsiteX11" fmla="*/ 0 w 711200"/>
                <a:gd name="connsiteY11" fmla="*/ 100330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1200" h="1168400">
                  <a:moveTo>
                    <a:pt x="0" y="1003300"/>
                  </a:moveTo>
                  <a:lnTo>
                    <a:pt x="0" y="0"/>
                  </a:lnTo>
                  <a:lnTo>
                    <a:pt x="711200" y="0"/>
                  </a:lnTo>
                  <a:lnTo>
                    <a:pt x="711200" y="635000"/>
                  </a:lnTo>
                  <a:lnTo>
                    <a:pt x="482600" y="469900"/>
                  </a:lnTo>
                  <a:lnTo>
                    <a:pt x="495300" y="736600"/>
                  </a:lnTo>
                  <a:lnTo>
                    <a:pt x="406400" y="622300"/>
                  </a:lnTo>
                  <a:lnTo>
                    <a:pt x="381000" y="850900"/>
                  </a:lnTo>
                  <a:lnTo>
                    <a:pt x="203200" y="749300"/>
                  </a:lnTo>
                  <a:lnTo>
                    <a:pt x="165100" y="1168400"/>
                  </a:lnTo>
                  <a:lnTo>
                    <a:pt x="12700" y="1079500"/>
                  </a:lnTo>
                  <a:lnTo>
                    <a:pt x="0" y="10033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MOO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MILK</a:t>
              </a:r>
            </a:p>
            <a:p>
              <a:pPr algn="ctr"/>
              <a:endPara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1520" y="1556792"/>
              <a:ext cx="720080" cy="1440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Freeform 11"/>
          <p:cNvSpPr/>
          <p:nvPr/>
        </p:nvSpPr>
        <p:spPr>
          <a:xfrm>
            <a:off x="1361017" y="4356100"/>
            <a:ext cx="1481666" cy="501650"/>
          </a:xfrm>
          <a:custGeom>
            <a:avLst/>
            <a:gdLst>
              <a:gd name="connsiteX0" fmla="*/ 1153583 w 1481666"/>
              <a:gd name="connsiteY0" fmla="*/ 12700 h 501650"/>
              <a:gd name="connsiteX1" fmla="*/ 23283 w 1481666"/>
              <a:gd name="connsiteY1" fmla="*/ 368300 h 501650"/>
              <a:gd name="connsiteX2" fmla="*/ 1293283 w 1481666"/>
              <a:gd name="connsiteY2" fmla="*/ 444500 h 501650"/>
              <a:gd name="connsiteX3" fmla="*/ 1153583 w 1481666"/>
              <a:gd name="connsiteY3" fmla="*/ 1270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1666" h="501650">
                <a:moveTo>
                  <a:pt x="1153583" y="12700"/>
                </a:moveTo>
                <a:cubicBezTo>
                  <a:pt x="941916" y="0"/>
                  <a:pt x="0" y="296333"/>
                  <a:pt x="23283" y="368300"/>
                </a:cubicBezTo>
                <a:cubicBezTo>
                  <a:pt x="46566" y="440267"/>
                  <a:pt x="1104900" y="501650"/>
                  <a:pt x="1293283" y="444500"/>
                </a:cubicBezTo>
                <a:cubicBezTo>
                  <a:pt x="1481666" y="387350"/>
                  <a:pt x="1365250" y="25400"/>
                  <a:pt x="1153583" y="12700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3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3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194 0.00855 0.06406 0.01734 0.08646 0.0104 C 0.10885 0.00346 0.12135 -0.01943 0.13385 -0.04209 " pathEditMode="relative" ptsTypes="a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462 0.01133 0.08924 0.02266 0.08664 0.04185 C 0.08403 0.06104 0.03421 0.08809 -0.01562 0.11538 " pathEditMode="relative" ptsTypes="aaA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781 -0.03145 -0.11545 -0.06289 -0.14948 -0.09434 C -0.18351 -0.12578 -0.1941 -0.15746 -0.20469 -0.18891 " pathEditMode="relative" ptsTypes="aaA">
                                      <p:cBhvr>
                                        <p:cTn id="5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01 -0.03583 0.04202 -0.07167 0.03941 -0.09433 C 0.03681 -0.11699 0.01059 -0.1267 -0.01562 -0.13641 " pathEditMode="relative" ptsTypes="aaA">
                                      <p:cBhvr>
                                        <p:cTn id="5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/>
        </p:nvGrpSpPr>
        <p:grpSpPr>
          <a:xfrm>
            <a:off x="-1476672" y="-1611560"/>
            <a:ext cx="11089232" cy="8640960"/>
            <a:chOff x="323528" y="-891480"/>
            <a:chExt cx="11089232" cy="8640960"/>
          </a:xfrm>
        </p:grpSpPr>
        <p:sp>
          <p:nvSpPr>
            <p:cNvPr id="119" name="Rectangle 118"/>
            <p:cNvSpPr/>
            <p:nvPr/>
          </p:nvSpPr>
          <p:spPr>
            <a:xfrm>
              <a:off x="1403648" y="4005064"/>
              <a:ext cx="9793088" cy="3744416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1619672" y="4005064"/>
              <a:ext cx="97930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1" name="Picture 2" descr="https://www.wetterzentrale.de/maps/GFSOPEU18_0_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8144" y="-675456"/>
              <a:ext cx="4320480" cy="34689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1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-891480"/>
              <a:ext cx="3922192" cy="38971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90" name="Freeform 89"/>
          <p:cNvSpPr/>
          <p:nvPr/>
        </p:nvSpPr>
        <p:spPr>
          <a:xfrm rot="2508607" flipV="1">
            <a:off x="2797376" y="3198173"/>
            <a:ext cx="777996" cy="102197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reeform 86"/>
          <p:cNvSpPr/>
          <p:nvPr/>
        </p:nvSpPr>
        <p:spPr>
          <a:xfrm rot="15137224" flipH="1" flipV="1">
            <a:off x="408111" y="4003008"/>
            <a:ext cx="742109" cy="102197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rot="18782830" flipH="1" flipV="1">
            <a:off x="507172" y="3249945"/>
            <a:ext cx="742109" cy="102197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Freeform 90"/>
          <p:cNvSpPr/>
          <p:nvPr/>
        </p:nvSpPr>
        <p:spPr>
          <a:xfrm rot="6495868" flipV="1">
            <a:off x="2879931" y="4102271"/>
            <a:ext cx="777996" cy="102197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8" name="Group 107"/>
          <p:cNvGrpSpPr/>
          <p:nvPr/>
        </p:nvGrpSpPr>
        <p:grpSpPr>
          <a:xfrm>
            <a:off x="2843808" y="3429000"/>
            <a:ext cx="1151652" cy="1231310"/>
            <a:chOff x="3430416" y="3458062"/>
            <a:chExt cx="1151652" cy="1231310"/>
          </a:xfrm>
        </p:grpSpPr>
        <p:sp>
          <p:nvSpPr>
            <p:cNvPr id="100" name="Freeform 99"/>
            <p:cNvSpPr/>
            <p:nvPr/>
          </p:nvSpPr>
          <p:spPr>
            <a:xfrm rot="3701136" flipV="1">
              <a:off x="3552404" y="3558214"/>
              <a:ext cx="777996" cy="102197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1" name="Group 100"/>
            <p:cNvGrpSpPr/>
            <p:nvPr/>
          </p:nvGrpSpPr>
          <p:grpSpPr>
            <a:xfrm rot="345153">
              <a:off x="3955777" y="3458062"/>
              <a:ext cx="626291" cy="1231310"/>
              <a:chOff x="3955777" y="3458062"/>
              <a:chExt cx="626291" cy="1231310"/>
            </a:xfrm>
          </p:grpSpPr>
          <p:grpSp>
            <p:nvGrpSpPr>
              <p:cNvPr id="96" name="Group 22"/>
              <p:cNvGrpSpPr/>
              <p:nvPr/>
            </p:nvGrpSpPr>
            <p:grpSpPr>
              <a:xfrm>
                <a:off x="3955777" y="3458062"/>
                <a:ext cx="626291" cy="1231310"/>
                <a:chOff x="7164288" y="2564904"/>
                <a:chExt cx="648072" cy="1152128"/>
              </a:xfrm>
            </p:grpSpPr>
            <p:sp>
              <p:nvSpPr>
                <p:cNvPr id="97" name="Rounded Rectangle 96"/>
                <p:cNvSpPr/>
                <p:nvPr/>
              </p:nvSpPr>
              <p:spPr>
                <a:xfrm>
                  <a:off x="7164288" y="2564904"/>
                  <a:ext cx="648072" cy="1152128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Rounded Rectangle 97"/>
                <p:cNvSpPr/>
                <p:nvPr/>
              </p:nvSpPr>
              <p:spPr>
                <a:xfrm>
                  <a:off x="7236296" y="2636912"/>
                  <a:ext cx="504056" cy="936104"/>
                </a:xfrm>
                <a:prstGeom prst="roundRect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7431112" y="3573016"/>
                  <a:ext cx="144016" cy="14401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57648" y="3813418"/>
                <a:ext cx="423111" cy="4518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3" name="Freeform 72"/>
          <p:cNvSpPr/>
          <p:nvPr/>
        </p:nvSpPr>
        <p:spPr>
          <a:xfrm>
            <a:off x="750827" y="3930009"/>
            <a:ext cx="436798" cy="97357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 73"/>
          <p:cNvSpPr/>
          <p:nvPr/>
        </p:nvSpPr>
        <p:spPr>
          <a:xfrm flipH="1">
            <a:off x="2915817" y="3930009"/>
            <a:ext cx="405658" cy="98511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74"/>
          <p:cNvGrpSpPr/>
          <p:nvPr/>
        </p:nvGrpSpPr>
        <p:grpSpPr>
          <a:xfrm>
            <a:off x="1382607" y="5262193"/>
            <a:ext cx="1260168" cy="687087"/>
            <a:chOff x="1747239" y="4398097"/>
            <a:chExt cx="1260168" cy="687087"/>
          </a:xfrm>
        </p:grpSpPr>
        <p:sp>
          <p:nvSpPr>
            <p:cNvPr id="76" name="Freeform 75"/>
            <p:cNvSpPr/>
            <p:nvPr/>
          </p:nvSpPr>
          <p:spPr>
            <a:xfrm flipH="1">
              <a:off x="2467335" y="4398097"/>
              <a:ext cx="540072" cy="68708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747239" y="4398097"/>
              <a:ext cx="540072" cy="68708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56"/>
          <p:cNvGrpSpPr/>
          <p:nvPr/>
        </p:nvGrpSpPr>
        <p:grpSpPr>
          <a:xfrm>
            <a:off x="998489" y="3365187"/>
            <a:ext cx="2061344" cy="2004982"/>
            <a:chOff x="755576" y="2492896"/>
            <a:chExt cx="2061344" cy="2004982"/>
          </a:xfrm>
        </p:grpSpPr>
        <p:sp>
          <p:nvSpPr>
            <p:cNvPr id="79" name="Oval 68"/>
            <p:cNvSpPr/>
            <p:nvPr/>
          </p:nvSpPr>
          <p:spPr>
            <a:xfrm>
              <a:off x="755576" y="2492896"/>
              <a:ext cx="2061341" cy="2004982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55579" y="2532538"/>
              <a:ext cx="1030670" cy="763975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83592" y="2532538"/>
              <a:ext cx="902660" cy="553335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044508" y="2532538"/>
              <a:ext cx="741742" cy="305150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 82"/>
            <p:cNvSpPr/>
            <p:nvPr/>
          </p:nvSpPr>
          <p:spPr>
            <a:xfrm flipH="1">
              <a:off x="1786248" y="2532538"/>
              <a:ext cx="1030672" cy="763975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reeform 83"/>
            <p:cNvSpPr/>
            <p:nvPr/>
          </p:nvSpPr>
          <p:spPr>
            <a:xfrm flipH="1">
              <a:off x="1786250" y="2532538"/>
              <a:ext cx="902661" cy="553335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 flipH="1">
              <a:off x="1786250" y="2532538"/>
              <a:ext cx="741742" cy="305150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6" name="Oval 85"/>
          <p:cNvSpPr/>
          <p:nvPr/>
        </p:nvSpPr>
        <p:spPr>
          <a:xfrm>
            <a:off x="1951950" y="4437112"/>
            <a:ext cx="171779" cy="16977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99"/>
          <p:cNvGrpSpPr/>
          <p:nvPr/>
        </p:nvGrpSpPr>
        <p:grpSpPr>
          <a:xfrm>
            <a:off x="1780980" y="4175254"/>
            <a:ext cx="486765" cy="204823"/>
            <a:chOff x="1995445" y="3314205"/>
            <a:chExt cx="486765" cy="204823"/>
          </a:xfrm>
        </p:grpSpPr>
        <p:sp>
          <p:nvSpPr>
            <p:cNvPr id="88" name="Oval 87"/>
            <p:cNvSpPr/>
            <p:nvPr/>
          </p:nvSpPr>
          <p:spPr>
            <a:xfrm>
              <a:off x="1995445" y="3314205"/>
              <a:ext cx="107004" cy="204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/>
            <p:nvPr/>
          </p:nvSpPr>
          <p:spPr>
            <a:xfrm>
              <a:off x="2375206" y="3314205"/>
              <a:ext cx="107004" cy="204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1008970" y="4336638"/>
            <a:ext cx="2078754" cy="936104"/>
            <a:chOff x="1043608" y="2780928"/>
            <a:chExt cx="1872208" cy="1152128"/>
          </a:xfrm>
        </p:grpSpPr>
        <p:sp>
          <p:nvSpPr>
            <p:cNvPr id="114" name="Freeform 113"/>
            <p:cNvSpPr/>
            <p:nvPr/>
          </p:nvSpPr>
          <p:spPr>
            <a:xfrm>
              <a:off x="1043608" y="2780928"/>
              <a:ext cx="1872208" cy="1152128"/>
            </a:xfrm>
            <a:custGeom>
              <a:avLst/>
              <a:gdLst>
                <a:gd name="connsiteX0" fmla="*/ 409575 w 2260600"/>
                <a:gd name="connsiteY0" fmla="*/ 60325 h 1258887"/>
                <a:gd name="connsiteX1" fmla="*/ 1114425 w 2260600"/>
                <a:gd name="connsiteY1" fmla="*/ 260350 h 1258887"/>
                <a:gd name="connsiteX2" fmla="*/ 2047875 w 2260600"/>
                <a:gd name="connsiteY2" fmla="*/ 88900 h 1258887"/>
                <a:gd name="connsiteX3" fmla="*/ 2105025 w 2260600"/>
                <a:gd name="connsiteY3" fmla="*/ 774700 h 1258887"/>
                <a:gd name="connsiteX4" fmla="*/ 1114425 w 2260600"/>
                <a:gd name="connsiteY4" fmla="*/ 1231900 h 1258887"/>
                <a:gd name="connsiteX5" fmla="*/ 152400 w 2260600"/>
                <a:gd name="connsiteY5" fmla="*/ 612775 h 1258887"/>
                <a:gd name="connsiteX6" fmla="*/ 200025 w 2260600"/>
                <a:gd name="connsiteY6" fmla="*/ 88900 h 1258887"/>
                <a:gd name="connsiteX7" fmla="*/ 409575 w 2260600"/>
                <a:gd name="connsiteY7" fmla="*/ 60325 h 1258887"/>
                <a:gd name="connsiteX0" fmla="*/ 200025 w 2260600"/>
                <a:gd name="connsiteY0" fmla="*/ 85725 h 1255712"/>
                <a:gd name="connsiteX1" fmla="*/ 1114425 w 2260600"/>
                <a:gd name="connsiteY1" fmla="*/ 257175 h 1255712"/>
                <a:gd name="connsiteX2" fmla="*/ 2047875 w 2260600"/>
                <a:gd name="connsiteY2" fmla="*/ 85725 h 1255712"/>
                <a:gd name="connsiteX3" fmla="*/ 2105025 w 2260600"/>
                <a:gd name="connsiteY3" fmla="*/ 771525 h 1255712"/>
                <a:gd name="connsiteX4" fmla="*/ 1114425 w 2260600"/>
                <a:gd name="connsiteY4" fmla="*/ 1228725 h 1255712"/>
                <a:gd name="connsiteX5" fmla="*/ 152400 w 2260600"/>
                <a:gd name="connsiteY5" fmla="*/ 609600 h 1255712"/>
                <a:gd name="connsiteX6" fmla="*/ 200025 w 2260600"/>
                <a:gd name="connsiteY6" fmla="*/ 85725 h 1255712"/>
                <a:gd name="connsiteX0" fmla="*/ 228217 w 2254961"/>
                <a:gd name="connsiteY0" fmla="*/ 86493 h 1255712"/>
                <a:gd name="connsiteX1" fmla="*/ 1108786 w 2254961"/>
                <a:gd name="connsiteY1" fmla="*/ 257175 h 1255712"/>
                <a:gd name="connsiteX2" fmla="*/ 2042236 w 2254961"/>
                <a:gd name="connsiteY2" fmla="*/ 85725 h 1255712"/>
                <a:gd name="connsiteX3" fmla="*/ 2099386 w 2254961"/>
                <a:gd name="connsiteY3" fmla="*/ 771525 h 1255712"/>
                <a:gd name="connsiteX4" fmla="*/ 1108786 w 2254961"/>
                <a:gd name="connsiteY4" fmla="*/ 1228725 h 1255712"/>
                <a:gd name="connsiteX5" fmla="*/ 146761 w 2254961"/>
                <a:gd name="connsiteY5" fmla="*/ 609600 h 1255712"/>
                <a:gd name="connsiteX6" fmla="*/ 228217 w 2254961"/>
                <a:gd name="connsiteY6" fmla="*/ 86493 h 1255712"/>
                <a:gd name="connsiteX0" fmla="*/ 146762 w 2173506"/>
                <a:gd name="connsiteY0" fmla="*/ 86493 h 1234885"/>
                <a:gd name="connsiteX1" fmla="*/ 1027331 w 2173506"/>
                <a:gd name="connsiteY1" fmla="*/ 257175 h 1234885"/>
                <a:gd name="connsiteX2" fmla="*/ 1960781 w 2173506"/>
                <a:gd name="connsiteY2" fmla="*/ 85725 h 1234885"/>
                <a:gd name="connsiteX3" fmla="*/ 2017931 w 2173506"/>
                <a:gd name="connsiteY3" fmla="*/ 771525 h 1234885"/>
                <a:gd name="connsiteX4" fmla="*/ 1027331 w 2173506"/>
                <a:gd name="connsiteY4" fmla="*/ 1228725 h 1234885"/>
                <a:gd name="connsiteX5" fmla="*/ 146761 w 2173506"/>
                <a:gd name="connsiteY5" fmla="*/ 734565 h 1234885"/>
                <a:gd name="connsiteX6" fmla="*/ 146762 w 2173506"/>
                <a:gd name="connsiteY6" fmla="*/ 86493 h 1234885"/>
                <a:gd name="connsiteX0" fmla="*/ 146762 w 2177356"/>
                <a:gd name="connsiteY0" fmla="*/ 86493 h 1100766"/>
                <a:gd name="connsiteX1" fmla="*/ 1027331 w 2177356"/>
                <a:gd name="connsiteY1" fmla="*/ 257175 h 1100766"/>
                <a:gd name="connsiteX2" fmla="*/ 1960781 w 2177356"/>
                <a:gd name="connsiteY2" fmla="*/ 85725 h 1100766"/>
                <a:gd name="connsiteX3" fmla="*/ 2017931 w 2177356"/>
                <a:gd name="connsiteY3" fmla="*/ 771525 h 1100766"/>
                <a:gd name="connsiteX4" fmla="*/ 1004230 w 2177356"/>
                <a:gd name="connsiteY4" fmla="*/ 1094606 h 1100766"/>
                <a:gd name="connsiteX5" fmla="*/ 146761 w 2177356"/>
                <a:gd name="connsiteY5" fmla="*/ 734565 h 1100766"/>
                <a:gd name="connsiteX6" fmla="*/ 146762 w 2177356"/>
                <a:gd name="connsiteY6" fmla="*/ 86493 h 1100766"/>
                <a:gd name="connsiteX0" fmla="*/ 146762 w 2112834"/>
                <a:gd name="connsiteY0" fmla="*/ 92334 h 1112448"/>
                <a:gd name="connsiteX1" fmla="*/ 1027331 w 2112834"/>
                <a:gd name="connsiteY1" fmla="*/ 263016 h 1112448"/>
                <a:gd name="connsiteX2" fmla="*/ 1960781 w 2112834"/>
                <a:gd name="connsiteY2" fmla="*/ 91566 h 1112448"/>
                <a:gd name="connsiteX3" fmla="*/ 1939650 w 2112834"/>
                <a:gd name="connsiteY3" fmla="*/ 812415 h 1112448"/>
                <a:gd name="connsiteX4" fmla="*/ 1004230 w 2112834"/>
                <a:gd name="connsiteY4" fmla="*/ 1100447 h 1112448"/>
                <a:gd name="connsiteX5" fmla="*/ 146761 w 2112834"/>
                <a:gd name="connsiteY5" fmla="*/ 740406 h 1112448"/>
                <a:gd name="connsiteX6" fmla="*/ 146762 w 2112834"/>
                <a:gd name="connsiteY6" fmla="*/ 92334 h 1112448"/>
                <a:gd name="connsiteX0" fmla="*/ 146762 w 2169654"/>
                <a:gd name="connsiteY0" fmla="*/ 91565 h 1111679"/>
                <a:gd name="connsiteX1" fmla="*/ 1027331 w 2169654"/>
                <a:gd name="connsiteY1" fmla="*/ 262247 h 1111679"/>
                <a:gd name="connsiteX2" fmla="*/ 2017602 w 2169654"/>
                <a:gd name="connsiteY2" fmla="*/ 91566 h 1111679"/>
                <a:gd name="connsiteX3" fmla="*/ 1939650 w 2169654"/>
                <a:gd name="connsiteY3" fmla="*/ 811646 h 1111679"/>
                <a:gd name="connsiteX4" fmla="*/ 1004230 w 2169654"/>
                <a:gd name="connsiteY4" fmla="*/ 1099678 h 1111679"/>
                <a:gd name="connsiteX5" fmla="*/ 146761 w 2169654"/>
                <a:gd name="connsiteY5" fmla="*/ 739637 h 1111679"/>
                <a:gd name="connsiteX6" fmla="*/ 146762 w 2169654"/>
                <a:gd name="connsiteY6" fmla="*/ 91565 h 1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9654" h="1111679">
                  <a:moveTo>
                    <a:pt x="146762" y="91565"/>
                  </a:moveTo>
                  <a:cubicBezTo>
                    <a:pt x="293524" y="12000"/>
                    <a:pt x="715524" y="262247"/>
                    <a:pt x="1027331" y="262247"/>
                  </a:cubicBezTo>
                  <a:cubicBezTo>
                    <a:pt x="1339138" y="262247"/>
                    <a:pt x="1865549" y="0"/>
                    <a:pt x="2017602" y="91566"/>
                  </a:cubicBezTo>
                  <a:cubicBezTo>
                    <a:pt x="2169655" y="183132"/>
                    <a:pt x="2108545" y="643627"/>
                    <a:pt x="1939650" y="811646"/>
                  </a:cubicBezTo>
                  <a:cubicBezTo>
                    <a:pt x="1770755" y="979665"/>
                    <a:pt x="1303045" y="1111679"/>
                    <a:pt x="1004230" y="1099678"/>
                  </a:cubicBezTo>
                  <a:cubicBezTo>
                    <a:pt x="705415" y="1087677"/>
                    <a:pt x="289672" y="907656"/>
                    <a:pt x="146761" y="739637"/>
                  </a:cubicBezTo>
                  <a:cubicBezTo>
                    <a:pt x="3850" y="571618"/>
                    <a:pt x="0" y="171130"/>
                    <a:pt x="146762" y="91565"/>
                  </a:cubicBezTo>
                  <a:close/>
                </a:path>
              </a:pathLst>
            </a:custGeom>
            <a:solidFill>
              <a:srgbClr val="66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115617" y="2924943"/>
              <a:ext cx="1728192" cy="288033"/>
            </a:xfrm>
            <a:custGeom>
              <a:avLst/>
              <a:gdLst>
                <a:gd name="connsiteX0" fmla="*/ 0 w 1724025"/>
                <a:gd name="connsiteY0" fmla="*/ 9525 h 287337"/>
                <a:gd name="connsiteX1" fmla="*/ 800100 w 1724025"/>
                <a:gd name="connsiteY1" fmla="*/ 285750 h 287337"/>
                <a:gd name="connsiteX2" fmla="*/ 1724025 w 1724025"/>
                <a:gd name="connsiteY2" fmla="*/ 0 h 287337"/>
                <a:gd name="connsiteX0" fmla="*/ 0 w 1713309"/>
                <a:gd name="connsiteY0" fmla="*/ 0 h 351528"/>
                <a:gd name="connsiteX1" fmla="*/ 789384 w 1713309"/>
                <a:gd name="connsiteY1" fmla="*/ 342131 h 351528"/>
                <a:gd name="connsiteX2" fmla="*/ 1713309 w 1713309"/>
                <a:gd name="connsiteY2" fmla="*/ 56381 h 351528"/>
                <a:gd name="connsiteX0" fmla="*/ 0 w 1728192"/>
                <a:gd name="connsiteY0" fmla="*/ 0 h 342131"/>
                <a:gd name="connsiteX1" fmla="*/ 789384 w 1728192"/>
                <a:gd name="connsiteY1" fmla="*/ 342131 h 342131"/>
                <a:gd name="connsiteX2" fmla="*/ 1728192 w 1728192"/>
                <a:gd name="connsiteY2" fmla="*/ 0 h 342131"/>
                <a:gd name="connsiteX0" fmla="*/ 0 w 1728192"/>
                <a:gd name="connsiteY0" fmla="*/ 0 h 288033"/>
                <a:gd name="connsiteX1" fmla="*/ 792087 w 1728192"/>
                <a:gd name="connsiteY1" fmla="*/ 288033 h 288033"/>
                <a:gd name="connsiteX2" fmla="*/ 1728192 w 1728192"/>
                <a:gd name="connsiteY2" fmla="*/ 0 h 28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8192" h="288033">
                  <a:moveTo>
                    <a:pt x="0" y="0"/>
                  </a:moveTo>
                  <a:cubicBezTo>
                    <a:pt x="256381" y="138906"/>
                    <a:pt x="504055" y="288033"/>
                    <a:pt x="792087" y="288033"/>
                  </a:cubicBezTo>
                  <a:cubicBezTo>
                    <a:pt x="1080119" y="288033"/>
                    <a:pt x="1409898" y="142081"/>
                    <a:pt x="17281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115616" y="3438525"/>
              <a:ext cx="1656184" cy="360929"/>
            </a:xfrm>
            <a:custGeom>
              <a:avLst/>
              <a:gdLst>
                <a:gd name="connsiteX0" fmla="*/ 0 w 1752600"/>
                <a:gd name="connsiteY0" fmla="*/ 9525 h 268288"/>
                <a:gd name="connsiteX1" fmla="*/ 809625 w 1752600"/>
                <a:gd name="connsiteY1" fmla="*/ 266700 h 268288"/>
                <a:gd name="connsiteX2" fmla="*/ 1752600 w 1752600"/>
                <a:gd name="connsiteY2" fmla="*/ 0 h 268288"/>
                <a:gd name="connsiteX0" fmla="*/ 0 w 1752600"/>
                <a:gd name="connsiteY0" fmla="*/ 0 h 267589"/>
                <a:gd name="connsiteX1" fmla="*/ 809625 w 1752600"/>
                <a:gd name="connsiteY1" fmla="*/ 257175 h 267589"/>
                <a:gd name="connsiteX2" fmla="*/ 1752600 w 1752600"/>
                <a:gd name="connsiteY2" fmla="*/ 62483 h 267589"/>
                <a:gd name="connsiteX0" fmla="*/ 0 w 1752600"/>
                <a:gd name="connsiteY0" fmla="*/ 0 h 360929"/>
                <a:gd name="connsiteX1" fmla="*/ 838200 w 1752600"/>
                <a:gd name="connsiteY1" fmla="*/ 350515 h 360929"/>
                <a:gd name="connsiteX2" fmla="*/ 1752600 w 1752600"/>
                <a:gd name="connsiteY2" fmla="*/ 62483 h 36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2600" h="360929">
                  <a:moveTo>
                    <a:pt x="0" y="0"/>
                  </a:moveTo>
                  <a:cubicBezTo>
                    <a:pt x="258762" y="129381"/>
                    <a:pt x="546100" y="340101"/>
                    <a:pt x="838200" y="350515"/>
                  </a:cubicBezTo>
                  <a:cubicBezTo>
                    <a:pt x="1130300" y="360929"/>
                    <a:pt x="1427162" y="195039"/>
                    <a:pt x="1752600" y="6248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30"/>
          <p:cNvGrpSpPr/>
          <p:nvPr/>
        </p:nvGrpSpPr>
        <p:grpSpPr>
          <a:xfrm flipV="1">
            <a:off x="1691680" y="4005064"/>
            <a:ext cx="648072" cy="117727"/>
            <a:chOff x="3347864" y="2492896"/>
            <a:chExt cx="665183" cy="144016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Freeform 159"/>
          <p:cNvSpPr/>
          <p:nvPr/>
        </p:nvSpPr>
        <p:spPr>
          <a:xfrm rot="992792">
            <a:off x="5572261" y="3967933"/>
            <a:ext cx="42562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81"/>
          <p:cNvGrpSpPr/>
          <p:nvPr/>
        </p:nvGrpSpPr>
        <p:grpSpPr>
          <a:xfrm>
            <a:off x="5724128" y="2926855"/>
            <a:ext cx="2841653" cy="4335022"/>
            <a:chOff x="5724128" y="2926855"/>
            <a:chExt cx="2841653" cy="4335022"/>
          </a:xfrm>
        </p:grpSpPr>
        <p:sp>
          <p:nvSpPr>
            <p:cNvPr id="162" name="Freeform 161"/>
            <p:cNvSpPr/>
            <p:nvPr/>
          </p:nvSpPr>
          <p:spPr>
            <a:xfrm rot="20934843" flipH="1">
              <a:off x="8109233" y="4038792"/>
              <a:ext cx="456548" cy="129427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34"/>
            <p:cNvGrpSpPr/>
            <p:nvPr/>
          </p:nvGrpSpPr>
          <p:grpSpPr>
            <a:xfrm>
              <a:off x="6145020" y="5447135"/>
              <a:ext cx="1815873" cy="939340"/>
              <a:chOff x="3620223" y="4501259"/>
              <a:chExt cx="1815873" cy="939340"/>
            </a:xfrm>
          </p:grpSpPr>
          <p:sp>
            <p:nvSpPr>
              <p:cNvPr id="164" name="Freeform 163"/>
              <p:cNvSpPr/>
              <p:nvPr/>
            </p:nvSpPr>
            <p:spPr>
              <a:xfrm flipH="1">
                <a:off x="4657114" y="4501259"/>
                <a:ext cx="778982" cy="93934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3620223" y="4501259"/>
                <a:ext cx="728066" cy="93934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6" name="Chord 165"/>
            <p:cNvSpPr/>
            <p:nvPr/>
          </p:nvSpPr>
          <p:spPr>
            <a:xfrm>
              <a:off x="5724128" y="3429000"/>
              <a:ext cx="2657657" cy="3832877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24"/>
            <p:cNvGrpSpPr/>
            <p:nvPr/>
          </p:nvGrpSpPr>
          <p:grpSpPr>
            <a:xfrm>
              <a:off x="6409285" y="2926855"/>
              <a:ext cx="1287340" cy="1145866"/>
              <a:chOff x="-1009262" y="1732638"/>
              <a:chExt cx="1033010" cy="831187"/>
            </a:xfrm>
            <a:solidFill>
              <a:srgbClr val="FF3300"/>
            </a:solidFill>
          </p:grpSpPr>
          <p:sp>
            <p:nvSpPr>
              <p:cNvPr id="168" name="Freeform 10"/>
              <p:cNvSpPr/>
              <p:nvPr/>
            </p:nvSpPr>
            <p:spPr>
              <a:xfrm>
                <a:off x="-1009262" y="2036176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9" name="Chord 11"/>
              <p:cNvSpPr/>
              <p:nvPr/>
            </p:nvSpPr>
            <p:spPr>
              <a:xfrm>
                <a:off x="-779704" y="1732638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" name="Group 158"/>
            <p:cNvGrpSpPr/>
            <p:nvPr/>
          </p:nvGrpSpPr>
          <p:grpSpPr>
            <a:xfrm>
              <a:off x="6672261" y="3914244"/>
              <a:ext cx="714588" cy="275943"/>
              <a:chOff x="5132512" y="2335237"/>
              <a:chExt cx="544272" cy="189915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5132512" y="2335239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5579916" y="2335237"/>
                <a:ext cx="96868" cy="1899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117"/>
            <p:cNvGrpSpPr/>
            <p:nvPr/>
          </p:nvGrpSpPr>
          <p:grpSpPr>
            <a:xfrm>
              <a:off x="5836297" y="4476235"/>
              <a:ext cx="2471420" cy="641894"/>
              <a:chOff x="3355340" y="3538220"/>
              <a:chExt cx="2471420" cy="641894"/>
            </a:xfrm>
          </p:grpSpPr>
          <p:sp>
            <p:nvSpPr>
              <p:cNvPr id="174" name="Freeform 173"/>
              <p:cNvSpPr/>
              <p:nvPr/>
            </p:nvSpPr>
            <p:spPr>
              <a:xfrm>
                <a:off x="3923928" y="3573016"/>
                <a:ext cx="1296144" cy="607098"/>
              </a:xfrm>
              <a:custGeom>
                <a:avLst/>
                <a:gdLst>
                  <a:gd name="connsiteX0" fmla="*/ 179010 w 1524001"/>
                  <a:gd name="connsiteY0" fmla="*/ 74991 h 648306"/>
                  <a:gd name="connsiteX1" fmla="*/ 91924 w 1524001"/>
                  <a:gd name="connsiteY1" fmla="*/ 524934 h 648306"/>
                  <a:gd name="connsiteX2" fmla="*/ 730553 w 1524001"/>
                  <a:gd name="connsiteY2" fmla="*/ 641048 h 648306"/>
                  <a:gd name="connsiteX3" fmla="*/ 1427239 w 1524001"/>
                  <a:gd name="connsiteY3" fmla="*/ 553963 h 648306"/>
                  <a:gd name="connsiteX4" fmla="*/ 1311124 w 1524001"/>
                  <a:gd name="connsiteY4" fmla="*/ 74991 h 648306"/>
                  <a:gd name="connsiteX5" fmla="*/ 730553 w 1524001"/>
                  <a:gd name="connsiteY5" fmla="*/ 104020 h 648306"/>
                  <a:gd name="connsiteX6" fmla="*/ 179010 w 1524001"/>
                  <a:gd name="connsiteY6" fmla="*/ 74991 h 648306"/>
                  <a:gd name="connsiteX0" fmla="*/ 158576 w 1528088"/>
                  <a:gd name="connsiteY0" fmla="*/ 70152 h 684508"/>
                  <a:gd name="connsiteX1" fmla="*/ 96011 w 1528088"/>
                  <a:gd name="connsiteY1" fmla="*/ 561136 h 684508"/>
                  <a:gd name="connsiteX2" fmla="*/ 734640 w 1528088"/>
                  <a:gd name="connsiteY2" fmla="*/ 677250 h 684508"/>
                  <a:gd name="connsiteX3" fmla="*/ 1431326 w 1528088"/>
                  <a:gd name="connsiteY3" fmla="*/ 590165 h 684508"/>
                  <a:gd name="connsiteX4" fmla="*/ 1315211 w 1528088"/>
                  <a:gd name="connsiteY4" fmla="*/ 111193 h 684508"/>
                  <a:gd name="connsiteX5" fmla="*/ 734640 w 1528088"/>
                  <a:gd name="connsiteY5" fmla="*/ 140222 h 684508"/>
                  <a:gd name="connsiteX6" fmla="*/ 158576 w 1528088"/>
                  <a:gd name="connsiteY6" fmla="*/ 70152 h 684508"/>
                  <a:gd name="connsiteX0" fmla="*/ 158576 w 1527337"/>
                  <a:gd name="connsiteY0" fmla="*/ 74991 h 696187"/>
                  <a:gd name="connsiteX1" fmla="*/ 96011 w 1527337"/>
                  <a:gd name="connsiteY1" fmla="*/ 565975 h 696187"/>
                  <a:gd name="connsiteX2" fmla="*/ 734640 w 1527337"/>
                  <a:gd name="connsiteY2" fmla="*/ 682089 h 696187"/>
                  <a:gd name="connsiteX3" fmla="*/ 1431326 w 1527337"/>
                  <a:gd name="connsiteY3" fmla="*/ 595004 h 696187"/>
                  <a:gd name="connsiteX4" fmla="*/ 1310704 w 1527337"/>
                  <a:gd name="connsiteY4" fmla="*/ 74991 h 696187"/>
                  <a:gd name="connsiteX5" fmla="*/ 734640 w 1527337"/>
                  <a:gd name="connsiteY5" fmla="*/ 145061 h 696187"/>
                  <a:gd name="connsiteX6" fmla="*/ 158576 w 1527337"/>
                  <a:gd name="connsiteY6" fmla="*/ 74991 h 696187"/>
                  <a:gd name="connsiteX0" fmla="*/ 168018 w 1536779"/>
                  <a:gd name="connsiteY0" fmla="*/ 74991 h 696187"/>
                  <a:gd name="connsiteX1" fmla="*/ 96011 w 1536779"/>
                  <a:gd name="connsiteY1" fmla="*/ 579048 h 696187"/>
                  <a:gd name="connsiteX2" fmla="*/ 744082 w 1536779"/>
                  <a:gd name="connsiteY2" fmla="*/ 682089 h 696187"/>
                  <a:gd name="connsiteX3" fmla="*/ 1440768 w 1536779"/>
                  <a:gd name="connsiteY3" fmla="*/ 595004 h 696187"/>
                  <a:gd name="connsiteX4" fmla="*/ 1320146 w 1536779"/>
                  <a:gd name="connsiteY4" fmla="*/ 74991 h 696187"/>
                  <a:gd name="connsiteX5" fmla="*/ 744082 w 1536779"/>
                  <a:gd name="connsiteY5" fmla="*/ 145061 h 696187"/>
                  <a:gd name="connsiteX6" fmla="*/ 168018 w 1536779"/>
                  <a:gd name="connsiteY6" fmla="*/ 74991 h 696187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28158"/>
                  <a:gd name="connsiteY0" fmla="*/ 72331 h 679429"/>
                  <a:gd name="connsiteX1" fmla="*/ 96011 w 1428158"/>
                  <a:gd name="connsiteY1" fmla="*/ 576388 h 679429"/>
                  <a:gd name="connsiteX2" fmla="*/ 744082 w 1428158"/>
                  <a:gd name="connsiteY2" fmla="*/ 679429 h 679429"/>
                  <a:gd name="connsiteX3" fmla="*/ 1392155 w 1428158"/>
                  <a:gd name="connsiteY3" fmla="*/ 576388 h 679429"/>
                  <a:gd name="connsiteX4" fmla="*/ 1320146 w 1428158"/>
                  <a:gd name="connsiteY4" fmla="*/ 72331 h 679429"/>
                  <a:gd name="connsiteX5" fmla="*/ 744082 w 1428158"/>
                  <a:gd name="connsiteY5" fmla="*/ 142401 h 679429"/>
                  <a:gd name="connsiteX6" fmla="*/ 168018 w 1428158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0 h 607098"/>
                  <a:gd name="connsiteX1" fmla="*/ 96011 w 1392155"/>
                  <a:gd name="connsiteY1" fmla="*/ 504057 h 607098"/>
                  <a:gd name="connsiteX2" fmla="*/ 744082 w 1392155"/>
                  <a:gd name="connsiteY2" fmla="*/ 607098 h 607098"/>
                  <a:gd name="connsiteX3" fmla="*/ 1392155 w 1392155"/>
                  <a:gd name="connsiteY3" fmla="*/ 504057 h 607098"/>
                  <a:gd name="connsiteX4" fmla="*/ 1320146 w 1392155"/>
                  <a:gd name="connsiteY4" fmla="*/ 0 h 607098"/>
                  <a:gd name="connsiteX5" fmla="*/ 744082 w 1392155"/>
                  <a:gd name="connsiteY5" fmla="*/ 70070 h 607098"/>
                  <a:gd name="connsiteX6" fmla="*/ 168018 w 1392155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6144" h="607098">
                    <a:moveTo>
                      <a:pt x="72007" y="0"/>
                    </a:moveTo>
                    <a:cubicBezTo>
                      <a:pt x="17707" y="145867"/>
                      <a:pt x="33137" y="291630"/>
                      <a:pt x="0" y="504057"/>
                    </a:cubicBezTo>
                    <a:cubicBezTo>
                      <a:pt x="207255" y="593820"/>
                      <a:pt x="432047" y="607098"/>
                      <a:pt x="648071" y="607098"/>
                    </a:cubicBezTo>
                    <a:cubicBezTo>
                      <a:pt x="864095" y="607098"/>
                      <a:pt x="1081269" y="586200"/>
                      <a:pt x="1296144" y="504057"/>
                    </a:cubicBezTo>
                    <a:cubicBezTo>
                      <a:pt x="1285867" y="356018"/>
                      <a:pt x="1244527" y="191587"/>
                      <a:pt x="1224135" y="0"/>
                    </a:cubicBezTo>
                    <a:cubicBezTo>
                      <a:pt x="1148895" y="19109"/>
                      <a:pt x="840092" y="70070"/>
                      <a:pt x="648071" y="70070"/>
                    </a:cubicBezTo>
                    <a:cubicBezTo>
                      <a:pt x="456050" y="70070"/>
                      <a:pt x="219255" y="34349"/>
                      <a:pt x="72007" y="0"/>
                    </a:cubicBezTo>
                    <a:close/>
                  </a:path>
                </a:pathLst>
              </a:custGeom>
              <a:solidFill>
                <a:srgbClr val="99FF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4000500" y="3665220"/>
                <a:ext cx="1150620" cy="86360"/>
              </a:xfrm>
              <a:custGeom>
                <a:avLst/>
                <a:gdLst>
                  <a:gd name="connsiteX0" fmla="*/ 0 w 1150620"/>
                  <a:gd name="connsiteY0" fmla="*/ 15240 h 86360"/>
                  <a:gd name="connsiteX1" fmla="*/ 579120 w 1150620"/>
                  <a:gd name="connsiteY1" fmla="*/ 83820 h 86360"/>
                  <a:gd name="connsiteX2" fmla="*/ 1150620 w 1150620"/>
                  <a:gd name="connsiteY2" fmla="*/ 0 h 8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620" h="86360">
                    <a:moveTo>
                      <a:pt x="0" y="15240"/>
                    </a:moveTo>
                    <a:cubicBezTo>
                      <a:pt x="193675" y="50800"/>
                      <a:pt x="387350" y="86360"/>
                      <a:pt x="579120" y="83820"/>
                    </a:cubicBezTo>
                    <a:cubicBezTo>
                      <a:pt x="770890" y="81280"/>
                      <a:pt x="960755" y="40640"/>
                      <a:pt x="1150620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3947160" y="4015740"/>
                <a:ext cx="1272540" cy="100330"/>
              </a:xfrm>
              <a:custGeom>
                <a:avLst/>
                <a:gdLst>
                  <a:gd name="connsiteX0" fmla="*/ 0 w 1272540"/>
                  <a:gd name="connsiteY0" fmla="*/ 0 h 100330"/>
                  <a:gd name="connsiteX1" fmla="*/ 624840 w 1272540"/>
                  <a:gd name="connsiteY1" fmla="*/ 99060 h 100330"/>
                  <a:gd name="connsiteX2" fmla="*/ 1272540 w 1272540"/>
                  <a:gd name="connsiteY2" fmla="*/ 7620 h 1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2540" h="100330">
                    <a:moveTo>
                      <a:pt x="0" y="0"/>
                    </a:moveTo>
                    <a:cubicBezTo>
                      <a:pt x="206375" y="48895"/>
                      <a:pt x="412750" y="97790"/>
                      <a:pt x="624840" y="99060"/>
                    </a:cubicBezTo>
                    <a:cubicBezTo>
                      <a:pt x="836930" y="100330"/>
                      <a:pt x="1054735" y="53975"/>
                      <a:pt x="1272540" y="762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3355340" y="3538220"/>
                <a:ext cx="614680" cy="454660"/>
              </a:xfrm>
              <a:custGeom>
                <a:avLst/>
                <a:gdLst>
                  <a:gd name="connsiteX0" fmla="*/ 614680 w 614680"/>
                  <a:gd name="connsiteY0" fmla="*/ 157480 h 454660"/>
                  <a:gd name="connsiteX1" fmla="*/ 325120 w 614680"/>
                  <a:gd name="connsiteY1" fmla="*/ 43180 h 454660"/>
                  <a:gd name="connsiteX2" fmla="*/ 20320 w 614680"/>
                  <a:gd name="connsiteY2" fmla="*/ 35560 h 454660"/>
                  <a:gd name="connsiteX3" fmla="*/ 203200 w 614680"/>
                  <a:gd name="connsiteY3" fmla="*/ 256540 h 454660"/>
                  <a:gd name="connsiteX4" fmla="*/ 591820 w 614680"/>
                  <a:gd name="connsiteY4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680" h="454660">
                    <a:moveTo>
                      <a:pt x="614680" y="157480"/>
                    </a:moveTo>
                    <a:cubicBezTo>
                      <a:pt x="519430" y="110490"/>
                      <a:pt x="424180" y="63500"/>
                      <a:pt x="325120" y="43180"/>
                    </a:cubicBezTo>
                    <a:cubicBezTo>
                      <a:pt x="226060" y="22860"/>
                      <a:pt x="40640" y="0"/>
                      <a:pt x="20320" y="35560"/>
                    </a:cubicBezTo>
                    <a:cubicBezTo>
                      <a:pt x="0" y="71120"/>
                      <a:pt x="107950" y="186690"/>
                      <a:pt x="203200" y="256540"/>
                    </a:cubicBezTo>
                    <a:cubicBezTo>
                      <a:pt x="298450" y="326390"/>
                      <a:pt x="445135" y="390525"/>
                      <a:pt x="591820" y="45466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Freeform 177"/>
              <p:cNvSpPr/>
              <p:nvPr/>
            </p:nvSpPr>
            <p:spPr>
              <a:xfrm>
                <a:off x="5173980" y="3569970"/>
                <a:ext cx="652780" cy="415290"/>
              </a:xfrm>
              <a:custGeom>
                <a:avLst/>
                <a:gdLst>
                  <a:gd name="connsiteX0" fmla="*/ 53340 w 652780"/>
                  <a:gd name="connsiteY0" fmla="*/ 415290 h 415290"/>
                  <a:gd name="connsiteX1" fmla="*/ 495300 w 652780"/>
                  <a:gd name="connsiteY1" fmla="*/ 240030 h 415290"/>
                  <a:gd name="connsiteX2" fmla="*/ 617220 w 652780"/>
                  <a:gd name="connsiteY2" fmla="*/ 64770 h 415290"/>
                  <a:gd name="connsiteX3" fmla="*/ 281940 w 652780"/>
                  <a:gd name="connsiteY3" fmla="*/ 3810 h 415290"/>
                  <a:gd name="connsiteX4" fmla="*/ 0 w 652780"/>
                  <a:gd name="connsiteY4" fmla="*/ 87630 h 41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2780" h="415290">
                    <a:moveTo>
                      <a:pt x="53340" y="415290"/>
                    </a:moveTo>
                    <a:cubicBezTo>
                      <a:pt x="227330" y="356870"/>
                      <a:pt x="401320" y="298450"/>
                      <a:pt x="495300" y="240030"/>
                    </a:cubicBezTo>
                    <a:cubicBezTo>
                      <a:pt x="589280" y="181610"/>
                      <a:pt x="652780" y="104140"/>
                      <a:pt x="617220" y="64770"/>
                    </a:cubicBezTo>
                    <a:cubicBezTo>
                      <a:pt x="581660" y="25400"/>
                      <a:pt x="384810" y="0"/>
                      <a:pt x="281940" y="3810"/>
                    </a:cubicBezTo>
                    <a:cubicBezTo>
                      <a:pt x="179070" y="7620"/>
                      <a:pt x="89535" y="47625"/>
                      <a:pt x="0" y="8763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" name="Group 30"/>
          <p:cNvGrpSpPr/>
          <p:nvPr/>
        </p:nvGrpSpPr>
        <p:grpSpPr>
          <a:xfrm flipV="1">
            <a:off x="6588224" y="3717032"/>
            <a:ext cx="864096" cy="144016"/>
            <a:chOff x="3347864" y="2492896"/>
            <a:chExt cx="665183" cy="144016"/>
          </a:xfrm>
        </p:grpSpPr>
        <p:cxnSp>
          <p:nvCxnSpPr>
            <p:cNvPr id="180" name="Straight Connector 179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945090" y="4005064"/>
            <a:ext cx="2114247" cy="1231310"/>
            <a:chOff x="1253716" y="1088455"/>
            <a:chExt cx="2114247" cy="1231310"/>
          </a:xfrm>
        </p:grpSpPr>
        <p:sp>
          <p:nvSpPr>
            <p:cNvPr id="110" name="Freeform 109"/>
            <p:cNvSpPr/>
            <p:nvPr/>
          </p:nvSpPr>
          <p:spPr>
            <a:xfrm rot="6438642" flipV="1">
              <a:off x="1389266" y="1119585"/>
              <a:ext cx="777996" cy="104909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6749 w 777479"/>
                <a:gd name="connsiteY0" fmla="*/ 0 h 1000260"/>
                <a:gd name="connsiteX1" fmla="*/ 239713 w 777479"/>
                <a:gd name="connsiteY1" fmla="*/ 406932 h 1000260"/>
                <a:gd name="connsiteX2" fmla="*/ 82550 w 777479"/>
                <a:gd name="connsiteY2" fmla="*/ 502182 h 1000260"/>
                <a:gd name="connsiteX3" fmla="*/ 3969 w 777479"/>
                <a:gd name="connsiteY3" fmla="*/ 640294 h 1000260"/>
                <a:gd name="connsiteX4" fmla="*/ 106363 w 777479"/>
                <a:gd name="connsiteY4" fmla="*/ 654582 h 1000260"/>
                <a:gd name="connsiteX5" fmla="*/ 254000 w 777479"/>
                <a:gd name="connsiteY5" fmla="*/ 552188 h 1000260"/>
                <a:gd name="connsiteX6" fmla="*/ 261144 w 777479"/>
                <a:gd name="connsiteY6" fmla="*/ 564094 h 1000260"/>
                <a:gd name="connsiteX7" fmla="*/ 223044 w 777479"/>
                <a:gd name="connsiteY7" fmla="*/ 699825 h 1000260"/>
                <a:gd name="connsiteX8" fmla="*/ 198834 w 777479"/>
                <a:gd name="connsiteY8" fmla="*/ 826032 h 1000260"/>
                <a:gd name="connsiteX9" fmla="*/ 248147 w 777479"/>
                <a:gd name="connsiteY9" fmla="*/ 916147 h 1000260"/>
                <a:gd name="connsiteX10" fmla="*/ 335682 w 777479"/>
                <a:gd name="connsiteY10" fmla="*/ 774413 h 1000260"/>
                <a:gd name="connsiteX11" fmla="*/ 368300 w 777479"/>
                <a:gd name="connsiteY11" fmla="*/ 654581 h 1000260"/>
                <a:gd name="connsiteX12" fmla="*/ 375444 w 777479"/>
                <a:gd name="connsiteY12" fmla="*/ 721257 h 1000260"/>
                <a:gd name="connsiteX13" fmla="*/ 401638 w 777479"/>
                <a:gd name="connsiteY13" fmla="*/ 933188 h 1000260"/>
                <a:gd name="connsiteX14" fmla="*/ 451644 w 777479"/>
                <a:gd name="connsiteY14" fmla="*/ 999863 h 1000260"/>
                <a:gd name="connsiteX15" fmla="*/ 504032 w 777479"/>
                <a:gd name="connsiteY15" fmla="*/ 935569 h 1000260"/>
                <a:gd name="connsiteX16" fmla="*/ 504032 w 777479"/>
                <a:gd name="connsiteY16" fmla="*/ 695062 h 1000260"/>
                <a:gd name="connsiteX17" fmla="*/ 527844 w 777479"/>
                <a:gd name="connsiteY17" fmla="*/ 809363 h 1000260"/>
                <a:gd name="connsiteX18" fmla="*/ 573088 w 777479"/>
                <a:gd name="connsiteY18" fmla="*/ 906994 h 1000260"/>
                <a:gd name="connsiteX19" fmla="*/ 625475 w 777479"/>
                <a:gd name="connsiteY19" fmla="*/ 928425 h 1000260"/>
                <a:gd name="connsiteX20" fmla="*/ 662013 w 777479"/>
                <a:gd name="connsiteY20" fmla="*/ 871474 h 1000260"/>
                <a:gd name="connsiteX21" fmla="*/ 644525 w 777479"/>
                <a:gd name="connsiteY21" fmla="*/ 749832 h 1000260"/>
                <a:gd name="connsiteX22" fmla="*/ 632619 w 777479"/>
                <a:gd name="connsiteY22" fmla="*/ 673632 h 1000260"/>
                <a:gd name="connsiteX23" fmla="*/ 718344 w 777479"/>
                <a:gd name="connsiteY23" fmla="*/ 823650 h 1000260"/>
                <a:gd name="connsiteX24" fmla="*/ 770732 w 777479"/>
                <a:gd name="connsiteY24" fmla="*/ 802219 h 1000260"/>
                <a:gd name="connsiteX25" fmla="*/ 758825 w 777479"/>
                <a:gd name="connsiteY25" fmla="*/ 661725 h 1000260"/>
                <a:gd name="connsiteX26" fmla="*/ 668338 w 777479"/>
                <a:gd name="connsiteY26" fmla="*/ 490275 h 1000260"/>
                <a:gd name="connsiteX27" fmla="*/ 577964 w 777479"/>
                <a:gd name="connsiteY27" fmla="*/ 25861 h 1000260"/>
                <a:gd name="connsiteX0" fmla="*/ 226749 w 777479"/>
                <a:gd name="connsiteY0" fmla="*/ 0 h 1000260"/>
                <a:gd name="connsiteX1" fmla="*/ 239713 w 777479"/>
                <a:gd name="connsiteY1" fmla="*/ 406932 h 1000260"/>
                <a:gd name="connsiteX2" fmla="*/ 82550 w 777479"/>
                <a:gd name="connsiteY2" fmla="*/ 502182 h 1000260"/>
                <a:gd name="connsiteX3" fmla="*/ 3969 w 777479"/>
                <a:gd name="connsiteY3" fmla="*/ 640294 h 1000260"/>
                <a:gd name="connsiteX4" fmla="*/ 106363 w 777479"/>
                <a:gd name="connsiteY4" fmla="*/ 654582 h 1000260"/>
                <a:gd name="connsiteX5" fmla="*/ 254000 w 777479"/>
                <a:gd name="connsiteY5" fmla="*/ 552188 h 1000260"/>
                <a:gd name="connsiteX6" fmla="*/ 261144 w 777479"/>
                <a:gd name="connsiteY6" fmla="*/ 564094 h 1000260"/>
                <a:gd name="connsiteX7" fmla="*/ 223044 w 777479"/>
                <a:gd name="connsiteY7" fmla="*/ 699825 h 1000260"/>
                <a:gd name="connsiteX8" fmla="*/ 198834 w 777479"/>
                <a:gd name="connsiteY8" fmla="*/ 826032 h 1000260"/>
                <a:gd name="connsiteX9" fmla="*/ 248147 w 777479"/>
                <a:gd name="connsiteY9" fmla="*/ 916147 h 1000260"/>
                <a:gd name="connsiteX10" fmla="*/ 335682 w 777479"/>
                <a:gd name="connsiteY10" fmla="*/ 774413 h 1000260"/>
                <a:gd name="connsiteX11" fmla="*/ 368300 w 777479"/>
                <a:gd name="connsiteY11" fmla="*/ 654581 h 1000260"/>
                <a:gd name="connsiteX12" fmla="*/ 375444 w 777479"/>
                <a:gd name="connsiteY12" fmla="*/ 721257 h 1000260"/>
                <a:gd name="connsiteX13" fmla="*/ 401638 w 777479"/>
                <a:gd name="connsiteY13" fmla="*/ 933188 h 1000260"/>
                <a:gd name="connsiteX14" fmla="*/ 451644 w 777479"/>
                <a:gd name="connsiteY14" fmla="*/ 999863 h 1000260"/>
                <a:gd name="connsiteX15" fmla="*/ 504032 w 777479"/>
                <a:gd name="connsiteY15" fmla="*/ 935569 h 1000260"/>
                <a:gd name="connsiteX16" fmla="*/ 504032 w 777479"/>
                <a:gd name="connsiteY16" fmla="*/ 695062 h 1000260"/>
                <a:gd name="connsiteX17" fmla="*/ 527844 w 777479"/>
                <a:gd name="connsiteY17" fmla="*/ 809363 h 1000260"/>
                <a:gd name="connsiteX18" fmla="*/ 573088 w 777479"/>
                <a:gd name="connsiteY18" fmla="*/ 906994 h 1000260"/>
                <a:gd name="connsiteX19" fmla="*/ 625475 w 777479"/>
                <a:gd name="connsiteY19" fmla="*/ 928425 h 1000260"/>
                <a:gd name="connsiteX20" fmla="*/ 662013 w 777479"/>
                <a:gd name="connsiteY20" fmla="*/ 871474 h 1000260"/>
                <a:gd name="connsiteX21" fmla="*/ 644525 w 777479"/>
                <a:gd name="connsiteY21" fmla="*/ 749832 h 1000260"/>
                <a:gd name="connsiteX22" fmla="*/ 632619 w 777479"/>
                <a:gd name="connsiteY22" fmla="*/ 673632 h 1000260"/>
                <a:gd name="connsiteX23" fmla="*/ 718344 w 777479"/>
                <a:gd name="connsiteY23" fmla="*/ 823650 h 1000260"/>
                <a:gd name="connsiteX24" fmla="*/ 770732 w 777479"/>
                <a:gd name="connsiteY24" fmla="*/ 802219 h 1000260"/>
                <a:gd name="connsiteX25" fmla="*/ 758825 w 777479"/>
                <a:gd name="connsiteY25" fmla="*/ 661725 h 1000260"/>
                <a:gd name="connsiteX26" fmla="*/ 668338 w 777479"/>
                <a:gd name="connsiteY26" fmla="*/ 490275 h 1000260"/>
                <a:gd name="connsiteX27" fmla="*/ 595893 w 777479"/>
                <a:gd name="connsiteY27" fmla="*/ 155375 h 1000260"/>
                <a:gd name="connsiteX0" fmla="*/ 226749 w 777479"/>
                <a:gd name="connsiteY0" fmla="*/ 0 h 1000260"/>
                <a:gd name="connsiteX1" fmla="*/ 239713 w 777479"/>
                <a:gd name="connsiteY1" fmla="*/ 406932 h 1000260"/>
                <a:gd name="connsiteX2" fmla="*/ 82550 w 777479"/>
                <a:gd name="connsiteY2" fmla="*/ 502182 h 1000260"/>
                <a:gd name="connsiteX3" fmla="*/ 3969 w 777479"/>
                <a:gd name="connsiteY3" fmla="*/ 640294 h 1000260"/>
                <a:gd name="connsiteX4" fmla="*/ 106363 w 777479"/>
                <a:gd name="connsiteY4" fmla="*/ 654582 h 1000260"/>
                <a:gd name="connsiteX5" fmla="*/ 254000 w 777479"/>
                <a:gd name="connsiteY5" fmla="*/ 552188 h 1000260"/>
                <a:gd name="connsiteX6" fmla="*/ 261144 w 777479"/>
                <a:gd name="connsiteY6" fmla="*/ 564094 h 1000260"/>
                <a:gd name="connsiteX7" fmla="*/ 223044 w 777479"/>
                <a:gd name="connsiteY7" fmla="*/ 699825 h 1000260"/>
                <a:gd name="connsiteX8" fmla="*/ 198834 w 777479"/>
                <a:gd name="connsiteY8" fmla="*/ 826032 h 1000260"/>
                <a:gd name="connsiteX9" fmla="*/ 248147 w 777479"/>
                <a:gd name="connsiteY9" fmla="*/ 916147 h 1000260"/>
                <a:gd name="connsiteX10" fmla="*/ 335682 w 777479"/>
                <a:gd name="connsiteY10" fmla="*/ 774413 h 1000260"/>
                <a:gd name="connsiteX11" fmla="*/ 368300 w 777479"/>
                <a:gd name="connsiteY11" fmla="*/ 654581 h 1000260"/>
                <a:gd name="connsiteX12" fmla="*/ 375444 w 777479"/>
                <a:gd name="connsiteY12" fmla="*/ 721257 h 1000260"/>
                <a:gd name="connsiteX13" fmla="*/ 401638 w 777479"/>
                <a:gd name="connsiteY13" fmla="*/ 933188 h 1000260"/>
                <a:gd name="connsiteX14" fmla="*/ 451644 w 777479"/>
                <a:gd name="connsiteY14" fmla="*/ 999863 h 1000260"/>
                <a:gd name="connsiteX15" fmla="*/ 504032 w 777479"/>
                <a:gd name="connsiteY15" fmla="*/ 935569 h 1000260"/>
                <a:gd name="connsiteX16" fmla="*/ 504032 w 777479"/>
                <a:gd name="connsiteY16" fmla="*/ 695062 h 1000260"/>
                <a:gd name="connsiteX17" fmla="*/ 527844 w 777479"/>
                <a:gd name="connsiteY17" fmla="*/ 809363 h 1000260"/>
                <a:gd name="connsiteX18" fmla="*/ 573088 w 777479"/>
                <a:gd name="connsiteY18" fmla="*/ 906994 h 1000260"/>
                <a:gd name="connsiteX19" fmla="*/ 625475 w 777479"/>
                <a:gd name="connsiteY19" fmla="*/ 928425 h 1000260"/>
                <a:gd name="connsiteX20" fmla="*/ 662013 w 777479"/>
                <a:gd name="connsiteY20" fmla="*/ 871474 h 1000260"/>
                <a:gd name="connsiteX21" fmla="*/ 644525 w 777479"/>
                <a:gd name="connsiteY21" fmla="*/ 749832 h 1000260"/>
                <a:gd name="connsiteX22" fmla="*/ 632619 w 777479"/>
                <a:gd name="connsiteY22" fmla="*/ 673632 h 1000260"/>
                <a:gd name="connsiteX23" fmla="*/ 718344 w 777479"/>
                <a:gd name="connsiteY23" fmla="*/ 823650 h 1000260"/>
                <a:gd name="connsiteX24" fmla="*/ 770732 w 777479"/>
                <a:gd name="connsiteY24" fmla="*/ 802219 h 1000260"/>
                <a:gd name="connsiteX25" fmla="*/ 758825 w 777479"/>
                <a:gd name="connsiteY25" fmla="*/ 661725 h 1000260"/>
                <a:gd name="connsiteX26" fmla="*/ 668338 w 777479"/>
                <a:gd name="connsiteY26" fmla="*/ 490275 h 1000260"/>
                <a:gd name="connsiteX27" fmla="*/ 587945 w 777479"/>
                <a:gd name="connsiteY27" fmla="*/ 133367 h 100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1000260">
                  <a:moveTo>
                    <a:pt x="226749" y="0"/>
                  </a:moveTo>
                  <a:cubicBezTo>
                    <a:pt x="240838" y="45641"/>
                    <a:pt x="263746" y="323235"/>
                    <a:pt x="239713" y="406932"/>
                  </a:cubicBezTo>
                  <a:cubicBezTo>
                    <a:pt x="215680" y="490629"/>
                    <a:pt x="121841" y="463288"/>
                    <a:pt x="82550" y="502182"/>
                  </a:cubicBezTo>
                  <a:cubicBezTo>
                    <a:pt x="43259" y="541076"/>
                    <a:pt x="0" y="614894"/>
                    <a:pt x="3969" y="640294"/>
                  </a:cubicBezTo>
                  <a:cubicBezTo>
                    <a:pt x="7938" y="665694"/>
                    <a:pt x="64691" y="669266"/>
                    <a:pt x="106363" y="654582"/>
                  </a:cubicBezTo>
                  <a:cubicBezTo>
                    <a:pt x="148035" y="639898"/>
                    <a:pt x="228203" y="567269"/>
                    <a:pt x="254000" y="552188"/>
                  </a:cubicBezTo>
                  <a:cubicBezTo>
                    <a:pt x="279797" y="537107"/>
                    <a:pt x="266303" y="539488"/>
                    <a:pt x="261144" y="564094"/>
                  </a:cubicBezTo>
                  <a:cubicBezTo>
                    <a:pt x="255985" y="588700"/>
                    <a:pt x="233429" y="656169"/>
                    <a:pt x="223044" y="699825"/>
                  </a:cubicBezTo>
                  <a:cubicBezTo>
                    <a:pt x="212659" y="743481"/>
                    <a:pt x="194650" y="789978"/>
                    <a:pt x="198834" y="826032"/>
                  </a:cubicBezTo>
                  <a:cubicBezTo>
                    <a:pt x="203018" y="862086"/>
                    <a:pt x="225339" y="924750"/>
                    <a:pt x="248147" y="916147"/>
                  </a:cubicBezTo>
                  <a:cubicBezTo>
                    <a:pt x="270955" y="907544"/>
                    <a:pt x="315657" y="818007"/>
                    <a:pt x="335682" y="774413"/>
                  </a:cubicBezTo>
                  <a:cubicBezTo>
                    <a:pt x="355707" y="730819"/>
                    <a:pt x="361673" y="663440"/>
                    <a:pt x="368300" y="654581"/>
                  </a:cubicBezTo>
                  <a:cubicBezTo>
                    <a:pt x="374927" y="645722"/>
                    <a:pt x="369888" y="674823"/>
                    <a:pt x="375444" y="721257"/>
                  </a:cubicBezTo>
                  <a:cubicBezTo>
                    <a:pt x="381000" y="767692"/>
                    <a:pt x="388938" y="886754"/>
                    <a:pt x="401638" y="933188"/>
                  </a:cubicBezTo>
                  <a:cubicBezTo>
                    <a:pt x="414338" y="979622"/>
                    <a:pt x="434578" y="999466"/>
                    <a:pt x="451644" y="999863"/>
                  </a:cubicBezTo>
                  <a:cubicBezTo>
                    <a:pt x="468710" y="1000260"/>
                    <a:pt x="495301" y="986369"/>
                    <a:pt x="504032" y="935569"/>
                  </a:cubicBezTo>
                  <a:cubicBezTo>
                    <a:pt x="512763" y="884769"/>
                    <a:pt x="500063" y="716096"/>
                    <a:pt x="504032" y="695062"/>
                  </a:cubicBezTo>
                  <a:cubicBezTo>
                    <a:pt x="508001" y="674028"/>
                    <a:pt x="516335" y="774041"/>
                    <a:pt x="527844" y="809363"/>
                  </a:cubicBezTo>
                  <a:cubicBezTo>
                    <a:pt x="539353" y="844685"/>
                    <a:pt x="556816" y="887150"/>
                    <a:pt x="573088" y="906994"/>
                  </a:cubicBezTo>
                  <a:cubicBezTo>
                    <a:pt x="589360" y="926838"/>
                    <a:pt x="610654" y="934345"/>
                    <a:pt x="625475" y="928425"/>
                  </a:cubicBezTo>
                  <a:cubicBezTo>
                    <a:pt x="640296" y="922505"/>
                    <a:pt x="658838" y="901240"/>
                    <a:pt x="662013" y="871474"/>
                  </a:cubicBezTo>
                  <a:cubicBezTo>
                    <a:pt x="665188" y="841708"/>
                    <a:pt x="649424" y="782806"/>
                    <a:pt x="644525" y="749832"/>
                  </a:cubicBezTo>
                  <a:cubicBezTo>
                    <a:pt x="639626" y="716858"/>
                    <a:pt x="620316" y="661329"/>
                    <a:pt x="632619" y="673632"/>
                  </a:cubicBezTo>
                  <a:cubicBezTo>
                    <a:pt x="644922" y="685935"/>
                    <a:pt x="695325" y="802219"/>
                    <a:pt x="718344" y="823650"/>
                  </a:cubicBezTo>
                  <a:cubicBezTo>
                    <a:pt x="741363" y="845081"/>
                    <a:pt x="763985" y="829207"/>
                    <a:pt x="770732" y="802219"/>
                  </a:cubicBezTo>
                  <a:cubicBezTo>
                    <a:pt x="777479" y="775232"/>
                    <a:pt x="775891" y="713716"/>
                    <a:pt x="758825" y="661725"/>
                  </a:cubicBezTo>
                  <a:cubicBezTo>
                    <a:pt x="741759" y="609734"/>
                    <a:pt x="696818" y="578335"/>
                    <a:pt x="668338" y="490275"/>
                  </a:cubicBezTo>
                  <a:cubicBezTo>
                    <a:pt x="639858" y="402215"/>
                    <a:pt x="590326" y="212345"/>
                    <a:pt x="587945" y="133367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3" name="Group 22"/>
            <p:cNvGrpSpPr/>
            <p:nvPr/>
          </p:nvGrpSpPr>
          <p:grpSpPr>
            <a:xfrm rot="21312947">
              <a:off x="2129679" y="1088455"/>
              <a:ext cx="626291" cy="1231310"/>
              <a:chOff x="7164288" y="2564904"/>
              <a:chExt cx="648072" cy="1152128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7164288" y="2564904"/>
                <a:ext cx="648072" cy="115212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7269526" y="2623038"/>
                <a:ext cx="147330" cy="122016"/>
              </a:xfrm>
              <a:prstGeom prst="ellipse">
                <a:avLst/>
              </a:prstGeom>
              <a:solidFill>
                <a:srgbClr val="3333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9" name="Freeform 108"/>
            <p:cNvSpPr/>
            <p:nvPr/>
          </p:nvSpPr>
          <p:spPr>
            <a:xfrm rot="15885608" flipH="1" flipV="1">
              <a:off x="2498706" y="1187894"/>
              <a:ext cx="742109" cy="99640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02178 w 777479"/>
                <a:gd name="connsiteY0" fmla="*/ 24376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02178 w 777479"/>
                <a:gd name="connsiteY0" fmla="*/ 43653 h 993676"/>
                <a:gd name="connsiteX1" fmla="*/ 239713 w 777479"/>
                <a:gd name="connsiteY1" fmla="*/ 400348 h 993676"/>
                <a:gd name="connsiteX2" fmla="*/ 82550 w 777479"/>
                <a:gd name="connsiteY2" fmla="*/ 495598 h 993676"/>
                <a:gd name="connsiteX3" fmla="*/ 3969 w 777479"/>
                <a:gd name="connsiteY3" fmla="*/ 633710 h 993676"/>
                <a:gd name="connsiteX4" fmla="*/ 106363 w 777479"/>
                <a:gd name="connsiteY4" fmla="*/ 647998 h 993676"/>
                <a:gd name="connsiteX5" fmla="*/ 254000 w 777479"/>
                <a:gd name="connsiteY5" fmla="*/ 545604 h 993676"/>
                <a:gd name="connsiteX6" fmla="*/ 261144 w 777479"/>
                <a:gd name="connsiteY6" fmla="*/ 557510 h 993676"/>
                <a:gd name="connsiteX7" fmla="*/ 223044 w 777479"/>
                <a:gd name="connsiteY7" fmla="*/ 693241 h 993676"/>
                <a:gd name="connsiteX8" fmla="*/ 198834 w 777479"/>
                <a:gd name="connsiteY8" fmla="*/ 819448 h 993676"/>
                <a:gd name="connsiteX9" fmla="*/ 248147 w 777479"/>
                <a:gd name="connsiteY9" fmla="*/ 909563 h 993676"/>
                <a:gd name="connsiteX10" fmla="*/ 335682 w 777479"/>
                <a:gd name="connsiteY10" fmla="*/ 767829 h 993676"/>
                <a:gd name="connsiteX11" fmla="*/ 368300 w 777479"/>
                <a:gd name="connsiteY11" fmla="*/ 647997 h 993676"/>
                <a:gd name="connsiteX12" fmla="*/ 375444 w 777479"/>
                <a:gd name="connsiteY12" fmla="*/ 714673 h 993676"/>
                <a:gd name="connsiteX13" fmla="*/ 401638 w 777479"/>
                <a:gd name="connsiteY13" fmla="*/ 926604 h 993676"/>
                <a:gd name="connsiteX14" fmla="*/ 451644 w 777479"/>
                <a:gd name="connsiteY14" fmla="*/ 993279 h 993676"/>
                <a:gd name="connsiteX15" fmla="*/ 504032 w 777479"/>
                <a:gd name="connsiteY15" fmla="*/ 928985 h 993676"/>
                <a:gd name="connsiteX16" fmla="*/ 504032 w 777479"/>
                <a:gd name="connsiteY16" fmla="*/ 688478 h 993676"/>
                <a:gd name="connsiteX17" fmla="*/ 527844 w 777479"/>
                <a:gd name="connsiteY17" fmla="*/ 802779 h 993676"/>
                <a:gd name="connsiteX18" fmla="*/ 573088 w 777479"/>
                <a:gd name="connsiteY18" fmla="*/ 900410 h 993676"/>
                <a:gd name="connsiteX19" fmla="*/ 625475 w 777479"/>
                <a:gd name="connsiteY19" fmla="*/ 921841 h 993676"/>
                <a:gd name="connsiteX20" fmla="*/ 662013 w 777479"/>
                <a:gd name="connsiteY20" fmla="*/ 864890 h 993676"/>
                <a:gd name="connsiteX21" fmla="*/ 644525 w 777479"/>
                <a:gd name="connsiteY21" fmla="*/ 743248 h 993676"/>
                <a:gd name="connsiteX22" fmla="*/ 632619 w 777479"/>
                <a:gd name="connsiteY22" fmla="*/ 667048 h 993676"/>
                <a:gd name="connsiteX23" fmla="*/ 718344 w 777479"/>
                <a:gd name="connsiteY23" fmla="*/ 817066 h 993676"/>
                <a:gd name="connsiteX24" fmla="*/ 770732 w 777479"/>
                <a:gd name="connsiteY24" fmla="*/ 795635 h 993676"/>
                <a:gd name="connsiteX25" fmla="*/ 758825 w 777479"/>
                <a:gd name="connsiteY25" fmla="*/ 655141 h 993676"/>
                <a:gd name="connsiteX26" fmla="*/ 668338 w 777479"/>
                <a:gd name="connsiteY26" fmla="*/ 483691 h 993676"/>
                <a:gd name="connsiteX27" fmla="*/ 721332 w 777479"/>
                <a:gd name="connsiteY27" fmla="*/ 0 h 993676"/>
                <a:gd name="connsiteX0" fmla="*/ 202178 w 777479"/>
                <a:gd name="connsiteY0" fmla="*/ 0 h 950023"/>
                <a:gd name="connsiteX1" fmla="*/ 239713 w 777479"/>
                <a:gd name="connsiteY1" fmla="*/ 356695 h 950023"/>
                <a:gd name="connsiteX2" fmla="*/ 82550 w 777479"/>
                <a:gd name="connsiteY2" fmla="*/ 451945 h 950023"/>
                <a:gd name="connsiteX3" fmla="*/ 3969 w 777479"/>
                <a:gd name="connsiteY3" fmla="*/ 590057 h 950023"/>
                <a:gd name="connsiteX4" fmla="*/ 106363 w 777479"/>
                <a:gd name="connsiteY4" fmla="*/ 604345 h 950023"/>
                <a:gd name="connsiteX5" fmla="*/ 254000 w 777479"/>
                <a:gd name="connsiteY5" fmla="*/ 501951 h 950023"/>
                <a:gd name="connsiteX6" fmla="*/ 261144 w 777479"/>
                <a:gd name="connsiteY6" fmla="*/ 513857 h 950023"/>
                <a:gd name="connsiteX7" fmla="*/ 223044 w 777479"/>
                <a:gd name="connsiteY7" fmla="*/ 649588 h 950023"/>
                <a:gd name="connsiteX8" fmla="*/ 198834 w 777479"/>
                <a:gd name="connsiteY8" fmla="*/ 775795 h 950023"/>
                <a:gd name="connsiteX9" fmla="*/ 248147 w 777479"/>
                <a:gd name="connsiteY9" fmla="*/ 865910 h 950023"/>
                <a:gd name="connsiteX10" fmla="*/ 335682 w 777479"/>
                <a:gd name="connsiteY10" fmla="*/ 724176 h 950023"/>
                <a:gd name="connsiteX11" fmla="*/ 368300 w 777479"/>
                <a:gd name="connsiteY11" fmla="*/ 604344 h 950023"/>
                <a:gd name="connsiteX12" fmla="*/ 375444 w 777479"/>
                <a:gd name="connsiteY12" fmla="*/ 671020 h 950023"/>
                <a:gd name="connsiteX13" fmla="*/ 401638 w 777479"/>
                <a:gd name="connsiteY13" fmla="*/ 882951 h 950023"/>
                <a:gd name="connsiteX14" fmla="*/ 451644 w 777479"/>
                <a:gd name="connsiteY14" fmla="*/ 949626 h 950023"/>
                <a:gd name="connsiteX15" fmla="*/ 504032 w 777479"/>
                <a:gd name="connsiteY15" fmla="*/ 885332 h 950023"/>
                <a:gd name="connsiteX16" fmla="*/ 504032 w 777479"/>
                <a:gd name="connsiteY16" fmla="*/ 644825 h 950023"/>
                <a:gd name="connsiteX17" fmla="*/ 527844 w 777479"/>
                <a:gd name="connsiteY17" fmla="*/ 759126 h 950023"/>
                <a:gd name="connsiteX18" fmla="*/ 573088 w 777479"/>
                <a:gd name="connsiteY18" fmla="*/ 856757 h 950023"/>
                <a:gd name="connsiteX19" fmla="*/ 625475 w 777479"/>
                <a:gd name="connsiteY19" fmla="*/ 878188 h 950023"/>
                <a:gd name="connsiteX20" fmla="*/ 662013 w 777479"/>
                <a:gd name="connsiteY20" fmla="*/ 821237 h 950023"/>
                <a:gd name="connsiteX21" fmla="*/ 644525 w 777479"/>
                <a:gd name="connsiteY21" fmla="*/ 699595 h 950023"/>
                <a:gd name="connsiteX22" fmla="*/ 632619 w 777479"/>
                <a:gd name="connsiteY22" fmla="*/ 623395 h 950023"/>
                <a:gd name="connsiteX23" fmla="*/ 718344 w 777479"/>
                <a:gd name="connsiteY23" fmla="*/ 773413 h 950023"/>
                <a:gd name="connsiteX24" fmla="*/ 770732 w 777479"/>
                <a:gd name="connsiteY24" fmla="*/ 751982 h 950023"/>
                <a:gd name="connsiteX25" fmla="*/ 758825 w 777479"/>
                <a:gd name="connsiteY25" fmla="*/ 611488 h 950023"/>
                <a:gd name="connsiteX26" fmla="*/ 668338 w 777479"/>
                <a:gd name="connsiteY26" fmla="*/ 440038 h 950023"/>
                <a:gd name="connsiteX27" fmla="*/ 579880 w 777479"/>
                <a:gd name="connsiteY27" fmla="*/ 47613 h 950023"/>
                <a:gd name="connsiteX0" fmla="*/ 202178 w 777479"/>
                <a:gd name="connsiteY0" fmla="*/ 0 h 950023"/>
                <a:gd name="connsiteX1" fmla="*/ 239713 w 777479"/>
                <a:gd name="connsiteY1" fmla="*/ 356695 h 950023"/>
                <a:gd name="connsiteX2" fmla="*/ 82550 w 777479"/>
                <a:gd name="connsiteY2" fmla="*/ 451945 h 950023"/>
                <a:gd name="connsiteX3" fmla="*/ 3969 w 777479"/>
                <a:gd name="connsiteY3" fmla="*/ 590057 h 950023"/>
                <a:gd name="connsiteX4" fmla="*/ 106363 w 777479"/>
                <a:gd name="connsiteY4" fmla="*/ 604345 h 950023"/>
                <a:gd name="connsiteX5" fmla="*/ 254000 w 777479"/>
                <a:gd name="connsiteY5" fmla="*/ 501951 h 950023"/>
                <a:gd name="connsiteX6" fmla="*/ 261144 w 777479"/>
                <a:gd name="connsiteY6" fmla="*/ 513857 h 950023"/>
                <a:gd name="connsiteX7" fmla="*/ 223044 w 777479"/>
                <a:gd name="connsiteY7" fmla="*/ 649588 h 950023"/>
                <a:gd name="connsiteX8" fmla="*/ 198834 w 777479"/>
                <a:gd name="connsiteY8" fmla="*/ 775795 h 950023"/>
                <a:gd name="connsiteX9" fmla="*/ 248147 w 777479"/>
                <a:gd name="connsiteY9" fmla="*/ 865910 h 950023"/>
                <a:gd name="connsiteX10" fmla="*/ 335682 w 777479"/>
                <a:gd name="connsiteY10" fmla="*/ 724176 h 950023"/>
                <a:gd name="connsiteX11" fmla="*/ 368300 w 777479"/>
                <a:gd name="connsiteY11" fmla="*/ 604344 h 950023"/>
                <a:gd name="connsiteX12" fmla="*/ 375444 w 777479"/>
                <a:gd name="connsiteY12" fmla="*/ 671020 h 950023"/>
                <a:gd name="connsiteX13" fmla="*/ 401638 w 777479"/>
                <a:gd name="connsiteY13" fmla="*/ 882951 h 950023"/>
                <a:gd name="connsiteX14" fmla="*/ 451644 w 777479"/>
                <a:gd name="connsiteY14" fmla="*/ 949626 h 950023"/>
                <a:gd name="connsiteX15" fmla="*/ 504032 w 777479"/>
                <a:gd name="connsiteY15" fmla="*/ 885332 h 950023"/>
                <a:gd name="connsiteX16" fmla="*/ 504032 w 777479"/>
                <a:gd name="connsiteY16" fmla="*/ 644825 h 950023"/>
                <a:gd name="connsiteX17" fmla="*/ 527844 w 777479"/>
                <a:gd name="connsiteY17" fmla="*/ 759126 h 950023"/>
                <a:gd name="connsiteX18" fmla="*/ 573088 w 777479"/>
                <a:gd name="connsiteY18" fmla="*/ 856757 h 950023"/>
                <a:gd name="connsiteX19" fmla="*/ 625475 w 777479"/>
                <a:gd name="connsiteY19" fmla="*/ 878188 h 950023"/>
                <a:gd name="connsiteX20" fmla="*/ 662013 w 777479"/>
                <a:gd name="connsiteY20" fmla="*/ 821237 h 950023"/>
                <a:gd name="connsiteX21" fmla="*/ 644525 w 777479"/>
                <a:gd name="connsiteY21" fmla="*/ 699595 h 950023"/>
                <a:gd name="connsiteX22" fmla="*/ 632619 w 777479"/>
                <a:gd name="connsiteY22" fmla="*/ 623395 h 950023"/>
                <a:gd name="connsiteX23" fmla="*/ 718344 w 777479"/>
                <a:gd name="connsiteY23" fmla="*/ 773413 h 950023"/>
                <a:gd name="connsiteX24" fmla="*/ 770732 w 777479"/>
                <a:gd name="connsiteY24" fmla="*/ 751982 h 950023"/>
                <a:gd name="connsiteX25" fmla="*/ 758825 w 777479"/>
                <a:gd name="connsiteY25" fmla="*/ 611488 h 950023"/>
                <a:gd name="connsiteX26" fmla="*/ 668338 w 777479"/>
                <a:gd name="connsiteY26" fmla="*/ 440038 h 950023"/>
                <a:gd name="connsiteX27" fmla="*/ 570225 w 777479"/>
                <a:gd name="connsiteY27" fmla="*/ 135653 h 950023"/>
                <a:gd name="connsiteX0" fmla="*/ 202178 w 777479"/>
                <a:gd name="connsiteY0" fmla="*/ 0 h 950023"/>
                <a:gd name="connsiteX1" fmla="*/ 239713 w 777479"/>
                <a:gd name="connsiteY1" fmla="*/ 356695 h 950023"/>
                <a:gd name="connsiteX2" fmla="*/ 82550 w 777479"/>
                <a:gd name="connsiteY2" fmla="*/ 451945 h 950023"/>
                <a:gd name="connsiteX3" fmla="*/ 3969 w 777479"/>
                <a:gd name="connsiteY3" fmla="*/ 590057 h 950023"/>
                <a:gd name="connsiteX4" fmla="*/ 106363 w 777479"/>
                <a:gd name="connsiteY4" fmla="*/ 604345 h 950023"/>
                <a:gd name="connsiteX5" fmla="*/ 254000 w 777479"/>
                <a:gd name="connsiteY5" fmla="*/ 501951 h 950023"/>
                <a:gd name="connsiteX6" fmla="*/ 261144 w 777479"/>
                <a:gd name="connsiteY6" fmla="*/ 513857 h 950023"/>
                <a:gd name="connsiteX7" fmla="*/ 223044 w 777479"/>
                <a:gd name="connsiteY7" fmla="*/ 649588 h 950023"/>
                <a:gd name="connsiteX8" fmla="*/ 198834 w 777479"/>
                <a:gd name="connsiteY8" fmla="*/ 775795 h 950023"/>
                <a:gd name="connsiteX9" fmla="*/ 248147 w 777479"/>
                <a:gd name="connsiteY9" fmla="*/ 865910 h 950023"/>
                <a:gd name="connsiteX10" fmla="*/ 335682 w 777479"/>
                <a:gd name="connsiteY10" fmla="*/ 724176 h 950023"/>
                <a:gd name="connsiteX11" fmla="*/ 368300 w 777479"/>
                <a:gd name="connsiteY11" fmla="*/ 604344 h 950023"/>
                <a:gd name="connsiteX12" fmla="*/ 375444 w 777479"/>
                <a:gd name="connsiteY12" fmla="*/ 671020 h 950023"/>
                <a:gd name="connsiteX13" fmla="*/ 401638 w 777479"/>
                <a:gd name="connsiteY13" fmla="*/ 882951 h 950023"/>
                <a:gd name="connsiteX14" fmla="*/ 451644 w 777479"/>
                <a:gd name="connsiteY14" fmla="*/ 949626 h 950023"/>
                <a:gd name="connsiteX15" fmla="*/ 504032 w 777479"/>
                <a:gd name="connsiteY15" fmla="*/ 885332 h 950023"/>
                <a:gd name="connsiteX16" fmla="*/ 504032 w 777479"/>
                <a:gd name="connsiteY16" fmla="*/ 644825 h 950023"/>
                <a:gd name="connsiteX17" fmla="*/ 527844 w 777479"/>
                <a:gd name="connsiteY17" fmla="*/ 759126 h 950023"/>
                <a:gd name="connsiteX18" fmla="*/ 573088 w 777479"/>
                <a:gd name="connsiteY18" fmla="*/ 856757 h 950023"/>
                <a:gd name="connsiteX19" fmla="*/ 625475 w 777479"/>
                <a:gd name="connsiteY19" fmla="*/ 878188 h 950023"/>
                <a:gd name="connsiteX20" fmla="*/ 662013 w 777479"/>
                <a:gd name="connsiteY20" fmla="*/ 821237 h 950023"/>
                <a:gd name="connsiteX21" fmla="*/ 644525 w 777479"/>
                <a:gd name="connsiteY21" fmla="*/ 699595 h 950023"/>
                <a:gd name="connsiteX22" fmla="*/ 632619 w 777479"/>
                <a:gd name="connsiteY22" fmla="*/ 623395 h 950023"/>
                <a:gd name="connsiteX23" fmla="*/ 718344 w 777479"/>
                <a:gd name="connsiteY23" fmla="*/ 773413 h 950023"/>
                <a:gd name="connsiteX24" fmla="*/ 770732 w 777479"/>
                <a:gd name="connsiteY24" fmla="*/ 751982 h 950023"/>
                <a:gd name="connsiteX25" fmla="*/ 758825 w 777479"/>
                <a:gd name="connsiteY25" fmla="*/ 611488 h 950023"/>
                <a:gd name="connsiteX26" fmla="*/ 668338 w 777479"/>
                <a:gd name="connsiteY26" fmla="*/ 440038 h 950023"/>
                <a:gd name="connsiteX27" fmla="*/ 590113 w 777479"/>
                <a:gd name="connsiteY27" fmla="*/ 79697 h 95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50023">
                  <a:moveTo>
                    <a:pt x="202178" y="0"/>
                  </a:moveTo>
                  <a:cubicBezTo>
                    <a:pt x="216267" y="45641"/>
                    <a:pt x="259651" y="281371"/>
                    <a:pt x="239713" y="356695"/>
                  </a:cubicBezTo>
                  <a:cubicBezTo>
                    <a:pt x="219775" y="432019"/>
                    <a:pt x="121841" y="413051"/>
                    <a:pt x="82550" y="451945"/>
                  </a:cubicBezTo>
                  <a:cubicBezTo>
                    <a:pt x="43259" y="490839"/>
                    <a:pt x="0" y="564657"/>
                    <a:pt x="3969" y="590057"/>
                  </a:cubicBezTo>
                  <a:cubicBezTo>
                    <a:pt x="7938" y="615457"/>
                    <a:pt x="64691" y="619029"/>
                    <a:pt x="106363" y="604345"/>
                  </a:cubicBezTo>
                  <a:cubicBezTo>
                    <a:pt x="148035" y="589661"/>
                    <a:pt x="228203" y="517032"/>
                    <a:pt x="254000" y="501951"/>
                  </a:cubicBezTo>
                  <a:cubicBezTo>
                    <a:pt x="279797" y="486870"/>
                    <a:pt x="266303" y="489251"/>
                    <a:pt x="261144" y="513857"/>
                  </a:cubicBezTo>
                  <a:cubicBezTo>
                    <a:pt x="255985" y="538463"/>
                    <a:pt x="233429" y="605932"/>
                    <a:pt x="223044" y="649588"/>
                  </a:cubicBezTo>
                  <a:cubicBezTo>
                    <a:pt x="212659" y="693244"/>
                    <a:pt x="194650" y="739741"/>
                    <a:pt x="198834" y="775795"/>
                  </a:cubicBezTo>
                  <a:cubicBezTo>
                    <a:pt x="203018" y="811849"/>
                    <a:pt x="225339" y="874513"/>
                    <a:pt x="248147" y="865910"/>
                  </a:cubicBezTo>
                  <a:cubicBezTo>
                    <a:pt x="270955" y="857307"/>
                    <a:pt x="315657" y="767770"/>
                    <a:pt x="335682" y="724176"/>
                  </a:cubicBezTo>
                  <a:cubicBezTo>
                    <a:pt x="355707" y="680582"/>
                    <a:pt x="361673" y="613203"/>
                    <a:pt x="368300" y="604344"/>
                  </a:cubicBezTo>
                  <a:cubicBezTo>
                    <a:pt x="374927" y="595485"/>
                    <a:pt x="369888" y="624586"/>
                    <a:pt x="375444" y="671020"/>
                  </a:cubicBezTo>
                  <a:cubicBezTo>
                    <a:pt x="381000" y="717455"/>
                    <a:pt x="388938" y="836517"/>
                    <a:pt x="401638" y="882951"/>
                  </a:cubicBezTo>
                  <a:cubicBezTo>
                    <a:pt x="414338" y="929385"/>
                    <a:pt x="434578" y="949229"/>
                    <a:pt x="451644" y="949626"/>
                  </a:cubicBezTo>
                  <a:cubicBezTo>
                    <a:pt x="468710" y="950023"/>
                    <a:pt x="495301" y="936132"/>
                    <a:pt x="504032" y="885332"/>
                  </a:cubicBezTo>
                  <a:cubicBezTo>
                    <a:pt x="512763" y="834532"/>
                    <a:pt x="500063" y="665859"/>
                    <a:pt x="504032" y="644825"/>
                  </a:cubicBezTo>
                  <a:cubicBezTo>
                    <a:pt x="508001" y="623791"/>
                    <a:pt x="516335" y="723804"/>
                    <a:pt x="527844" y="759126"/>
                  </a:cubicBezTo>
                  <a:cubicBezTo>
                    <a:pt x="539353" y="794448"/>
                    <a:pt x="556816" y="836913"/>
                    <a:pt x="573088" y="856757"/>
                  </a:cubicBezTo>
                  <a:cubicBezTo>
                    <a:pt x="589360" y="876601"/>
                    <a:pt x="610654" y="884108"/>
                    <a:pt x="625475" y="878188"/>
                  </a:cubicBezTo>
                  <a:cubicBezTo>
                    <a:pt x="640296" y="872268"/>
                    <a:pt x="658838" y="851003"/>
                    <a:pt x="662013" y="821237"/>
                  </a:cubicBezTo>
                  <a:cubicBezTo>
                    <a:pt x="665188" y="791471"/>
                    <a:pt x="649424" y="732569"/>
                    <a:pt x="644525" y="699595"/>
                  </a:cubicBezTo>
                  <a:cubicBezTo>
                    <a:pt x="639626" y="666621"/>
                    <a:pt x="620316" y="611092"/>
                    <a:pt x="632619" y="623395"/>
                  </a:cubicBezTo>
                  <a:cubicBezTo>
                    <a:pt x="644922" y="635698"/>
                    <a:pt x="695325" y="751982"/>
                    <a:pt x="718344" y="773413"/>
                  </a:cubicBezTo>
                  <a:cubicBezTo>
                    <a:pt x="741363" y="794844"/>
                    <a:pt x="763985" y="778970"/>
                    <a:pt x="770732" y="751982"/>
                  </a:cubicBezTo>
                  <a:cubicBezTo>
                    <a:pt x="777479" y="724995"/>
                    <a:pt x="775891" y="663479"/>
                    <a:pt x="758825" y="611488"/>
                  </a:cubicBezTo>
                  <a:cubicBezTo>
                    <a:pt x="741759" y="559497"/>
                    <a:pt x="696457" y="528670"/>
                    <a:pt x="668338" y="440038"/>
                  </a:cubicBezTo>
                  <a:cubicBezTo>
                    <a:pt x="640219" y="351406"/>
                    <a:pt x="592494" y="158675"/>
                    <a:pt x="590113" y="79697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30"/>
          <p:cNvGrpSpPr/>
          <p:nvPr/>
        </p:nvGrpSpPr>
        <p:grpSpPr>
          <a:xfrm>
            <a:off x="6588224" y="3789040"/>
            <a:ext cx="864096" cy="135632"/>
            <a:chOff x="3347864" y="2492896"/>
            <a:chExt cx="665183" cy="144016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87" grpId="0" animBg="1"/>
      <p:bldP spid="87" grpId="1" animBg="1"/>
      <p:bldP spid="72" grpId="0" animBg="1"/>
      <p:bldP spid="72" grpId="1" animBg="1"/>
      <p:bldP spid="91" grpId="0" animBg="1"/>
      <p:bldP spid="91" grpId="1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2412776" y="-1755576"/>
            <a:ext cx="12457383" cy="8784975"/>
            <a:chOff x="2123729" y="-1926975"/>
            <a:chExt cx="12457383" cy="8784975"/>
          </a:xfrm>
        </p:grpSpPr>
        <p:sp>
          <p:nvSpPr>
            <p:cNvPr id="25" name="Rectangle 24"/>
            <p:cNvSpPr/>
            <p:nvPr/>
          </p:nvSpPr>
          <p:spPr>
            <a:xfrm>
              <a:off x="4067944" y="2969568"/>
              <a:ext cx="10513168" cy="3888432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995936" y="2969568"/>
              <a:ext cx="993710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63"/>
            <p:cNvGrpSpPr/>
            <p:nvPr/>
          </p:nvGrpSpPr>
          <p:grpSpPr>
            <a:xfrm rot="16200000">
              <a:off x="2159733" y="-1962979"/>
              <a:ext cx="4104456" cy="4176463"/>
              <a:chOff x="5868144" y="-603448"/>
              <a:chExt cx="3600400" cy="302433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" name="Group 112"/>
            <p:cNvGrpSpPr/>
            <p:nvPr/>
          </p:nvGrpSpPr>
          <p:grpSpPr>
            <a:xfrm>
              <a:off x="7020272" y="-1251520"/>
              <a:ext cx="4175956" cy="2952328"/>
              <a:chOff x="4782260" y="238667"/>
              <a:chExt cx="4542268" cy="320311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4782260" y="238667"/>
                <a:ext cx="4542268" cy="3203114"/>
              </a:xfrm>
              <a:prstGeom prst="roundRect">
                <a:avLst>
                  <a:gd name="adj" fmla="val 3504"/>
                </a:avLst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5017234" y="452209"/>
                <a:ext cx="4178511" cy="2755198"/>
              </a:xfrm>
              <a:prstGeom prst="roundRect">
                <a:avLst>
                  <a:gd name="adj" fmla="val 3504"/>
                </a:avLst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6" name="Freeform 25"/>
          <p:cNvSpPr/>
          <p:nvPr/>
        </p:nvSpPr>
        <p:spPr>
          <a:xfrm>
            <a:off x="-36512" y="3563257"/>
            <a:ext cx="9410095" cy="2360990"/>
          </a:xfrm>
          <a:custGeom>
            <a:avLst/>
            <a:gdLst>
              <a:gd name="connsiteX0" fmla="*/ 699105 w 9410095"/>
              <a:gd name="connsiteY0" fmla="*/ 457200 h 2360990"/>
              <a:gd name="connsiteX1" fmla="*/ 249162 w 9410095"/>
              <a:gd name="connsiteY1" fmla="*/ 602343 h 2360990"/>
              <a:gd name="connsiteX2" fmla="*/ 1424819 w 9410095"/>
              <a:gd name="connsiteY2" fmla="*/ 689429 h 2360990"/>
              <a:gd name="connsiteX3" fmla="*/ 89505 w 9410095"/>
              <a:gd name="connsiteY3" fmla="*/ 1023257 h 2360990"/>
              <a:gd name="connsiteX4" fmla="*/ 1961848 w 9410095"/>
              <a:gd name="connsiteY4" fmla="*/ 1139372 h 2360990"/>
              <a:gd name="connsiteX5" fmla="*/ 1047448 w 9410095"/>
              <a:gd name="connsiteY5" fmla="*/ 1429657 h 2360990"/>
              <a:gd name="connsiteX6" fmla="*/ 3166533 w 9410095"/>
              <a:gd name="connsiteY6" fmla="*/ 1589314 h 2360990"/>
              <a:gd name="connsiteX7" fmla="*/ 2223105 w 9410095"/>
              <a:gd name="connsiteY7" fmla="*/ 1792514 h 2360990"/>
              <a:gd name="connsiteX8" fmla="*/ 1671562 w 9410095"/>
              <a:gd name="connsiteY8" fmla="*/ 1981200 h 2360990"/>
              <a:gd name="connsiteX9" fmla="*/ 2368248 w 9410095"/>
              <a:gd name="connsiteY9" fmla="*/ 2184400 h 2360990"/>
              <a:gd name="connsiteX10" fmla="*/ 6809619 w 9410095"/>
              <a:gd name="connsiteY10" fmla="*/ 2344057 h 2360990"/>
              <a:gd name="connsiteX11" fmla="*/ 8885162 w 9410095"/>
              <a:gd name="connsiteY11" fmla="*/ 2082800 h 2360990"/>
              <a:gd name="connsiteX12" fmla="*/ 7491790 w 9410095"/>
              <a:gd name="connsiteY12" fmla="*/ 1748972 h 2360990"/>
              <a:gd name="connsiteX13" fmla="*/ 9320590 w 9410095"/>
              <a:gd name="connsiteY13" fmla="*/ 1328057 h 2360990"/>
              <a:gd name="connsiteX14" fmla="*/ 8028819 w 9410095"/>
              <a:gd name="connsiteY14" fmla="*/ 1037772 h 2360990"/>
              <a:gd name="connsiteX15" fmla="*/ 9030305 w 9410095"/>
              <a:gd name="connsiteY15" fmla="*/ 689429 h 2360990"/>
              <a:gd name="connsiteX16" fmla="*/ 7317619 w 9410095"/>
              <a:gd name="connsiteY16" fmla="*/ 471714 h 2360990"/>
              <a:gd name="connsiteX17" fmla="*/ 7462762 w 9410095"/>
              <a:gd name="connsiteY17" fmla="*/ 283029 h 2360990"/>
              <a:gd name="connsiteX18" fmla="*/ 4284133 w 9410095"/>
              <a:gd name="connsiteY18" fmla="*/ 36286 h 2360990"/>
              <a:gd name="connsiteX19" fmla="*/ 1410305 w 9410095"/>
              <a:gd name="connsiteY19" fmla="*/ 65314 h 2360990"/>
              <a:gd name="connsiteX20" fmla="*/ 2382762 w 9410095"/>
              <a:gd name="connsiteY20" fmla="*/ 326572 h 2360990"/>
              <a:gd name="connsiteX21" fmla="*/ 699105 w 9410095"/>
              <a:gd name="connsiteY21" fmla="*/ 457200 h 236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410095" h="2360990">
                <a:moveTo>
                  <a:pt x="699105" y="457200"/>
                </a:moveTo>
                <a:cubicBezTo>
                  <a:pt x="343505" y="503162"/>
                  <a:pt x="128210" y="563638"/>
                  <a:pt x="249162" y="602343"/>
                </a:cubicBezTo>
                <a:cubicBezTo>
                  <a:pt x="370114" y="641048"/>
                  <a:pt x="1451429" y="619277"/>
                  <a:pt x="1424819" y="689429"/>
                </a:cubicBezTo>
                <a:cubicBezTo>
                  <a:pt x="1398210" y="759581"/>
                  <a:pt x="0" y="948267"/>
                  <a:pt x="89505" y="1023257"/>
                </a:cubicBezTo>
                <a:cubicBezTo>
                  <a:pt x="179010" y="1098247"/>
                  <a:pt x="1802191" y="1071639"/>
                  <a:pt x="1961848" y="1139372"/>
                </a:cubicBezTo>
                <a:cubicBezTo>
                  <a:pt x="2121505" y="1207105"/>
                  <a:pt x="846667" y="1354667"/>
                  <a:pt x="1047448" y="1429657"/>
                </a:cubicBezTo>
                <a:cubicBezTo>
                  <a:pt x="1248229" y="1504647"/>
                  <a:pt x="2970590" y="1528838"/>
                  <a:pt x="3166533" y="1589314"/>
                </a:cubicBezTo>
                <a:cubicBezTo>
                  <a:pt x="3362476" y="1649790"/>
                  <a:pt x="2472267" y="1727200"/>
                  <a:pt x="2223105" y="1792514"/>
                </a:cubicBezTo>
                <a:cubicBezTo>
                  <a:pt x="1973943" y="1857828"/>
                  <a:pt x="1647372" y="1915886"/>
                  <a:pt x="1671562" y="1981200"/>
                </a:cubicBezTo>
                <a:cubicBezTo>
                  <a:pt x="1695752" y="2046514"/>
                  <a:pt x="1511905" y="2123924"/>
                  <a:pt x="2368248" y="2184400"/>
                </a:cubicBezTo>
                <a:cubicBezTo>
                  <a:pt x="3224591" y="2244876"/>
                  <a:pt x="5723467" y="2360990"/>
                  <a:pt x="6809619" y="2344057"/>
                </a:cubicBezTo>
                <a:cubicBezTo>
                  <a:pt x="7895771" y="2327124"/>
                  <a:pt x="8771467" y="2181981"/>
                  <a:pt x="8885162" y="2082800"/>
                </a:cubicBezTo>
                <a:cubicBezTo>
                  <a:pt x="8998857" y="1983619"/>
                  <a:pt x="7419219" y="1874762"/>
                  <a:pt x="7491790" y="1748972"/>
                </a:cubicBezTo>
                <a:cubicBezTo>
                  <a:pt x="7564361" y="1623182"/>
                  <a:pt x="9231085" y="1446590"/>
                  <a:pt x="9320590" y="1328057"/>
                </a:cubicBezTo>
                <a:cubicBezTo>
                  <a:pt x="9410095" y="1209524"/>
                  <a:pt x="8077200" y="1144210"/>
                  <a:pt x="8028819" y="1037772"/>
                </a:cubicBezTo>
                <a:cubicBezTo>
                  <a:pt x="7980438" y="931334"/>
                  <a:pt x="9148838" y="783772"/>
                  <a:pt x="9030305" y="689429"/>
                </a:cubicBezTo>
                <a:cubicBezTo>
                  <a:pt x="8911772" y="595086"/>
                  <a:pt x="7578876" y="539447"/>
                  <a:pt x="7317619" y="471714"/>
                </a:cubicBezTo>
                <a:cubicBezTo>
                  <a:pt x="7056362" y="403981"/>
                  <a:pt x="7968343" y="355600"/>
                  <a:pt x="7462762" y="283029"/>
                </a:cubicBezTo>
                <a:cubicBezTo>
                  <a:pt x="6957181" y="210458"/>
                  <a:pt x="5292876" y="72572"/>
                  <a:pt x="4284133" y="36286"/>
                </a:cubicBezTo>
                <a:cubicBezTo>
                  <a:pt x="3275390" y="0"/>
                  <a:pt x="1727200" y="16933"/>
                  <a:pt x="1410305" y="65314"/>
                </a:cubicBezTo>
                <a:cubicBezTo>
                  <a:pt x="1093410" y="113695"/>
                  <a:pt x="2503715" y="258839"/>
                  <a:pt x="2382762" y="326572"/>
                </a:cubicBezTo>
                <a:cubicBezTo>
                  <a:pt x="2261809" y="394305"/>
                  <a:pt x="1054705" y="411238"/>
                  <a:pt x="699105" y="45720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rgbClr val="DDDDDD"/>
              </a:gs>
              <a:gs pos="100000">
                <a:schemeClr val="bg1"/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DDDDDD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051720" y="3501008"/>
            <a:ext cx="1608667" cy="944033"/>
          </a:xfrm>
          <a:custGeom>
            <a:avLst/>
            <a:gdLst>
              <a:gd name="connsiteX0" fmla="*/ 1244600 w 1608667"/>
              <a:gd name="connsiteY0" fmla="*/ 270933 h 944033"/>
              <a:gd name="connsiteX1" fmla="*/ 584200 w 1608667"/>
              <a:gd name="connsiteY1" fmla="*/ 55033 h 944033"/>
              <a:gd name="connsiteX2" fmla="*/ 139700 w 1608667"/>
              <a:gd name="connsiteY2" fmla="*/ 601133 h 944033"/>
              <a:gd name="connsiteX3" fmla="*/ 1422400 w 1608667"/>
              <a:gd name="connsiteY3" fmla="*/ 893233 h 944033"/>
              <a:gd name="connsiteX4" fmla="*/ 1244600 w 1608667"/>
              <a:gd name="connsiteY4" fmla="*/ 270933 h 94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667" h="944033">
                <a:moveTo>
                  <a:pt x="1244600" y="270933"/>
                </a:moveTo>
                <a:cubicBezTo>
                  <a:pt x="1104900" y="131233"/>
                  <a:pt x="768350" y="0"/>
                  <a:pt x="584200" y="55033"/>
                </a:cubicBezTo>
                <a:cubicBezTo>
                  <a:pt x="400050" y="110066"/>
                  <a:pt x="0" y="461433"/>
                  <a:pt x="139700" y="601133"/>
                </a:cubicBezTo>
                <a:cubicBezTo>
                  <a:pt x="279400" y="740833"/>
                  <a:pt x="1236133" y="944033"/>
                  <a:pt x="1422400" y="893233"/>
                </a:cubicBezTo>
                <a:cubicBezTo>
                  <a:pt x="1608667" y="842433"/>
                  <a:pt x="1384300" y="410633"/>
                  <a:pt x="1244600" y="270933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5725583" y="3395133"/>
            <a:ext cx="2017184" cy="1299634"/>
          </a:xfrm>
          <a:custGeom>
            <a:avLst/>
            <a:gdLst>
              <a:gd name="connsiteX0" fmla="*/ 306917 w 2017184"/>
              <a:gd name="connsiteY0" fmla="*/ 110067 h 1299634"/>
              <a:gd name="connsiteX1" fmla="*/ 802217 w 2017184"/>
              <a:gd name="connsiteY1" fmla="*/ 84667 h 1299634"/>
              <a:gd name="connsiteX2" fmla="*/ 1234017 w 2017184"/>
              <a:gd name="connsiteY2" fmla="*/ 618067 h 1299634"/>
              <a:gd name="connsiteX3" fmla="*/ 1818217 w 2017184"/>
              <a:gd name="connsiteY3" fmla="*/ 783167 h 1299634"/>
              <a:gd name="connsiteX4" fmla="*/ 1945217 w 2017184"/>
              <a:gd name="connsiteY4" fmla="*/ 1062567 h 1299634"/>
              <a:gd name="connsiteX5" fmla="*/ 1386417 w 2017184"/>
              <a:gd name="connsiteY5" fmla="*/ 1164167 h 1299634"/>
              <a:gd name="connsiteX6" fmla="*/ 586317 w 2017184"/>
              <a:gd name="connsiteY6" fmla="*/ 1138767 h 1299634"/>
              <a:gd name="connsiteX7" fmla="*/ 52917 w 2017184"/>
              <a:gd name="connsiteY7" fmla="*/ 198967 h 1299634"/>
              <a:gd name="connsiteX8" fmla="*/ 306917 w 2017184"/>
              <a:gd name="connsiteY8" fmla="*/ 110067 h 129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7184" h="1299634">
                <a:moveTo>
                  <a:pt x="306917" y="110067"/>
                </a:moveTo>
                <a:cubicBezTo>
                  <a:pt x="431800" y="91017"/>
                  <a:pt x="647700" y="0"/>
                  <a:pt x="802217" y="84667"/>
                </a:cubicBezTo>
                <a:cubicBezTo>
                  <a:pt x="956734" y="169334"/>
                  <a:pt x="1064684" y="501650"/>
                  <a:pt x="1234017" y="618067"/>
                </a:cubicBezTo>
                <a:cubicBezTo>
                  <a:pt x="1403350" y="734484"/>
                  <a:pt x="1699684" y="709084"/>
                  <a:pt x="1818217" y="783167"/>
                </a:cubicBezTo>
                <a:cubicBezTo>
                  <a:pt x="1936750" y="857250"/>
                  <a:pt x="2017184" y="999067"/>
                  <a:pt x="1945217" y="1062567"/>
                </a:cubicBezTo>
                <a:cubicBezTo>
                  <a:pt x="1873250" y="1126067"/>
                  <a:pt x="1612900" y="1151467"/>
                  <a:pt x="1386417" y="1164167"/>
                </a:cubicBezTo>
                <a:cubicBezTo>
                  <a:pt x="1159934" y="1176867"/>
                  <a:pt x="808567" y="1299634"/>
                  <a:pt x="586317" y="1138767"/>
                </a:cubicBezTo>
                <a:cubicBezTo>
                  <a:pt x="364067" y="977900"/>
                  <a:pt x="105834" y="370417"/>
                  <a:pt x="52917" y="198967"/>
                </a:cubicBezTo>
                <a:cubicBezTo>
                  <a:pt x="0" y="27517"/>
                  <a:pt x="182034" y="129117"/>
                  <a:pt x="306917" y="110067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2555776" y="1268760"/>
            <a:ext cx="4432300" cy="3651250"/>
          </a:xfrm>
          <a:custGeom>
            <a:avLst/>
            <a:gdLst>
              <a:gd name="connsiteX0" fmla="*/ 465667 w 4432300"/>
              <a:gd name="connsiteY0" fmla="*/ 3513667 h 3651250"/>
              <a:gd name="connsiteX1" fmla="*/ 3462867 w 4432300"/>
              <a:gd name="connsiteY1" fmla="*/ 3589867 h 3651250"/>
              <a:gd name="connsiteX2" fmla="*/ 4415367 w 4432300"/>
              <a:gd name="connsiteY2" fmla="*/ 3145367 h 3651250"/>
              <a:gd name="connsiteX3" fmla="*/ 3361267 w 4432300"/>
              <a:gd name="connsiteY3" fmla="*/ 2484967 h 3651250"/>
              <a:gd name="connsiteX4" fmla="*/ 3589867 w 4432300"/>
              <a:gd name="connsiteY4" fmla="*/ 1608667 h 3651250"/>
              <a:gd name="connsiteX5" fmla="*/ 2827867 w 4432300"/>
              <a:gd name="connsiteY5" fmla="*/ 757767 h 3651250"/>
              <a:gd name="connsiteX6" fmla="*/ 1837267 w 4432300"/>
              <a:gd name="connsiteY6" fmla="*/ 59267 h 3651250"/>
              <a:gd name="connsiteX7" fmla="*/ 732367 w 4432300"/>
              <a:gd name="connsiteY7" fmla="*/ 1113367 h 3651250"/>
              <a:gd name="connsiteX8" fmla="*/ 948267 w 4432300"/>
              <a:gd name="connsiteY8" fmla="*/ 2053167 h 3651250"/>
              <a:gd name="connsiteX9" fmla="*/ 668867 w 4432300"/>
              <a:gd name="connsiteY9" fmla="*/ 2840567 h 3651250"/>
              <a:gd name="connsiteX10" fmla="*/ 465667 w 4432300"/>
              <a:gd name="connsiteY10" fmla="*/ 3513667 h 365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2300" h="3651250">
                <a:moveTo>
                  <a:pt x="465667" y="3513667"/>
                </a:moveTo>
                <a:cubicBezTo>
                  <a:pt x="931334" y="3638550"/>
                  <a:pt x="2804584" y="3651250"/>
                  <a:pt x="3462867" y="3589867"/>
                </a:cubicBezTo>
                <a:cubicBezTo>
                  <a:pt x="4121150" y="3528484"/>
                  <a:pt x="4432300" y="3329517"/>
                  <a:pt x="4415367" y="3145367"/>
                </a:cubicBezTo>
                <a:cubicBezTo>
                  <a:pt x="4398434" y="2961217"/>
                  <a:pt x="3498850" y="2741084"/>
                  <a:pt x="3361267" y="2484967"/>
                </a:cubicBezTo>
                <a:cubicBezTo>
                  <a:pt x="3223684" y="2228850"/>
                  <a:pt x="3678767" y="1896534"/>
                  <a:pt x="3589867" y="1608667"/>
                </a:cubicBezTo>
                <a:cubicBezTo>
                  <a:pt x="3500967" y="1320800"/>
                  <a:pt x="3119967" y="1016000"/>
                  <a:pt x="2827867" y="757767"/>
                </a:cubicBezTo>
                <a:cubicBezTo>
                  <a:pt x="2535767" y="499534"/>
                  <a:pt x="2186517" y="0"/>
                  <a:pt x="1837267" y="59267"/>
                </a:cubicBezTo>
                <a:cubicBezTo>
                  <a:pt x="1488017" y="118534"/>
                  <a:pt x="880534" y="781050"/>
                  <a:pt x="732367" y="1113367"/>
                </a:cubicBezTo>
                <a:cubicBezTo>
                  <a:pt x="584200" y="1445684"/>
                  <a:pt x="958850" y="1765300"/>
                  <a:pt x="948267" y="2053167"/>
                </a:cubicBezTo>
                <a:cubicBezTo>
                  <a:pt x="937684" y="2341034"/>
                  <a:pt x="747184" y="2595034"/>
                  <a:pt x="668867" y="2840567"/>
                </a:cubicBezTo>
                <a:cubicBezTo>
                  <a:pt x="590550" y="3086100"/>
                  <a:pt x="0" y="3388784"/>
                  <a:pt x="465667" y="3513667"/>
                </a:cubicBezTo>
                <a:close/>
              </a:path>
            </a:pathLst>
          </a:custGeom>
          <a:gradFill flip="none" rotWithShape="1">
            <a:gsLst>
              <a:gs pos="0">
                <a:srgbClr val="99FFCC"/>
              </a:gs>
              <a:gs pos="5000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3707904" y="2204864"/>
            <a:ext cx="588433" cy="889000"/>
          </a:xfrm>
          <a:custGeom>
            <a:avLst/>
            <a:gdLst>
              <a:gd name="connsiteX0" fmla="*/ 228600 w 588433"/>
              <a:gd name="connsiteY0" fmla="*/ 50800 h 889000"/>
              <a:gd name="connsiteX1" fmla="*/ 546100 w 588433"/>
              <a:gd name="connsiteY1" fmla="*/ 127000 h 889000"/>
              <a:gd name="connsiteX2" fmla="*/ 482600 w 588433"/>
              <a:gd name="connsiteY2" fmla="*/ 812800 h 889000"/>
              <a:gd name="connsiteX3" fmla="*/ 0 w 588433"/>
              <a:gd name="connsiteY3" fmla="*/ 584200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433" h="889000">
                <a:moveTo>
                  <a:pt x="228600" y="50800"/>
                </a:moveTo>
                <a:cubicBezTo>
                  <a:pt x="366183" y="25400"/>
                  <a:pt x="503767" y="0"/>
                  <a:pt x="546100" y="127000"/>
                </a:cubicBezTo>
                <a:cubicBezTo>
                  <a:pt x="588433" y="254000"/>
                  <a:pt x="573617" y="736600"/>
                  <a:pt x="482600" y="812800"/>
                </a:cubicBezTo>
                <a:cubicBezTo>
                  <a:pt x="391583" y="889000"/>
                  <a:pt x="195791" y="736600"/>
                  <a:pt x="0" y="584200"/>
                </a:cubicBezTo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900000" scaled="0"/>
            <a:tileRect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3263900" y="3666067"/>
            <a:ext cx="1115483" cy="1022350"/>
          </a:xfrm>
          <a:custGeom>
            <a:avLst/>
            <a:gdLst>
              <a:gd name="connsiteX0" fmla="*/ 254000 w 1115483"/>
              <a:gd name="connsiteY0" fmla="*/ 194733 h 1022350"/>
              <a:gd name="connsiteX1" fmla="*/ 749300 w 1115483"/>
              <a:gd name="connsiteY1" fmla="*/ 67733 h 1022350"/>
              <a:gd name="connsiteX2" fmla="*/ 1054100 w 1115483"/>
              <a:gd name="connsiteY2" fmla="*/ 601133 h 1022350"/>
              <a:gd name="connsiteX3" fmla="*/ 381000 w 1115483"/>
              <a:gd name="connsiteY3" fmla="*/ 994833 h 1022350"/>
              <a:gd name="connsiteX4" fmla="*/ 0 w 1115483"/>
              <a:gd name="connsiteY4" fmla="*/ 766233 h 10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483" h="1022350">
                <a:moveTo>
                  <a:pt x="254000" y="194733"/>
                </a:moveTo>
                <a:cubicBezTo>
                  <a:pt x="434975" y="97366"/>
                  <a:pt x="615950" y="0"/>
                  <a:pt x="749300" y="67733"/>
                </a:cubicBezTo>
                <a:cubicBezTo>
                  <a:pt x="882650" y="135466"/>
                  <a:pt x="1115483" y="446616"/>
                  <a:pt x="1054100" y="601133"/>
                </a:cubicBezTo>
                <a:cubicBezTo>
                  <a:pt x="992717" y="755650"/>
                  <a:pt x="556683" y="967316"/>
                  <a:pt x="381000" y="994833"/>
                </a:cubicBezTo>
                <a:cubicBezTo>
                  <a:pt x="205317" y="1022350"/>
                  <a:pt x="102658" y="894291"/>
                  <a:pt x="0" y="766233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5004048" y="2420888"/>
            <a:ext cx="442383" cy="541866"/>
          </a:xfrm>
          <a:custGeom>
            <a:avLst/>
            <a:gdLst>
              <a:gd name="connsiteX0" fmla="*/ 442383 w 442383"/>
              <a:gd name="connsiteY0" fmla="*/ 23283 h 541866"/>
              <a:gd name="connsiteX1" fmla="*/ 48683 w 442383"/>
              <a:gd name="connsiteY1" fmla="*/ 74083 h 541866"/>
              <a:gd name="connsiteX2" fmla="*/ 150283 w 442383"/>
              <a:gd name="connsiteY2" fmla="*/ 467783 h 541866"/>
              <a:gd name="connsiteX3" fmla="*/ 442383 w 442383"/>
              <a:gd name="connsiteY3" fmla="*/ 518583 h 54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383" h="541866">
                <a:moveTo>
                  <a:pt x="442383" y="23283"/>
                </a:moveTo>
                <a:cubicBezTo>
                  <a:pt x="269874" y="11641"/>
                  <a:pt x="97366" y="0"/>
                  <a:pt x="48683" y="74083"/>
                </a:cubicBezTo>
                <a:cubicBezTo>
                  <a:pt x="0" y="148166"/>
                  <a:pt x="84666" y="393700"/>
                  <a:pt x="150283" y="467783"/>
                </a:cubicBezTo>
                <a:cubicBezTo>
                  <a:pt x="215900" y="541866"/>
                  <a:pt x="329141" y="530224"/>
                  <a:pt x="442383" y="518583"/>
                </a:cubicBezTo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9600000" scaled="0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991100" y="3992033"/>
            <a:ext cx="1092200" cy="465667"/>
          </a:xfrm>
          <a:custGeom>
            <a:avLst/>
            <a:gdLst>
              <a:gd name="connsiteX0" fmla="*/ 1092200 w 1092200"/>
              <a:gd name="connsiteY0" fmla="*/ 414867 h 465667"/>
              <a:gd name="connsiteX1" fmla="*/ 546100 w 1092200"/>
              <a:gd name="connsiteY1" fmla="*/ 8467 h 465667"/>
              <a:gd name="connsiteX2" fmla="*/ 0 w 1092200"/>
              <a:gd name="connsiteY2" fmla="*/ 465667 h 46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200" h="465667">
                <a:moveTo>
                  <a:pt x="1092200" y="414867"/>
                </a:moveTo>
                <a:cubicBezTo>
                  <a:pt x="910166" y="207433"/>
                  <a:pt x="728133" y="0"/>
                  <a:pt x="546100" y="8467"/>
                </a:cubicBezTo>
                <a:cubicBezTo>
                  <a:pt x="364067" y="16934"/>
                  <a:pt x="182033" y="241300"/>
                  <a:pt x="0" y="46566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4359275" y="1616555"/>
            <a:ext cx="425450" cy="804333"/>
          </a:xfrm>
          <a:custGeom>
            <a:avLst/>
            <a:gdLst>
              <a:gd name="connsiteX0" fmla="*/ 196850 w 425450"/>
              <a:gd name="connsiteY0" fmla="*/ 524933 h 804333"/>
              <a:gd name="connsiteX1" fmla="*/ 31750 w 425450"/>
              <a:gd name="connsiteY1" fmla="*/ 93133 h 804333"/>
              <a:gd name="connsiteX2" fmla="*/ 387350 w 425450"/>
              <a:gd name="connsiteY2" fmla="*/ 118533 h 804333"/>
              <a:gd name="connsiteX3" fmla="*/ 260350 w 425450"/>
              <a:gd name="connsiteY3" fmla="*/ 804333 h 80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450" h="804333">
                <a:moveTo>
                  <a:pt x="196850" y="524933"/>
                </a:moveTo>
                <a:cubicBezTo>
                  <a:pt x="98425" y="342899"/>
                  <a:pt x="0" y="160866"/>
                  <a:pt x="31750" y="93133"/>
                </a:cubicBezTo>
                <a:cubicBezTo>
                  <a:pt x="63500" y="25400"/>
                  <a:pt x="349250" y="0"/>
                  <a:pt x="387350" y="118533"/>
                </a:cubicBezTo>
                <a:cubicBezTo>
                  <a:pt x="425450" y="237066"/>
                  <a:pt x="342900" y="520699"/>
                  <a:pt x="260350" y="804333"/>
                </a:cubicBezTo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5600000" scaled="0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5004048" y="3429000"/>
            <a:ext cx="609600" cy="806450"/>
          </a:xfrm>
          <a:custGeom>
            <a:avLst/>
            <a:gdLst>
              <a:gd name="connsiteX0" fmla="*/ 609600 w 609600"/>
              <a:gd name="connsiteY0" fmla="*/ 82550 h 806450"/>
              <a:gd name="connsiteX1" fmla="*/ 292100 w 609600"/>
              <a:gd name="connsiteY1" fmla="*/ 120650 h 806450"/>
              <a:gd name="connsiteX2" fmla="*/ 0 w 609600"/>
              <a:gd name="connsiteY2" fmla="*/ 806450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806450">
                <a:moveTo>
                  <a:pt x="609600" y="82550"/>
                </a:moveTo>
                <a:cubicBezTo>
                  <a:pt x="501650" y="41275"/>
                  <a:pt x="393700" y="0"/>
                  <a:pt x="292100" y="120650"/>
                </a:cubicBezTo>
                <a:cubicBezTo>
                  <a:pt x="190500" y="241300"/>
                  <a:pt x="95250" y="523875"/>
                  <a:pt x="0" y="80645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2411760" y="4581128"/>
            <a:ext cx="1595967" cy="891117"/>
          </a:xfrm>
          <a:custGeom>
            <a:avLst/>
            <a:gdLst>
              <a:gd name="connsiteX0" fmla="*/ 1066800 w 1595967"/>
              <a:gd name="connsiteY0" fmla="*/ 783167 h 891117"/>
              <a:gd name="connsiteX1" fmla="*/ 76200 w 1595967"/>
              <a:gd name="connsiteY1" fmla="*/ 770467 h 891117"/>
              <a:gd name="connsiteX2" fmla="*/ 609600 w 1595967"/>
              <a:gd name="connsiteY2" fmla="*/ 59267 h 891117"/>
              <a:gd name="connsiteX3" fmla="*/ 1524000 w 1595967"/>
              <a:gd name="connsiteY3" fmla="*/ 414867 h 891117"/>
              <a:gd name="connsiteX4" fmla="*/ 1066800 w 1595967"/>
              <a:gd name="connsiteY4" fmla="*/ 783167 h 89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5967" h="891117">
                <a:moveTo>
                  <a:pt x="1066800" y="783167"/>
                </a:moveTo>
                <a:cubicBezTo>
                  <a:pt x="825500" y="842434"/>
                  <a:pt x="152400" y="891117"/>
                  <a:pt x="76200" y="770467"/>
                </a:cubicBezTo>
                <a:cubicBezTo>
                  <a:pt x="0" y="649817"/>
                  <a:pt x="368300" y="118534"/>
                  <a:pt x="609600" y="59267"/>
                </a:cubicBezTo>
                <a:cubicBezTo>
                  <a:pt x="850900" y="0"/>
                  <a:pt x="1452033" y="292100"/>
                  <a:pt x="1524000" y="414867"/>
                </a:cubicBezTo>
                <a:cubicBezTo>
                  <a:pt x="1595967" y="537634"/>
                  <a:pt x="1308100" y="723900"/>
                  <a:pt x="1066800" y="783167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6324600" y="4900083"/>
            <a:ext cx="1996017" cy="311150"/>
          </a:xfrm>
          <a:custGeom>
            <a:avLst/>
            <a:gdLst>
              <a:gd name="connsiteX0" fmla="*/ 787400 w 1996017"/>
              <a:gd name="connsiteY0" fmla="*/ 268817 h 311150"/>
              <a:gd name="connsiteX1" fmla="*/ 1930400 w 1996017"/>
              <a:gd name="connsiteY1" fmla="*/ 268817 h 311150"/>
              <a:gd name="connsiteX2" fmla="*/ 1181100 w 1996017"/>
              <a:gd name="connsiteY2" fmla="*/ 14817 h 311150"/>
              <a:gd name="connsiteX3" fmla="*/ 63500 w 1996017"/>
              <a:gd name="connsiteY3" fmla="*/ 179917 h 311150"/>
              <a:gd name="connsiteX4" fmla="*/ 787400 w 1996017"/>
              <a:gd name="connsiteY4" fmla="*/ 268817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6017" h="311150">
                <a:moveTo>
                  <a:pt x="787400" y="268817"/>
                </a:moveTo>
                <a:cubicBezTo>
                  <a:pt x="1098550" y="283634"/>
                  <a:pt x="1864783" y="311150"/>
                  <a:pt x="1930400" y="268817"/>
                </a:cubicBezTo>
                <a:cubicBezTo>
                  <a:pt x="1996017" y="226484"/>
                  <a:pt x="1492250" y="29634"/>
                  <a:pt x="1181100" y="14817"/>
                </a:cubicBezTo>
                <a:cubicBezTo>
                  <a:pt x="869950" y="0"/>
                  <a:pt x="127000" y="137584"/>
                  <a:pt x="63500" y="179917"/>
                </a:cubicBezTo>
                <a:cubicBezTo>
                  <a:pt x="0" y="222250"/>
                  <a:pt x="476250" y="254000"/>
                  <a:pt x="787400" y="268817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3275856" y="2132856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2123728" y="2924944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5652120" y="2132856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6732240" y="3429000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3"/>
          <p:cNvGrpSpPr/>
          <p:nvPr/>
        </p:nvGrpSpPr>
        <p:grpSpPr>
          <a:xfrm rot="3210341">
            <a:off x="2456677" y="3593751"/>
            <a:ext cx="720080" cy="1326108"/>
            <a:chOff x="251520" y="1556792"/>
            <a:chExt cx="720080" cy="1326108"/>
          </a:xfrm>
        </p:grpSpPr>
        <p:sp>
          <p:nvSpPr>
            <p:cNvPr id="22" name="Freeform 21"/>
            <p:cNvSpPr/>
            <p:nvPr/>
          </p:nvSpPr>
          <p:spPr>
            <a:xfrm>
              <a:off x="254000" y="1714500"/>
              <a:ext cx="711200" cy="1168400"/>
            </a:xfrm>
            <a:custGeom>
              <a:avLst/>
              <a:gdLst>
                <a:gd name="connsiteX0" fmla="*/ 0 w 711200"/>
                <a:gd name="connsiteY0" fmla="*/ 1003300 h 1168400"/>
                <a:gd name="connsiteX1" fmla="*/ 0 w 711200"/>
                <a:gd name="connsiteY1" fmla="*/ 0 h 1168400"/>
                <a:gd name="connsiteX2" fmla="*/ 711200 w 711200"/>
                <a:gd name="connsiteY2" fmla="*/ 0 h 1168400"/>
                <a:gd name="connsiteX3" fmla="*/ 711200 w 711200"/>
                <a:gd name="connsiteY3" fmla="*/ 635000 h 1168400"/>
                <a:gd name="connsiteX4" fmla="*/ 482600 w 711200"/>
                <a:gd name="connsiteY4" fmla="*/ 469900 h 1168400"/>
                <a:gd name="connsiteX5" fmla="*/ 495300 w 711200"/>
                <a:gd name="connsiteY5" fmla="*/ 736600 h 1168400"/>
                <a:gd name="connsiteX6" fmla="*/ 406400 w 711200"/>
                <a:gd name="connsiteY6" fmla="*/ 622300 h 1168400"/>
                <a:gd name="connsiteX7" fmla="*/ 381000 w 711200"/>
                <a:gd name="connsiteY7" fmla="*/ 850900 h 1168400"/>
                <a:gd name="connsiteX8" fmla="*/ 203200 w 711200"/>
                <a:gd name="connsiteY8" fmla="*/ 749300 h 1168400"/>
                <a:gd name="connsiteX9" fmla="*/ 165100 w 711200"/>
                <a:gd name="connsiteY9" fmla="*/ 1168400 h 1168400"/>
                <a:gd name="connsiteX10" fmla="*/ 12700 w 711200"/>
                <a:gd name="connsiteY10" fmla="*/ 1079500 h 1168400"/>
                <a:gd name="connsiteX11" fmla="*/ 0 w 711200"/>
                <a:gd name="connsiteY11" fmla="*/ 100330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1200" h="1168400">
                  <a:moveTo>
                    <a:pt x="0" y="1003300"/>
                  </a:moveTo>
                  <a:lnTo>
                    <a:pt x="0" y="0"/>
                  </a:lnTo>
                  <a:lnTo>
                    <a:pt x="711200" y="0"/>
                  </a:lnTo>
                  <a:lnTo>
                    <a:pt x="711200" y="635000"/>
                  </a:lnTo>
                  <a:lnTo>
                    <a:pt x="482600" y="469900"/>
                  </a:lnTo>
                  <a:lnTo>
                    <a:pt x="495300" y="736600"/>
                  </a:lnTo>
                  <a:lnTo>
                    <a:pt x="406400" y="622300"/>
                  </a:lnTo>
                  <a:lnTo>
                    <a:pt x="381000" y="850900"/>
                  </a:lnTo>
                  <a:lnTo>
                    <a:pt x="203200" y="749300"/>
                  </a:lnTo>
                  <a:lnTo>
                    <a:pt x="165100" y="1168400"/>
                  </a:lnTo>
                  <a:lnTo>
                    <a:pt x="12700" y="1079500"/>
                  </a:lnTo>
                  <a:lnTo>
                    <a:pt x="0" y="10033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MOO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MILK</a:t>
              </a:r>
            </a:p>
            <a:p>
              <a:pPr algn="ctr"/>
              <a:endPara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1520" y="1556792"/>
              <a:ext cx="720080" cy="1440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Freeform 11"/>
          <p:cNvSpPr/>
          <p:nvPr/>
        </p:nvSpPr>
        <p:spPr>
          <a:xfrm>
            <a:off x="1361017" y="4356100"/>
            <a:ext cx="1481666" cy="501650"/>
          </a:xfrm>
          <a:custGeom>
            <a:avLst/>
            <a:gdLst>
              <a:gd name="connsiteX0" fmla="*/ 1153583 w 1481666"/>
              <a:gd name="connsiteY0" fmla="*/ 12700 h 501650"/>
              <a:gd name="connsiteX1" fmla="*/ 23283 w 1481666"/>
              <a:gd name="connsiteY1" fmla="*/ 368300 h 501650"/>
              <a:gd name="connsiteX2" fmla="*/ 1293283 w 1481666"/>
              <a:gd name="connsiteY2" fmla="*/ 444500 h 501650"/>
              <a:gd name="connsiteX3" fmla="*/ 1153583 w 1481666"/>
              <a:gd name="connsiteY3" fmla="*/ 1270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1666" h="501650">
                <a:moveTo>
                  <a:pt x="1153583" y="12700"/>
                </a:moveTo>
                <a:cubicBezTo>
                  <a:pt x="941916" y="0"/>
                  <a:pt x="0" y="296333"/>
                  <a:pt x="23283" y="368300"/>
                </a:cubicBezTo>
                <a:cubicBezTo>
                  <a:pt x="46566" y="440267"/>
                  <a:pt x="1104900" y="501650"/>
                  <a:pt x="1293283" y="444500"/>
                </a:cubicBezTo>
                <a:cubicBezTo>
                  <a:pt x="1481666" y="387350"/>
                  <a:pt x="1365250" y="25400"/>
                  <a:pt x="1153583" y="12700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3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3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194 0.00855 0.06406 0.01734 0.08646 0.0104 C 0.10885 0.00346 0.12135 -0.01943 0.13385 -0.04209 " pathEditMode="relative" ptsTypes="a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462 0.01133 0.08924 0.02266 0.08664 0.04185 C 0.08403 0.06104 0.03421 0.08809 -0.01562 0.11538 " pathEditMode="relative" ptsTypes="aaA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781 -0.03145 -0.11545 -0.06289 -0.14948 -0.09434 C -0.18351 -0.12578 -0.1941 -0.15746 -0.20469 -0.18891 " pathEditMode="relative" ptsTypes="aaA">
                                      <p:cBhvr>
                                        <p:cTn id="5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01 -0.03583 0.04202 -0.07167 0.03941 -0.09433 C 0.03681 -0.11699 0.01059 -0.1267 -0.01562 -0.13641 " pathEditMode="relative" ptsTypes="aaA">
                                      <p:cBhvr>
                                        <p:cTn id="5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roup 238"/>
          <p:cNvGrpSpPr/>
          <p:nvPr/>
        </p:nvGrpSpPr>
        <p:grpSpPr>
          <a:xfrm>
            <a:off x="-1476672" y="-1611560"/>
            <a:ext cx="11089232" cy="8640960"/>
            <a:chOff x="323528" y="-891480"/>
            <a:chExt cx="11089232" cy="8640960"/>
          </a:xfrm>
        </p:grpSpPr>
        <p:sp>
          <p:nvSpPr>
            <p:cNvPr id="240" name="Rectangle 239"/>
            <p:cNvSpPr/>
            <p:nvPr/>
          </p:nvSpPr>
          <p:spPr>
            <a:xfrm>
              <a:off x="1403648" y="4005064"/>
              <a:ext cx="9793088" cy="3744416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1" name="Straight Connector 240"/>
            <p:cNvCxnSpPr/>
            <p:nvPr/>
          </p:nvCxnSpPr>
          <p:spPr>
            <a:xfrm>
              <a:off x="1619672" y="4005064"/>
              <a:ext cx="97930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2" name="Picture 2" descr="https://www.wetterzentrale.de/maps/GFSOPEU18_0_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8144" y="-675456"/>
              <a:ext cx="4320480" cy="34689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2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-891480"/>
              <a:ext cx="3922192" cy="38971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195" name="Group 194"/>
          <p:cNvGrpSpPr/>
          <p:nvPr/>
        </p:nvGrpSpPr>
        <p:grpSpPr>
          <a:xfrm flipH="1">
            <a:off x="4330576" y="1078136"/>
            <a:ext cx="1224136" cy="2808312"/>
            <a:chOff x="1043608" y="526309"/>
            <a:chExt cx="1270744" cy="2902691"/>
          </a:xfrm>
        </p:grpSpPr>
        <p:grpSp>
          <p:nvGrpSpPr>
            <p:cNvPr id="196" name="Group 138"/>
            <p:cNvGrpSpPr/>
            <p:nvPr/>
          </p:nvGrpSpPr>
          <p:grpSpPr>
            <a:xfrm>
              <a:off x="1043608" y="526309"/>
              <a:ext cx="1270744" cy="2902691"/>
              <a:chOff x="1043608" y="526309"/>
              <a:chExt cx="1270744" cy="2902691"/>
            </a:xfrm>
          </p:grpSpPr>
          <p:sp>
            <p:nvSpPr>
              <p:cNvPr id="198" name="Rounded Rectangle 197"/>
              <p:cNvSpPr/>
              <p:nvPr/>
            </p:nvSpPr>
            <p:spPr>
              <a:xfrm>
                <a:off x="1205118" y="741978"/>
                <a:ext cx="1109234" cy="2687022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Chord 7"/>
              <p:cNvSpPr/>
              <p:nvPr/>
            </p:nvSpPr>
            <p:spPr>
              <a:xfrm>
                <a:off x="1113957" y="1314122"/>
                <a:ext cx="252117" cy="26877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1363991" y="1112665"/>
                <a:ext cx="49107" cy="1199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1" name="Group 86"/>
              <p:cNvGrpSpPr/>
              <p:nvPr/>
            </p:nvGrpSpPr>
            <p:grpSpPr>
              <a:xfrm>
                <a:off x="1298171" y="526309"/>
                <a:ext cx="946853" cy="306665"/>
                <a:chOff x="2508413" y="1304538"/>
                <a:chExt cx="1122145" cy="559812"/>
              </a:xfrm>
            </p:grpSpPr>
            <p:sp>
              <p:nvSpPr>
                <p:cNvPr id="208" name="Freeform 207"/>
                <p:cNvSpPr/>
                <p:nvPr/>
              </p:nvSpPr>
              <p:spPr>
                <a:xfrm>
                  <a:off x="2771800" y="1304538"/>
                  <a:ext cx="584643" cy="537121"/>
                </a:xfrm>
                <a:custGeom>
                  <a:avLst/>
                  <a:gdLst>
                    <a:gd name="connsiteX0" fmla="*/ 12492 w 687049"/>
                    <a:gd name="connsiteY0" fmla="*/ 484682 h 484682"/>
                    <a:gd name="connsiteX1" fmla="*/ 57462 w 687049"/>
                    <a:gd name="connsiteY1" fmla="*/ 34977 h 484682"/>
                    <a:gd name="connsiteX2" fmla="*/ 357265 w 687049"/>
                    <a:gd name="connsiteY2" fmla="*/ 274820 h 484682"/>
                    <a:gd name="connsiteX3" fmla="*/ 582118 w 687049"/>
                    <a:gd name="connsiteY3" fmla="*/ 49968 h 484682"/>
                    <a:gd name="connsiteX4" fmla="*/ 687049 w 687049"/>
                    <a:gd name="connsiteY4" fmla="*/ 424722 h 484682"/>
                    <a:gd name="connsiteX0" fmla="*/ 12492 w 687049"/>
                    <a:gd name="connsiteY0" fmla="*/ 560929 h 560929"/>
                    <a:gd name="connsiteX1" fmla="*/ 57462 w 687049"/>
                    <a:gd name="connsiteY1" fmla="*/ 111224 h 560929"/>
                    <a:gd name="connsiteX2" fmla="*/ 357265 w 687049"/>
                    <a:gd name="connsiteY2" fmla="*/ 351067 h 560929"/>
                    <a:gd name="connsiteX3" fmla="*/ 607223 w 687049"/>
                    <a:gd name="connsiteY3" fmla="*/ 24984 h 560929"/>
                    <a:gd name="connsiteX4" fmla="*/ 687049 w 687049"/>
                    <a:gd name="connsiteY4" fmla="*/ 500969 h 560929"/>
                    <a:gd name="connsiteX0" fmla="*/ 6246 w 680803"/>
                    <a:gd name="connsiteY0" fmla="*/ 570921 h 570921"/>
                    <a:gd name="connsiteX1" fmla="*/ 96921 w 680803"/>
                    <a:gd name="connsiteY1" fmla="*/ 34977 h 570921"/>
                    <a:gd name="connsiteX2" fmla="*/ 351019 w 680803"/>
                    <a:gd name="connsiteY2" fmla="*/ 361059 h 570921"/>
                    <a:gd name="connsiteX3" fmla="*/ 600977 w 680803"/>
                    <a:gd name="connsiteY3" fmla="*/ 34976 h 570921"/>
                    <a:gd name="connsiteX4" fmla="*/ 680803 w 680803"/>
                    <a:gd name="connsiteY4" fmla="*/ 510961 h 570921"/>
                    <a:gd name="connsiteX0" fmla="*/ 6246 w 680803"/>
                    <a:gd name="connsiteY0" fmla="*/ 589264 h 589264"/>
                    <a:gd name="connsiteX1" fmla="*/ 96921 w 680803"/>
                    <a:gd name="connsiteY1" fmla="*/ 53320 h 589264"/>
                    <a:gd name="connsiteX2" fmla="*/ 384953 w 680803"/>
                    <a:gd name="connsiteY2" fmla="*/ 269344 h 589264"/>
                    <a:gd name="connsiteX3" fmla="*/ 600977 w 680803"/>
                    <a:gd name="connsiteY3" fmla="*/ 53319 h 589264"/>
                    <a:gd name="connsiteX4" fmla="*/ 680803 w 680803"/>
                    <a:gd name="connsiteY4" fmla="*/ 529304 h 589264"/>
                    <a:gd name="connsiteX0" fmla="*/ 6246 w 722293"/>
                    <a:gd name="connsiteY0" fmla="*/ 589264 h 589264"/>
                    <a:gd name="connsiteX1" fmla="*/ 96921 w 722293"/>
                    <a:gd name="connsiteY1" fmla="*/ 53320 h 589264"/>
                    <a:gd name="connsiteX2" fmla="*/ 384953 w 722293"/>
                    <a:gd name="connsiteY2" fmla="*/ 269344 h 589264"/>
                    <a:gd name="connsiteX3" fmla="*/ 672985 w 722293"/>
                    <a:gd name="connsiteY3" fmla="*/ 53320 h 589264"/>
                    <a:gd name="connsiteX4" fmla="*/ 680803 w 722293"/>
                    <a:gd name="connsiteY4" fmla="*/ 529304 h 589264"/>
                    <a:gd name="connsiteX0" fmla="*/ 6246 w 817001"/>
                    <a:gd name="connsiteY0" fmla="*/ 589264 h 589264"/>
                    <a:gd name="connsiteX1" fmla="*/ 96921 w 817001"/>
                    <a:gd name="connsiteY1" fmla="*/ 53320 h 589264"/>
                    <a:gd name="connsiteX2" fmla="*/ 384953 w 817001"/>
                    <a:gd name="connsiteY2" fmla="*/ 269344 h 589264"/>
                    <a:gd name="connsiteX3" fmla="*/ 672985 w 817001"/>
                    <a:gd name="connsiteY3" fmla="*/ 53320 h 589264"/>
                    <a:gd name="connsiteX4" fmla="*/ 817001 w 817001"/>
                    <a:gd name="connsiteY4" fmla="*/ 485368 h 589264"/>
                    <a:gd name="connsiteX0" fmla="*/ 6246 w 744993"/>
                    <a:gd name="connsiteY0" fmla="*/ 595951 h 636071"/>
                    <a:gd name="connsiteX1" fmla="*/ 96921 w 744993"/>
                    <a:gd name="connsiteY1" fmla="*/ 60007 h 636071"/>
                    <a:gd name="connsiteX2" fmla="*/ 384953 w 744993"/>
                    <a:gd name="connsiteY2" fmla="*/ 276031 h 636071"/>
                    <a:gd name="connsiteX3" fmla="*/ 672985 w 744993"/>
                    <a:gd name="connsiteY3" fmla="*/ 60007 h 636071"/>
                    <a:gd name="connsiteX4" fmla="*/ 744993 w 744993"/>
                    <a:gd name="connsiteY4" fmla="*/ 636071 h 636071"/>
                    <a:gd name="connsiteX0" fmla="*/ 6246 w 726326"/>
                    <a:gd name="connsiteY0" fmla="*/ 636072 h 636072"/>
                    <a:gd name="connsiteX1" fmla="*/ 78254 w 726326"/>
                    <a:gd name="connsiteY1" fmla="*/ 60007 h 636072"/>
                    <a:gd name="connsiteX2" fmla="*/ 366286 w 726326"/>
                    <a:gd name="connsiteY2" fmla="*/ 276031 h 636072"/>
                    <a:gd name="connsiteX3" fmla="*/ 654318 w 726326"/>
                    <a:gd name="connsiteY3" fmla="*/ 60007 h 636072"/>
                    <a:gd name="connsiteX4" fmla="*/ 726326 w 726326"/>
                    <a:gd name="connsiteY4" fmla="*/ 636071 h 636072"/>
                    <a:gd name="connsiteX0" fmla="*/ 6246 w 726326"/>
                    <a:gd name="connsiteY0" fmla="*/ 682078 h 682078"/>
                    <a:gd name="connsiteX1" fmla="*/ 78254 w 726326"/>
                    <a:gd name="connsiteY1" fmla="*/ 106013 h 682078"/>
                    <a:gd name="connsiteX2" fmla="*/ 352359 w 726326"/>
                    <a:gd name="connsiteY2" fmla="*/ 46006 h 682078"/>
                    <a:gd name="connsiteX3" fmla="*/ 654318 w 726326"/>
                    <a:gd name="connsiteY3" fmla="*/ 106013 h 682078"/>
                    <a:gd name="connsiteX4" fmla="*/ 726326 w 726326"/>
                    <a:gd name="connsiteY4" fmla="*/ 682077 h 68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6326" h="682078">
                      <a:moveTo>
                        <a:pt x="6246" y="682078"/>
                      </a:moveTo>
                      <a:cubicBezTo>
                        <a:pt x="0" y="474714"/>
                        <a:pt x="20569" y="212025"/>
                        <a:pt x="78254" y="106013"/>
                      </a:cubicBezTo>
                      <a:cubicBezTo>
                        <a:pt x="135939" y="1"/>
                        <a:pt x="256348" y="46006"/>
                        <a:pt x="352359" y="46006"/>
                      </a:cubicBezTo>
                      <a:cubicBezTo>
                        <a:pt x="448370" y="46006"/>
                        <a:pt x="591990" y="1"/>
                        <a:pt x="654318" y="106013"/>
                      </a:cubicBezTo>
                      <a:cubicBezTo>
                        <a:pt x="716646" y="212025"/>
                        <a:pt x="701342" y="507192"/>
                        <a:pt x="726326" y="682077"/>
                      </a:cubicBezTo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9" name="Freeform 208"/>
                <p:cNvSpPr/>
                <p:nvPr/>
              </p:nvSpPr>
              <p:spPr>
                <a:xfrm>
                  <a:off x="2508413" y="1671545"/>
                  <a:ext cx="1122145" cy="192805"/>
                </a:xfrm>
                <a:custGeom>
                  <a:avLst/>
                  <a:gdLst>
                    <a:gd name="connsiteX0" fmla="*/ 0 w 1394086"/>
                    <a:gd name="connsiteY0" fmla="*/ 0 h 244839"/>
                    <a:gd name="connsiteX1" fmla="*/ 344774 w 1394086"/>
                    <a:gd name="connsiteY1" fmla="*/ 209862 h 244839"/>
                    <a:gd name="connsiteX2" fmla="*/ 1079292 w 1394086"/>
                    <a:gd name="connsiteY2" fmla="*/ 209862 h 244839"/>
                    <a:gd name="connsiteX3" fmla="*/ 1394086 w 1394086"/>
                    <a:gd name="connsiteY3" fmla="*/ 0 h 24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086" h="244839">
                      <a:moveTo>
                        <a:pt x="0" y="0"/>
                      </a:moveTo>
                      <a:cubicBezTo>
                        <a:pt x="82446" y="87442"/>
                        <a:pt x="164892" y="174885"/>
                        <a:pt x="344774" y="209862"/>
                      </a:cubicBezTo>
                      <a:cubicBezTo>
                        <a:pt x="524656" y="244839"/>
                        <a:pt x="904407" y="244839"/>
                        <a:pt x="1079292" y="209862"/>
                      </a:cubicBezTo>
                      <a:cubicBezTo>
                        <a:pt x="1254177" y="174885"/>
                        <a:pt x="1324131" y="87442"/>
                        <a:pt x="1394086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02" name="Group 89"/>
              <p:cNvGrpSpPr/>
              <p:nvPr/>
            </p:nvGrpSpPr>
            <p:grpSpPr>
              <a:xfrm>
                <a:off x="1043608" y="1419393"/>
                <a:ext cx="1270743" cy="598050"/>
                <a:chOff x="7513267" y="2193200"/>
                <a:chExt cx="1319882" cy="641296"/>
              </a:xfrm>
            </p:grpSpPr>
            <p:sp>
              <p:nvSpPr>
                <p:cNvPr id="205" name="Freeform 204"/>
                <p:cNvSpPr/>
                <p:nvPr/>
              </p:nvSpPr>
              <p:spPr>
                <a:xfrm>
                  <a:off x="7513267" y="2193200"/>
                  <a:ext cx="669402" cy="641296"/>
                </a:xfrm>
                <a:custGeom>
                  <a:avLst/>
                  <a:gdLst>
                    <a:gd name="connsiteX0" fmla="*/ 76994 w 1008856"/>
                    <a:gd name="connsiteY0" fmla="*/ 169068 h 831850"/>
                    <a:gd name="connsiteX1" fmla="*/ 486569 w 1008856"/>
                    <a:gd name="connsiteY1" fmla="*/ 2381 h 831850"/>
                    <a:gd name="connsiteX2" fmla="*/ 924719 w 1008856"/>
                    <a:gd name="connsiteY2" fmla="*/ 154781 h 831850"/>
                    <a:gd name="connsiteX3" fmla="*/ 939006 w 1008856"/>
                    <a:gd name="connsiteY3" fmla="*/ 640556 h 831850"/>
                    <a:gd name="connsiteX4" fmla="*/ 505619 w 1008856"/>
                    <a:gd name="connsiteY4" fmla="*/ 831056 h 831850"/>
                    <a:gd name="connsiteX5" fmla="*/ 72231 w 1008856"/>
                    <a:gd name="connsiteY5" fmla="*/ 635793 h 831850"/>
                    <a:gd name="connsiteX6" fmla="*/ 76994 w 1008856"/>
                    <a:gd name="connsiteY6" fmla="*/ 169068 h 831850"/>
                    <a:gd name="connsiteX0" fmla="*/ 374705 w 948362"/>
                    <a:gd name="connsiteY0" fmla="*/ 276853 h 847248"/>
                    <a:gd name="connsiteX1" fmla="*/ 426075 w 948362"/>
                    <a:gd name="connsiteY1" fmla="*/ 17779 h 847248"/>
                    <a:gd name="connsiteX2" fmla="*/ 864225 w 948362"/>
                    <a:gd name="connsiteY2" fmla="*/ 170179 h 847248"/>
                    <a:gd name="connsiteX3" fmla="*/ 878512 w 948362"/>
                    <a:gd name="connsiteY3" fmla="*/ 655954 h 847248"/>
                    <a:gd name="connsiteX4" fmla="*/ 445125 w 948362"/>
                    <a:gd name="connsiteY4" fmla="*/ 846454 h 847248"/>
                    <a:gd name="connsiteX5" fmla="*/ 11737 w 948362"/>
                    <a:gd name="connsiteY5" fmla="*/ 651191 h 847248"/>
                    <a:gd name="connsiteX6" fmla="*/ 374705 w 948362"/>
                    <a:gd name="connsiteY6" fmla="*/ 276853 h 847248"/>
                    <a:gd name="connsiteX0" fmla="*/ 30217 w 603874"/>
                    <a:gd name="connsiteY0" fmla="*/ 276853 h 846649"/>
                    <a:gd name="connsiteX1" fmla="*/ 81587 w 603874"/>
                    <a:gd name="connsiteY1" fmla="*/ 17779 h 846649"/>
                    <a:gd name="connsiteX2" fmla="*/ 519737 w 603874"/>
                    <a:gd name="connsiteY2" fmla="*/ 170179 h 846649"/>
                    <a:gd name="connsiteX3" fmla="*/ 534024 w 603874"/>
                    <a:gd name="connsiteY3" fmla="*/ 655954 h 846649"/>
                    <a:gd name="connsiteX4" fmla="*/ 100637 w 603874"/>
                    <a:gd name="connsiteY4" fmla="*/ 846454 h 846649"/>
                    <a:gd name="connsiteX5" fmla="*/ 30217 w 603874"/>
                    <a:gd name="connsiteY5" fmla="*/ 657118 h 846649"/>
                    <a:gd name="connsiteX6" fmla="*/ 30217 w 603874"/>
                    <a:gd name="connsiteY6" fmla="*/ 276853 h 846649"/>
                    <a:gd name="connsiteX0" fmla="*/ 8562 w 654227"/>
                    <a:gd name="connsiteY0" fmla="*/ 276854 h 846648"/>
                    <a:gd name="connsiteX1" fmla="*/ 131940 w 654227"/>
                    <a:gd name="connsiteY1" fmla="*/ 17779 h 846648"/>
                    <a:gd name="connsiteX2" fmla="*/ 570090 w 654227"/>
                    <a:gd name="connsiteY2" fmla="*/ 170179 h 846648"/>
                    <a:gd name="connsiteX3" fmla="*/ 584377 w 654227"/>
                    <a:gd name="connsiteY3" fmla="*/ 655954 h 846648"/>
                    <a:gd name="connsiteX4" fmla="*/ 150990 w 654227"/>
                    <a:gd name="connsiteY4" fmla="*/ 846454 h 846648"/>
                    <a:gd name="connsiteX5" fmla="*/ 80570 w 654227"/>
                    <a:gd name="connsiteY5" fmla="*/ 657118 h 846648"/>
                    <a:gd name="connsiteX6" fmla="*/ 8562 w 654227"/>
                    <a:gd name="connsiteY6" fmla="*/ 276854 h 846648"/>
                    <a:gd name="connsiteX0" fmla="*/ 23737 w 669402"/>
                    <a:gd name="connsiteY0" fmla="*/ 276854 h 846648"/>
                    <a:gd name="connsiteX1" fmla="*/ 147115 w 669402"/>
                    <a:gd name="connsiteY1" fmla="*/ 17779 h 846648"/>
                    <a:gd name="connsiteX2" fmla="*/ 585265 w 669402"/>
                    <a:gd name="connsiteY2" fmla="*/ 170179 h 846648"/>
                    <a:gd name="connsiteX3" fmla="*/ 599552 w 669402"/>
                    <a:gd name="connsiteY3" fmla="*/ 655954 h 846648"/>
                    <a:gd name="connsiteX4" fmla="*/ 166165 w 669402"/>
                    <a:gd name="connsiteY4" fmla="*/ 846454 h 846648"/>
                    <a:gd name="connsiteX5" fmla="*/ 23738 w 669402"/>
                    <a:gd name="connsiteY5" fmla="*/ 657118 h 846648"/>
                    <a:gd name="connsiteX6" fmla="*/ 23737 w 669402"/>
                    <a:gd name="connsiteY6" fmla="*/ 276854 h 84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9402" h="846648">
                      <a:moveTo>
                        <a:pt x="23737" y="276854"/>
                      </a:moveTo>
                      <a:cubicBezTo>
                        <a:pt x="44300" y="170297"/>
                        <a:pt x="53527" y="35558"/>
                        <a:pt x="147115" y="17779"/>
                      </a:cubicBezTo>
                      <a:cubicBezTo>
                        <a:pt x="240703" y="0"/>
                        <a:pt x="509859" y="63817"/>
                        <a:pt x="585265" y="170179"/>
                      </a:cubicBezTo>
                      <a:cubicBezTo>
                        <a:pt x="660671" y="276542"/>
                        <a:pt x="669402" y="543242"/>
                        <a:pt x="599552" y="655954"/>
                      </a:cubicBezTo>
                      <a:cubicBezTo>
                        <a:pt x="529702" y="768666"/>
                        <a:pt x="262134" y="846260"/>
                        <a:pt x="166165" y="846454"/>
                      </a:cubicBezTo>
                      <a:cubicBezTo>
                        <a:pt x="70196" y="846648"/>
                        <a:pt x="47476" y="752051"/>
                        <a:pt x="23738" y="657118"/>
                      </a:cubicBezTo>
                      <a:cubicBezTo>
                        <a:pt x="0" y="562185"/>
                        <a:pt x="3174" y="383411"/>
                        <a:pt x="23737" y="276854"/>
                      </a:cubicBezTo>
                      <a:close/>
                    </a:path>
                  </a:pathLst>
                </a:custGeom>
                <a:solidFill>
                  <a:srgbClr val="99FF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06" name="Straight Connector 205"/>
                <p:cNvCxnSpPr/>
                <p:nvPr/>
              </p:nvCxnSpPr>
              <p:spPr>
                <a:xfrm flipH="1">
                  <a:off x="8134351" y="2258888"/>
                  <a:ext cx="698798" cy="11283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flipH="1" flipV="1">
                  <a:off x="8167689" y="2586039"/>
                  <a:ext cx="665460" cy="3288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3" name="Freeform 202"/>
              <p:cNvSpPr/>
              <p:nvPr/>
            </p:nvSpPr>
            <p:spPr>
              <a:xfrm rot="347112">
                <a:off x="1453565" y="2111000"/>
                <a:ext cx="574183" cy="80582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49011 w 777479"/>
                  <a:gd name="connsiteY0" fmla="*/ 33271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9011" y="33271"/>
                    </a:moveTo>
                    <a:cubicBezTo>
                      <a:pt x="263100" y="78912"/>
                      <a:pt x="267456" y="307229"/>
                      <a:pt x="239713" y="381071"/>
                    </a:cubicBezTo>
                    <a:cubicBezTo>
                      <a:pt x="211970" y="454913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115616" y="1700808"/>
                <a:ext cx="201457" cy="201457"/>
              </a:xfrm>
              <a:prstGeom prst="ellipse">
                <a:avLst/>
              </a:prstGeom>
              <a:solidFill>
                <a:srgbClr val="3333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97" name="Straight Connector 196"/>
            <p:cNvCxnSpPr/>
            <p:nvPr/>
          </p:nvCxnSpPr>
          <p:spPr>
            <a:xfrm>
              <a:off x="1311959" y="1007016"/>
              <a:ext cx="163697" cy="457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Freeform 209"/>
          <p:cNvSpPr/>
          <p:nvPr/>
        </p:nvSpPr>
        <p:spPr>
          <a:xfrm rot="7451290">
            <a:off x="3828911" y="1536592"/>
            <a:ext cx="538387" cy="78006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Freeform 210"/>
          <p:cNvSpPr/>
          <p:nvPr/>
        </p:nvSpPr>
        <p:spPr>
          <a:xfrm rot="3568428">
            <a:off x="3830102" y="2244824"/>
            <a:ext cx="538388" cy="78006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Freeform 211"/>
          <p:cNvSpPr/>
          <p:nvPr/>
        </p:nvSpPr>
        <p:spPr>
          <a:xfrm rot="3593645" flipV="1">
            <a:off x="5364015" y="1530329"/>
            <a:ext cx="538387" cy="78006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3" name="Group 32"/>
          <p:cNvGrpSpPr/>
          <p:nvPr/>
        </p:nvGrpSpPr>
        <p:grpSpPr>
          <a:xfrm flipH="1">
            <a:off x="5292080" y="1916832"/>
            <a:ext cx="910074" cy="494283"/>
            <a:chOff x="1508173" y="3663838"/>
            <a:chExt cx="1128381" cy="720080"/>
          </a:xfrm>
          <a:solidFill>
            <a:srgbClr val="FF6600"/>
          </a:solidFill>
        </p:grpSpPr>
        <p:sp>
          <p:nvSpPr>
            <p:cNvPr id="214" name="Freeform 213"/>
            <p:cNvSpPr/>
            <p:nvPr/>
          </p:nvSpPr>
          <p:spPr>
            <a:xfrm rot="6131353">
              <a:off x="1712324" y="3459687"/>
              <a:ext cx="720080" cy="112838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Freeform 214"/>
            <p:cNvSpPr/>
            <p:nvPr/>
          </p:nvSpPr>
          <p:spPr>
            <a:xfrm rot="19970160" flipH="1">
              <a:off x="1819848" y="3915924"/>
              <a:ext cx="208702" cy="151037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Freeform 215"/>
            <p:cNvSpPr/>
            <p:nvPr/>
          </p:nvSpPr>
          <p:spPr>
            <a:xfrm rot="19970160" flipH="1">
              <a:off x="1758525" y="4031889"/>
              <a:ext cx="227584" cy="148186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Freeform 216"/>
            <p:cNvSpPr/>
            <p:nvPr/>
          </p:nvSpPr>
          <p:spPr>
            <a:xfrm rot="19970160" flipH="1">
              <a:off x="1786974" y="4158527"/>
              <a:ext cx="141121" cy="102589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8" name="Freeform 217"/>
          <p:cNvSpPr/>
          <p:nvPr/>
        </p:nvSpPr>
        <p:spPr>
          <a:xfrm>
            <a:off x="3972947" y="1916832"/>
            <a:ext cx="455037" cy="818623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Freeform 218"/>
          <p:cNvSpPr/>
          <p:nvPr/>
        </p:nvSpPr>
        <p:spPr>
          <a:xfrm flipH="1">
            <a:off x="5292080" y="1916832"/>
            <a:ext cx="446207" cy="818623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0" name="Group 107"/>
          <p:cNvGrpSpPr/>
          <p:nvPr/>
        </p:nvGrpSpPr>
        <p:grpSpPr>
          <a:xfrm>
            <a:off x="4279870" y="1052736"/>
            <a:ext cx="1151579" cy="3402756"/>
            <a:chOff x="7020272" y="1230495"/>
            <a:chExt cx="1275634" cy="3769324"/>
          </a:xfrm>
        </p:grpSpPr>
        <p:grpSp>
          <p:nvGrpSpPr>
            <p:cNvPr id="221" name="Group 100"/>
            <p:cNvGrpSpPr/>
            <p:nvPr/>
          </p:nvGrpSpPr>
          <p:grpSpPr>
            <a:xfrm>
              <a:off x="7020272" y="1230495"/>
              <a:ext cx="1275634" cy="3769324"/>
              <a:chOff x="7020272" y="1230495"/>
              <a:chExt cx="1275634" cy="3769324"/>
            </a:xfrm>
          </p:grpSpPr>
          <p:sp>
            <p:nvSpPr>
              <p:cNvPr id="229" name="Freeform 228"/>
              <p:cNvSpPr/>
              <p:nvPr/>
            </p:nvSpPr>
            <p:spPr>
              <a:xfrm>
                <a:off x="7020272" y="4222092"/>
                <a:ext cx="533340" cy="77772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Freeform 229"/>
              <p:cNvSpPr/>
              <p:nvPr/>
            </p:nvSpPr>
            <p:spPr>
              <a:xfrm flipH="1">
                <a:off x="7740352" y="4222092"/>
                <a:ext cx="504056" cy="77772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Rounded Rectangle 230"/>
              <p:cNvSpPr/>
              <p:nvPr/>
            </p:nvSpPr>
            <p:spPr>
              <a:xfrm>
                <a:off x="7092280" y="1484784"/>
                <a:ext cx="1152128" cy="2881323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Chord 7"/>
              <p:cNvSpPr/>
              <p:nvPr/>
            </p:nvSpPr>
            <p:spPr>
              <a:xfrm>
                <a:off x="7550494" y="2098300"/>
                <a:ext cx="261866" cy="28821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33" name="Group 21"/>
              <p:cNvGrpSpPr/>
              <p:nvPr/>
            </p:nvGrpSpPr>
            <p:grpSpPr>
              <a:xfrm>
                <a:off x="7501163" y="1882276"/>
                <a:ext cx="360040" cy="128651"/>
                <a:chOff x="3275856" y="2564904"/>
                <a:chExt cx="360040" cy="216161"/>
              </a:xfrm>
            </p:grpSpPr>
            <p:sp>
              <p:nvSpPr>
                <p:cNvPr id="237" name="Oval 25"/>
                <p:cNvSpPr/>
                <p:nvPr/>
              </p:nvSpPr>
              <p:spPr>
                <a:xfrm>
                  <a:off x="3275856" y="2564904"/>
                  <a:ext cx="51006" cy="2161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8" name="Oval 26"/>
                <p:cNvSpPr/>
                <p:nvPr/>
              </p:nvSpPr>
              <p:spPr>
                <a:xfrm>
                  <a:off x="3584890" y="2564904"/>
                  <a:ext cx="51006" cy="2161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4" name="Group 29"/>
              <p:cNvGrpSpPr/>
              <p:nvPr/>
            </p:nvGrpSpPr>
            <p:grpSpPr>
              <a:xfrm rot="574937">
                <a:off x="7312439" y="1230495"/>
                <a:ext cx="983467" cy="328840"/>
                <a:chOff x="2508413" y="1304538"/>
                <a:chExt cx="1122145" cy="559812"/>
              </a:xfrm>
            </p:grpSpPr>
            <p:sp>
              <p:nvSpPr>
                <p:cNvPr id="235" name="Freeform 234"/>
                <p:cNvSpPr/>
                <p:nvPr/>
              </p:nvSpPr>
              <p:spPr>
                <a:xfrm>
                  <a:off x="2771800" y="1304538"/>
                  <a:ext cx="584643" cy="537121"/>
                </a:xfrm>
                <a:custGeom>
                  <a:avLst/>
                  <a:gdLst>
                    <a:gd name="connsiteX0" fmla="*/ 12492 w 687049"/>
                    <a:gd name="connsiteY0" fmla="*/ 484682 h 484682"/>
                    <a:gd name="connsiteX1" fmla="*/ 57462 w 687049"/>
                    <a:gd name="connsiteY1" fmla="*/ 34977 h 484682"/>
                    <a:gd name="connsiteX2" fmla="*/ 357265 w 687049"/>
                    <a:gd name="connsiteY2" fmla="*/ 274820 h 484682"/>
                    <a:gd name="connsiteX3" fmla="*/ 582118 w 687049"/>
                    <a:gd name="connsiteY3" fmla="*/ 49968 h 484682"/>
                    <a:gd name="connsiteX4" fmla="*/ 687049 w 687049"/>
                    <a:gd name="connsiteY4" fmla="*/ 424722 h 484682"/>
                    <a:gd name="connsiteX0" fmla="*/ 12492 w 687049"/>
                    <a:gd name="connsiteY0" fmla="*/ 560929 h 560929"/>
                    <a:gd name="connsiteX1" fmla="*/ 57462 w 687049"/>
                    <a:gd name="connsiteY1" fmla="*/ 111224 h 560929"/>
                    <a:gd name="connsiteX2" fmla="*/ 357265 w 687049"/>
                    <a:gd name="connsiteY2" fmla="*/ 351067 h 560929"/>
                    <a:gd name="connsiteX3" fmla="*/ 607223 w 687049"/>
                    <a:gd name="connsiteY3" fmla="*/ 24984 h 560929"/>
                    <a:gd name="connsiteX4" fmla="*/ 687049 w 687049"/>
                    <a:gd name="connsiteY4" fmla="*/ 500969 h 560929"/>
                    <a:gd name="connsiteX0" fmla="*/ 6246 w 680803"/>
                    <a:gd name="connsiteY0" fmla="*/ 570921 h 570921"/>
                    <a:gd name="connsiteX1" fmla="*/ 96921 w 680803"/>
                    <a:gd name="connsiteY1" fmla="*/ 34977 h 570921"/>
                    <a:gd name="connsiteX2" fmla="*/ 351019 w 680803"/>
                    <a:gd name="connsiteY2" fmla="*/ 361059 h 570921"/>
                    <a:gd name="connsiteX3" fmla="*/ 600977 w 680803"/>
                    <a:gd name="connsiteY3" fmla="*/ 34976 h 570921"/>
                    <a:gd name="connsiteX4" fmla="*/ 680803 w 680803"/>
                    <a:gd name="connsiteY4" fmla="*/ 510961 h 570921"/>
                    <a:gd name="connsiteX0" fmla="*/ 6246 w 680803"/>
                    <a:gd name="connsiteY0" fmla="*/ 589264 h 589264"/>
                    <a:gd name="connsiteX1" fmla="*/ 96921 w 680803"/>
                    <a:gd name="connsiteY1" fmla="*/ 53320 h 589264"/>
                    <a:gd name="connsiteX2" fmla="*/ 384953 w 680803"/>
                    <a:gd name="connsiteY2" fmla="*/ 269344 h 589264"/>
                    <a:gd name="connsiteX3" fmla="*/ 600977 w 680803"/>
                    <a:gd name="connsiteY3" fmla="*/ 53319 h 589264"/>
                    <a:gd name="connsiteX4" fmla="*/ 680803 w 680803"/>
                    <a:gd name="connsiteY4" fmla="*/ 529304 h 589264"/>
                    <a:gd name="connsiteX0" fmla="*/ 6246 w 722293"/>
                    <a:gd name="connsiteY0" fmla="*/ 589264 h 589264"/>
                    <a:gd name="connsiteX1" fmla="*/ 96921 w 722293"/>
                    <a:gd name="connsiteY1" fmla="*/ 53320 h 589264"/>
                    <a:gd name="connsiteX2" fmla="*/ 384953 w 722293"/>
                    <a:gd name="connsiteY2" fmla="*/ 269344 h 589264"/>
                    <a:gd name="connsiteX3" fmla="*/ 672985 w 722293"/>
                    <a:gd name="connsiteY3" fmla="*/ 53320 h 589264"/>
                    <a:gd name="connsiteX4" fmla="*/ 680803 w 722293"/>
                    <a:gd name="connsiteY4" fmla="*/ 529304 h 589264"/>
                    <a:gd name="connsiteX0" fmla="*/ 6246 w 817001"/>
                    <a:gd name="connsiteY0" fmla="*/ 589264 h 589264"/>
                    <a:gd name="connsiteX1" fmla="*/ 96921 w 817001"/>
                    <a:gd name="connsiteY1" fmla="*/ 53320 h 589264"/>
                    <a:gd name="connsiteX2" fmla="*/ 384953 w 817001"/>
                    <a:gd name="connsiteY2" fmla="*/ 269344 h 589264"/>
                    <a:gd name="connsiteX3" fmla="*/ 672985 w 817001"/>
                    <a:gd name="connsiteY3" fmla="*/ 53320 h 589264"/>
                    <a:gd name="connsiteX4" fmla="*/ 817001 w 817001"/>
                    <a:gd name="connsiteY4" fmla="*/ 485368 h 589264"/>
                    <a:gd name="connsiteX0" fmla="*/ 6246 w 744993"/>
                    <a:gd name="connsiteY0" fmla="*/ 595951 h 636071"/>
                    <a:gd name="connsiteX1" fmla="*/ 96921 w 744993"/>
                    <a:gd name="connsiteY1" fmla="*/ 60007 h 636071"/>
                    <a:gd name="connsiteX2" fmla="*/ 384953 w 744993"/>
                    <a:gd name="connsiteY2" fmla="*/ 276031 h 636071"/>
                    <a:gd name="connsiteX3" fmla="*/ 672985 w 744993"/>
                    <a:gd name="connsiteY3" fmla="*/ 60007 h 636071"/>
                    <a:gd name="connsiteX4" fmla="*/ 744993 w 744993"/>
                    <a:gd name="connsiteY4" fmla="*/ 636071 h 636071"/>
                    <a:gd name="connsiteX0" fmla="*/ 6246 w 726326"/>
                    <a:gd name="connsiteY0" fmla="*/ 636072 h 636072"/>
                    <a:gd name="connsiteX1" fmla="*/ 78254 w 726326"/>
                    <a:gd name="connsiteY1" fmla="*/ 60007 h 636072"/>
                    <a:gd name="connsiteX2" fmla="*/ 366286 w 726326"/>
                    <a:gd name="connsiteY2" fmla="*/ 276031 h 636072"/>
                    <a:gd name="connsiteX3" fmla="*/ 654318 w 726326"/>
                    <a:gd name="connsiteY3" fmla="*/ 60007 h 636072"/>
                    <a:gd name="connsiteX4" fmla="*/ 726326 w 726326"/>
                    <a:gd name="connsiteY4" fmla="*/ 636071 h 636072"/>
                    <a:gd name="connsiteX0" fmla="*/ 6246 w 726326"/>
                    <a:gd name="connsiteY0" fmla="*/ 682078 h 682078"/>
                    <a:gd name="connsiteX1" fmla="*/ 78254 w 726326"/>
                    <a:gd name="connsiteY1" fmla="*/ 106013 h 682078"/>
                    <a:gd name="connsiteX2" fmla="*/ 352359 w 726326"/>
                    <a:gd name="connsiteY2" fmla="*/ 46006 h 682078"/>
                    <a:gd name="connsiteX3" fmla="*/ 654318 w 726326"/>
                    <a:gd name="connsiteY3" fmla="*/ 106013 h 682078"/>
                    <a:gd name="connsiteX4" fmla="*/ 726326 w 726326"/>
                    <a:gd name="connsiteY4" fmla="*/ 682077 h 68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6326" h="682078">
                      <a:moveTo>
                        <a:pt x="6246" y="682078"/>
                      </a:moveTo>
                      <a:cubicBezTo>
                        <a:pt x="0" y="474714"/>
                        <a:pt x="20569" y="212025"/>
                        <a:pt x="78254" y="106013"/>
                      </a:cubicBezTo>
                      <a:cubicBezTo>
                        <a:pt x="135939" y="1"/>
                        <a:pt x="256348" y="46006"/>
                        <a:pt x="352359" y="46006"/>
                      </a:cubicBezTo>
                      <a:cubicBezTo>
                        <a:pt x="448370" y="46006"/>
                        <a:pt x="591990" y="1"/>
                        <a:pt x="654318" y="106013"/>
                      </a:cubicBezTo>
                      <a:cubicBezTo>
                        <a:pt x="716646" y="212025"/>
                        <a:pt x="701342" y="507192"/>
                        <a:pt x="726326" y="682077"/>
                      </a:cubicBezTo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6" name="Freeform 235"/>
                <p:cNvSpPr/>
                <p:nvPr/>
              </p:nvSpPr>
              <p:spPr>
                <a:xfrm>
                  <a:off x="2508413" y="1671545"/>
                  <a:ext cx="1122145" cy="192805"/>
                </a:xfrm>
                <a:custGeom>
                  <a:avLst/>
                  <a:gdLst>
                    <a:gd name="connsiteX0" fmla="*/ 0 w 1394086"/>
                    <a:gd name="connsiteY0" fmla="*/ 0 h 244839"/>
                    <a:gd name="connsiteX1" fmla="*/ 344774 w 1394086"/>
                    <a:gd name="connsiteY1" fmla="*/ 209862 h 244839"/>
                    <a:gd name="connsiteX2" fmla="*/ 1079292 w 1394086"/>
                    <a:gd name="connsiteY2" fmla="*/ 209862 h 244839"/>
                    <a:gd name="connsiteX3" fmla="*/ 1394086 w 1394086"/>
                    <a:gd name="connsiteY3" fmla="*/ 0 h 24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086" h="244839">
                      <a:moveTo>
                        <a:pt x="0" y="0"/>
                      </a:moveTo>
                      <a:cubicBezTo>
                        <a:pt x="82446" y="87442"/>
                        <a:pt x="164892" y="174885"/>
                        <a:pt x="344774" y="209862"/>
                      </a:cubicBezTo>
                      <a:cubicBezTo>
                        <a:pt x="524656" y="244839"/>
                        <a:pt x="904407" y="244839"/>
                        <a:pt x="1079292" y="209862"/>
                      </a:cubicBezTo>
                      <a:cubicBezTo>
                        <a:pt x="1254177" y="174885"/>
                        <a:pt x="1324131" y="87442"/>
                        <a:pt x="1394086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22" name="Group 72"/>
            <p:cNvGrpSpPr/>
            <p:nvPr/>
          </p:nvGrpSpPr>
          <p:grpSpPr>
            <a:xfrm>
              <a:off x="7092281" y="2204864"/>
              <a:ext cx="1164804" cy="630088"/>
              <a:chOff x="7092281" y="2204864"/>
              <a:chExt cx="1164804" cy="630088"/>
            </a:xfrm>
          </p:grpSpPr>
          <p:sp>
            <p:nvSpPr>
              <p:cNvPr id="223" name="Freeform 222"/>
              <p:cNvSpPr/>
              <p:nvPr/>
            </p:nvSpPr>
            <p:spPr>
              <a:xfrm>
                <a:off x="7173814" y="2204864"/>
                <a:ext cx="1008856" cy="630088"/>
              </a:xfrm>
              <a:custGeom>
                <a:avLst/>
                <a:gdLst>
                  <a:gd name="connsiteX0" fmla="*/ 76994 w 1008856"/>
                  <a:gd name="connsiteY0" fmla="*/ 169068 h 831850"/>
                  <a:gd name="connsiteX1" fmla="*/ 486569 w 1008856"/>
                  <a:gd name="connsiteY1" fmla="*/ 2381 h 831850"/>
                  <a:gd name="connsiteX2" fmla="*/ 924719 w 1008856"/>
                  <a:gd name="connsiteY2" fmla="*/ 154781 h 831850"/>
                  <a:gd name="connsiteX3" fmla="*/ 939006 w 1008856"/>
                  <a:gd name="connsiteY3" fmla="*/ 640556 h 831850"/>
                  <a:gd name="connsiteX4" fmla="*/ 505619 w 1008856"/>
                  <a:gd name="connsiteY4" fmla="*/ 831056 h 831850"/>
                  <a:gd name="connsiteX5" fmla="*/ 72231 w 1008856"/>
                  <a:gd name="connsiteY5" fmla="*/ 635793 h 831850"/>
                  <a:gd name="connsiteX6" fmla="*/ 76994 w 1008856"/>
                  <a:gd name="connsiteY6" fmla="*/ 169068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8856" h="831850">
                    <a:moveTo>
                      <a:pt x="76994" y="169068"/>
                    </a:moveTo>
                    <a:cubicBezTo>
                      <a:pt x="146050" y="63499"/>
                      <a:pt x="345282" y="4762"/>
                      <a:pt x="486569" y="2381"/>
                    </a:cubicBezTo>
                    <a:cubicBezTo>
                      <a:pt x="627856" y="0"/>
                      <a:pt x="849313" y="48419"/>
                      <a:pt x="924719" y="154781"/>
                    </a:cubicBezTo>
                    <a:cubicBezTo>
                      <a:pt x="1000125" y="261144"/>
                      <a:pt x="1008856" y="527844"/>
                      <a:pt x="939006" y="640556"/>
                    </a:cubicBezTo>
                    <a:cubicBezTo>
                      <a:pt x="869156" y="753268"/>
                      <a:pt x="650081" y="831850"/>
                      <a:pt x="505619" y="831056"/>
                    </a:cubicBezTo>
                    <a:cubicBezTo>
                      <a:pt x="361157" y="830262"/>
                      <a:pt x="144462" y="746918"/>
                      <a:pt x="72231" y="635793"/>
                    </a:cubicBezTo>
                    <a:cubicBezTo>
                      <a:pt x="0" y="524668"/>
                      <a:pt x="7938" y="274637"/>
                      <a:pt x="76994" y="169068"/>
                    </a:cubicBezTo>
                    <a:close/>
                  </a:path>
                </a:pathLst>
              </a:custGeom>
              <a:solidFill>
                <a:srgbClr val="99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4" name="Straight Connector 223"/>
              <p:cNvCxnSpPr/>
              <p:nvPr/>
            </p:nvCxnSpPr>
            <p:spPr>
              <a:xfrm flipH="1">
                <a:off x="8134350" y="2328863"/>
                <a:ext cx="104775" cy="428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H="1" flipV="1">
                <a:off x="8167688" y="2586038"/>
                <a:ext cx="89397" cy="121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H="1" flipV="1">
                <a:off x="7103990" y="2362574"/>
                <a:ext cx="111198" cy="2343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H="1">
                <a:off x="7092281" y="2633663"/>
                <a:ext cx="113382" cy="461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Oval 227"/>
              <p:cNvSpPr/>
              <p:nvPr/>
            </p:nvSpPr>
            <p:spPr>
              <a:xfrm>
                <a:off x="7740352" y="2492896"/>
                <a:ext cx="216024" cy="216024"/>
              </a:xfrm>
              <a:prstGeom prst="ellipse">
                <a:avLst/>
              </a:prstGeom>
              <a:solidFill>
                <a:srgbClr val="3333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" name="Group 74"/>
          <p:cNvGrpSpPr/>
          <p:nvPr/>
        </p:nvGrpSpPr>
        <p:grpSpPr>
          <a:xfrm>
            <a:off x="1382607" y="5262193"/>
            <a:ext cx="1260168" cy="687087"/>
            <a:chOff x="1747239" y="4398097"/>
            <a:chExt cx="1260168" cy="687087"/>
          </a:xfrm>
        </p:grpSpPr>
        <p:sp>
          <p:nvSpPr>
            <p:cNvPr id="76" name="Freeform 75"/>
            <p:cNvSpPr/>
            <p:nvPr/>
          </p:nvSpPr>
          <p:spPr>
            <a:xfrm flipH="1">
              <a:off x="2467335" y="4398097"/>
              <a:ext cx="540072" cy="68708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747239" y="4398097"/>
              <a:ext cx="540072" cy="68708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34"/>
          <p:cNvGrpSpPr/>
          <p:nvPr/>
        </p:nvGrpSpPr>
        <p:grpSpPr>
          <a:xfrm>
            <a:off x="6145020" y="5447135"/>
            <a:ext cx="1815873" cy="939340"/>
            <a:chOff x="3620223" y="4501259"/>
            <a:chExt cx="1815873" cy="939340"/>
          </a:xfrm>
        </p:grpSpPr>
        <p:sp>
          <p:nvSpPr>
            <p:cNvPr id="164" name="Freeform 163"/>
            <p:cNvSpPr/>
            <p:nvPr/>
          </p:nvSpPr>
          <p:spPr>
            <a:xfrm flipH="1">
              <a:off x="4657114" y="4501259"/>
              <a:ext cx="778982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620223" y="4501259"/>
              <a:ext cx="728066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8" name="Group 72"/>
          <p:cNvGrpSpPr/>
          <p:nvPr/>
        </p:nvGrpSpPr>
        <p:grpSpPr>
          <a:xfrm>
            <a:off x="5724129" y="2941969"/>
            <a:ext cx="2664296" cy="4345850"/>
            <a:chOff x="-252536" y="1342678"/>
            <a:chExt cx="2657659" cy="4335020"/>
          </a:xfrm>
        </p:grpSpPr>
        <p:sp>
          <p:nvSpPr>
            <p:cNvPr id="139" name="Chord 138"/>
            <p:cNvSpPr/>
            <p:nvPr/>
          </p:nvSpPr>
          <p:spPr>
            <a:xfrm>
              <a:off x="-252536" y="1844822"/>
              <a:ext cx="2657659" cy="3832876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0" name="Group 24"/>
            <p:cNvGrpSpPr/>
            <p:nvPr/>
          </p:nvGrpSpPr>
          <p:grpSpPr>
            <a:xfrm>
              <a:off x="432621" y="1342678"/>
              <a:ext cx="1287341" cy="1145866"/>
              <a:chOff x="-1009262" y="1732638"/>
              <a:chExt cx="1033010" cy="831187"/>
            </a:xfrm>
            <a:solidFill>
              <a:srgbClr val="FF3300"/>
            </a:solidFill>
          </p:grpSpPr>
          <p:sp>
            <p:nvSpPr>
              <p:cNvPr id="148" name="Freeform 10"/>
              <p:cNvSpPr/>
              <p:nvPr/>
            </p:nvSpPr>
            <p:spPr>
              <a:xfrm>
                <a:off x="-1009262" y="2036176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9" name="Chord 11"/>
              <p:cNvSpPr/>
              <p:nvPr/>
            </p:nvSpPr>
            <p:spPr>
              <a:xfrm>
                <a:off x="-779704" y="1732638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1" name="Oval 140"/>
            <p:cNvSpPr/>
            <p:nvPr/>
          </p:nvSpPr>
          <p:spPr>
            <a:xfrm>
              <a:off x="406881" y="2330067"/>
              <a:ext cx="127180" cy="2759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2" name="Group 102"/>
            <p:cNvGrpSpPr/>
            <p:nvPr/>
          </p:nvGrpSpPr>
          <p:grpSpPr>
            <a:xfrm>
              <a:off x="-252536" y="2818854"/>
              <a:ext cx="1751341" cy="610144"/>
              <a:chOff x="-404028" y="2818856"/>
              <a:chExt cx="1902832" cy="610144"/>
            </a:xfrm>
          </p:grpSpPr>
          <p:sp>
            <p:nvSpPr>
              <p:cNvPr id="144" name="Freeform 143"/>
              <p:cNvSpPr/>
              <p:nvPr/>
            </p:nvSpPr>
            <p:spPr>
              <a:xfrm>
                <a:off x="-404028" y="2821902"/>
                <a:ext cx="1296144" cy="607098"/>
              </a:xfrm>
              <a:custGeom>
                <a:avLst/>
                <a:gdLst>
                  <a:gd name="connsiteX0" fmla="*/ 179010 w 1524001"/>
                  <a:gd name="connsiteY0" fmla="*/ 74991 h 648306"/>
                  <a:gd name="connsiteX1" fmla="*/ 91924 w 1524001"/>
                  <a:gd name="connsiteY1" fmla="*/ 524934 h 648306"/>
                  <a:gd name="connsiteX2" fmla="*/ 730553 w 1524001"/>
                  <a:gd name="connsiteY2" fmla="*/ 641048 h 648306"/>
                  <a:gd name="connsiteX3" fmla="*/ 1427239 w 1524001"/>
                  <a:gd name="connsiteY3" fmla="*/ 553963 h 648306"/>
                  <a:gd name="connsiteX4" fmla="*/ 1311124 w 1524001"/>
                  <a:gd name="connsiteY4" fmla="*/ 74991 h 648306"/>
                  <a:gd name="connsiteX5" fmla="*/ 730553 w 1524001"/>
                  <a:gd name="connsiteY5" fmla="*/ 104020 h 648306"/>
                  <a:gd name="connsiteX6" fmla="*/ 179010 w 1524001"/>
                  <a:gd name="connsiteY6" fmla="*/ 74991 h 648306"/>
                  <a:gd name="connsiteX0" fmla="*/ 158576 w 1528088"/>
                  <a:gd name="connsiteY0" fmla="*/ 70152 h 684508"/>
                  <a:gd name="connsiteX1" fmla="*/ 96011 w 1528088"/>
                  <a:gd name="connsiteY1" fmla="*/ 561136 h 684508"/>
                  <a:gd name="connsiteX2" fmla="*/ 734640 w 1528088"/>
                  <a:gd name="connsiteY2" fmla="*/ 677250 h 684508"/>
                  <a:gd name="connsiteX3" fmla="*/ 1431326 w 1528088"/>
                  <a:gd name="connsiteY3" fmla="*/ 590165 h 684508"/>
                  <a:gd name="connsiteX4" fmla="*/ 1315211 w 1528088"/>
                  <a:gd name="connsiteY4" fmla="*/ 111193 h 684508"/>
                  <a:gd name="connsiteX5" fmla="*/ 734640 w 1528088"/>
                  <a:gd name="connsiteY5" fmla="*/ 140222 h 684508"/>
                  <a:gd name="connsiteX6" fmla="*/ 158576 w 1528088"/>
                  <a:gd name="connsiteY6" fmla="*/ 70152 h 684508"/>
                  <a:gd name="connsiteX0" fmla="*/ 158576 w 1527337"/>
                  <a:gd name="connsiteY0" fmla="*/ 74991 h 696187"/>
                  <a:gd name="connsiteX1" fmla="*/ 96011 w 1527337"/>
                  <a:gd name="connsiteY1" fmla="*/ 565975 h 696187"/>
                  <a:gd name="connsiteX2" fmla="*/ 734640 w 1527337"/>
                  <a:gd name="connsiteY2" fmla="*/ 682089 h 696187"/>
                  <a:gd name="connsiteX3" fmla="*/ 1431326 w 1527337"/>
                  <a:gd name="connsiteY3" fmla="*/ 595004 h 696187"/>
                  <a:gd name="connsiteX4" fmla="*/ 1310704 w 1527337"/>
                  <a:gd name="connsiteY4" fmla="*/ 74991 h 696187"/>
                  <a:gd name="connsiteX5" fmla="*/ 734640 w 1527337"/>
                  <a:gd name="connsiteY5" fmla="*/ 145061 h 696187"/>
                  <a:gd name="connsiteX6" fmla="*/ 158576 w 1527337"/>
                  <a:gd name="connsiteY6" fmla="*/ 74991 h 696187"/>
                  <a:gd name="connsiteX0" fmla="*/ 168018 w 1536779"/>
                  <a:gd name="connsiteY0" fmla="*/ 74991 h 696187"/>
                  <a:gd name="connsiteX1" fmla="*/ 96011 w 1536779"/>
                  <a:gd name="connsiteY1" fmla="*/ 579048 h 696187"/>
                  <a:gd name="connsiteX2" fmla="*/ 744082 w 1536779"/>
                  <a:gd name="connsiteY2" fmla="*/ 682089 h 696187"/>
                  <a:gd name="connsiteX3" fmla="*/ 1440768 w 1536779"/>
                  <a:gd name="connsiteY3" fmla="*/ 595004 h 696187"/>
                  <a:gd name="connsiteX4" fmla="*/ 1320146 w 1536779"/>
                  <a:gd name="connsiteY4" fmla="*/ 74991 h 696187"/>
                  <a:gd name="connsiteX5" fmla="*/ 744082 w 1536779"/>
                  <a:gd name="connsiteY5" fmla="*/ 145061 h 696187"/>
                  <a:gd name="connsiteX6" fmla="*/ 168018 w 1536779"/>
                  <a:gd name="connsiteY6" fmla="*/ 74991 h 696187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28158"/>
                  <a:gd name="connsiteY0" fmla="*/ 72331 h 679429"/>
                  <a:gd name="connsiteX1" fmla="*/ 96011 w 1428158"/>
                  <a:gd name="connsiteY1" fmla="*/ 576388 h 679429"/>
                  <a:gd name="connsiteX2" fmla="*/ 744082 w 1428158"/>
                  <a:gd name="connsiteY2" fmla="*/ 679429 h 679429"/>
                  <a:gd name="connsiteX3" fmla="*/ 1392155 w 1428158"/>
                  <a:gd name="connsiteY3" fmla="*/ 576388 h 679429"/>
                  <a:gd name="connsiteX4" fmla="*/ 1320146 w 1428158"/>
                  <a:gd name="connsiteY4" fmla="*/ 72331 h 679429"/>
                  <a:gd name="connsiteX5" fmla="*/ 744082 w 1428158"/>
                  <a:gd name="connsiteY5" fmla="*/ 142401 h 679429"/>
                  <a:gd name="connsiteX6" fmla="*/ 168018 w 1428158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0 h 607098"/>
                  <a:gd name="connsiteX1" fmla="*/ 96011 w 1392155"/>
                  <a:gd name="connsiteY1" fmla="*/ 504057 h 607098"/>
                  <a:gd name="connsiteX2" fmla="*/ 744082 w 1392155"/>
                  <a:gd name="connsiteY2" fmla="*/ 607098 h 607098"/>
                  <a:gd name="connsiteX3" fmla="*/ 1392155 w 1392155"/>
                  <a:gd name="connsiteY3" fmla="*/ 504057 h 607098"/>
                  <a:gd name="connsiteX4" fmla="*/ 1320146 w 1392155"/>
                  <a:gd name="connsiteY4" fmla="*/ 0 h 607098"/>
                  <a:gd name="connsiteX5" fmla="*/ 744082 w 1392155"/>
                  <a:gd name="connsiteY5" fmla="*/ 70070 h 607098"/>
                  <a:gd name="connsiteX6" fmla="*/ 168018 w 1392155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6144" h="607098">
                    <a:moveTo>
                      <a:pt x="72007" y="0"/>
                    </a:moveTo>
                    <a:cubicBezTo>
                      <a:pt x="17707" y="145867"/>
                      <a:pt x="33137" y="291630"/>
                      <a:pt x="0" y="504057"/>
                    </a:cubicBezTo>
                    <a:cubicBezTo>
                      <a:pt x="207255" y="593820"/>
                      <a:pt x="432047" y="607098"/>
                      <a:pt x="648071" y="607098"/>
                    </a:cubicBezTo>
                    <a:cubicBezTo>
                      <a:pt x="864095" y="607098"/>
                      <a:pt x="1081269" y="586200"/>
                      <a:pt x="1296144" y="504057"/>
                    </a:cubicBezTo>
                    <a:cubicBezTo>
                      <a:pt x="1285867" y="356018"/>
                      <a:pt x="1244527" y="191587"/>
                      <a:pt x="1224135" y="0"/>
                    </a:cubicBezTo>
                    <a:cubicBezTo>
                      <a:pt x="1148895" y="19109"/>
                      <a:pt x="840092" y="70070"/>
                      <a:pt x="648071" y="70070"/>
                    </a:cubicBezTo>
                    <a:cubicBezTo>
                      <a:pt x="456050" y="70070"/>
                      <a:pt x="219255" y="34349"/>
                      <a:pt x="72007" y="0"/>
                    </a:cubicBezTo>
                    <a:close/>
                  </a:path>
                </a:pathLst>
              </a:custGeom>
              <a:solidFill>
                <a:srgbClr val="99FF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-327456" y="2914106"/>
                <a:ext cx="1150620" cy="86360"/>
              </a:xfrm>
              <a:custGeom>
                <a:avLst/>
                <a:gdLst>
                  <a:gd name="connsiteX0" fmla="*/ 0 w 1150620"/>
                  <a:gd name="connsiteY0" fmla="*/ 15240 h 86360"/>
                  <a:gd name="connsiteX1" fmla="*/ 579120 w 1150620"/>
                  <a:gd name="connsiteY1" fmla="*/ 83820 h 86360"/>
                  <a:gd name="connsiteX2" fmla="*/ 1150620 w 1150620"/>
                  <a:gd name="connsiteY2" fmla="*/ 0 h 8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620" h="86360">
                    <a:moveTo>
                      <a:pt x="0" y="15240"/>
                    </a:moveTo>
                    <a:cubicBezTo>
                      <a:pt x="193675" y="50800"/>
                      <a:pt x="387350" y="86360"/>
                      <a:pt x="579120" y="83820"/>
                    </a:cubicBezTo>
                    <a:cubicBezTo>
                      <a:pt x="770890" y="81280"/>
                      <a:pt x="960755" y="40640"/>
                      <a:pt x="1150620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-380796" y="3264626"/>
                <a:ext cx="1272540" cy="100330"/>
              </a:xfrm>
              <a:custGeom>
                <a:avLst/>
                <a:gdLst>
                  <a:gd name="connsiteX0" fmla="*/ 0 w 1272540"/>
                  <a:gd name="connsiteY0" fmla="*/ 0 h 100330"/>
                  <a:gd name="connsiteX1" fmla="*/ 624840 w 1272540"/>
                  <a:gd name="connsiteY1" fmla="*/ 99060 h 100330"/>
                  <a:gd name="connsiteX2" fmla="*/ 1272540 w 1272540"/>
                  <a:gd name="connsiteY2" fmla="*/ 7620 h 1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2540" h="100330">
                    <a:moveTo>
                      <a:pt x="0" y="0"/>
                    </a:moveTo>
                    <a:cubicBezTo>
                      <a:pt x="206375" y="48895"/>
                      <a:pt x="412750" y="97790"/>
                      <a:pt x="624840" y="99060"/>
                    </a:cubicBezTo>
                    <a:cubicBezTo>
                      <a:pt x="836930" y="100330"/>
                      <a:pt x="1054735" y="53975"/>
                      <a:pt x="1272540" y="762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846024" y="2818856"/>
                <a:ext cx="652780" cy="415290"/>
              </a:xfrm>
              <a:custGeom>
                <a:avLst/>
                <a:gdLst>
                  <a:gd name="connsiteX0" fmla="*/ 53340 w 652780"/>
                  <a:gd name="connsiteY0" fmla="*/ 415290 h 415290"/>
                  <a:gd name="connsiteX1" fmla="*/ 495300 w 652780"/>
                  <a:gd name="connsiteY1" fmla="*/ 240030 h 415290"/>
                  <a:gd name="connsiteX2" fmla="*/ 617220 w 652780"/>
                  <a:gd name="connsiteY2" fmla="*/ 64770 h 415290"/>
                  <a:gd name="connsiteX3" fmla="*/ 281940 w 652780"/>
                  <a:gd name="connsiteY3" fmla="*/ 3810 h 415290"/>
                  <a:gd name="connsiteX4" fmla="*/ 0 w 652780"/>
                  <a:gd name="connsiteY4" fmla="*/ 87630 h 41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2780" h="415290">
                    <a:moveTo>
                      <a:pt x="53340" y="415290"/>
                    </a:moveTo>
                    <a:cubicBezTo>
                      <a:pt x="227330" y="356870"/>
                      <a:pt x="401320" y="298450"/>
                      <a:pt x="495300" y="240030"/>
                    </a:cubicBezTo>
                    <a:cubicBezTo>
                      <a:pt x="589280" y="181610"/>
                      <a:pt x="652780" y="104140"/>
                      <a:pt x="617220" y="64770"/>
                    </a:cubicBezTo>
                    <a:cubicBezTo>
                      <a:pt x="581660" y="25400"/>
                      <a:pt x="384810" y="0"/>
                      <a:pt x="281940" y="3810"/>
                    </a:cubicBezTo>
                    <a:cubicBezTo>
                      <a:pt x="179070" y="7620"/>
                      <a:pt x="89535" y="47625"/>
                      <a:pt x="0" y="8763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3" name="Freeform 142"/>
            <p:cNvSpPr/>
            <p:nvPr/>
          </p:nvSpPr>
          <p:spPr>
            <a:xfrm rot="10800000" flipH="1" flipV="1">
              <a:off x="755576" y="2948473"/>
              <a:ext cx="743624" cy="96105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0" name="Group 124"/>
          <p:cNvGrpSpPr/>
          <p:nvPr/>
        </p:nvGrpSpPr>
        <p:grpSpPr>
          <a:xfrm flipH="1">
            <a:off x="971600" y="3356992"/>
            <a:ext cx="2448272" cy="2085440"/>
            <a:chOff x="1619672" y="980728"/>
            <a:chExt cx="2376263" cy="2085441"/>
          </a:xfrm>
        </p:grpSpPr>
        <p:sp>
          <p:nvSpPr>
            <p:cNvPr id="151" name="Oval 68"/>
            <p:cNvSpPr/>
            <p:nvPr/>
          </p:nvSpPr>
          <p:spPr>
            <a:xfrm flipH="1">
              <a:off x="1945254" y="980728"/>
              <a:ext cx="2048044" cy="2016225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Freeform 151"/>
            <p:cNvSpPr/>
            <p:nvPr/>
          </p:nvSpPr>
          <p:spPr>
            <a:xfrm flipH="1">
              <a:off x="2584841" y="1079893"/>
              <a:ext cx="1411094" cy="737820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Freeform 152"/>
            <p:cNvSpPr/>
            <p:nvPr/>
          </p:nvSpPr>
          <p:spPr>
            <a:xfrm flipH="1">
              <a:off x="2584838" y="1063934"/>
              <a:ext cx="1297534" cy="534392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Freeform 153"/>
            <p:cNvSpPr/>
            <p:nvPr/>
          </p:nvSpPr>
          <p:spPr>
            <a:xfrm flipH="1">
              <a:off x="2584840" y="1045134"/>
              <a:ext cx="1152424" cy="294704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1977043" y="1058361"/>
              <a:ext cx="607799" cy="759352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2033824" y="1048339"/>
              <a:ext cx="551016" cy="549986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2191549" y="1036533"/>
              <a:ext cx="393291" cy="303304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Oval 157"/>
            <p:cNvSpPr/>
            <p:nvPr/>
          </p:nvSpPr>
          <p:spPr>
            <a:xfrm flipH="1">
              <a:off x="1918537" y="2153868"/>
              <a:ext cx="170671" cy="176822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Oval 162"/>
            <p:cNvSpPr/>
            <p:nvPr/>
          </p:nvSpPr>
          <p:spPr>
            <a:xfrm flipH="1">
              <a:off x="2152761" y="1892370"/>
              <a:ext cx="106314" cy="2133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Arc 166"/>
            <p:cNvSpPr/>
            <p:nvPr/>
          </p:nvSpPr>
          <p:spPr>
            <a:xfrm rot="10800000" flipH="1">
              <a:off x="1619672" y="2078435"/>
              <a:ext cx="861103" cy="524983"/>
            </a:xfrm>
            <a:prstGeom prst="arc">
              <a:avLst>
                <a:gd name="adj1" fmla="val 17169530"/>
                <a:gd name="adj2" fmla="val 2133873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70" name="Group 121"/>
            <p:cNvGrpSpPr/>
            <p:nvPr/>
          </p:nvGrpSpPr>
          <p:grpSpPr>
            <a:xfrm>
              <a:off x="1872588" y="1988839"/>
              <a:ext cx="2123347" cy="1008114"/>
              <a:chOff x="3491880" y="4103387"/>
              <a:chExt cx="3424012" cy="1688432"/>
            </a:xfrm>
          </p:grpSpPr>
          <p:cxnSp>
            <p:nvCxnSpPr>
              <p:cNvPr id="179" name="Straight Connector 178"/>
              <p:cNvCxnSpPr>
                <a:endCxn id="151" idx="2"/>
              </p:cNvCxnSpPr>
              <p:nvPr/>
            </p:nvCxnSpPr>
            <p:spPr>
              <a:xfrm flipV="1">
                <a:off x="5089142" y="4103387"/>
                <a:ext cx="1822498" cy="5443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V="1">
                <a:off x="5101342" y="4465195"/>
                <a:ext cx="1814550" cy="4608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Freeform 182"/>
              <p:cNvSpPr/>
              <p:nvPr/>
            </p:nvSpPr>
            <p:spPr>
              <a:xfrm flipH="1">
                <a:off x="3491880" y="4260814"/>
                <a:ext cx="1681615" cy="1531005"/>
              </a:xfrm>
              <a:custGeom>
                <a:avLst/>
                <a:gdLst>
                  <a:gd name="connsiteX0" fmla="*/ 409575 w 2260600"/>
                  <a:gd name="connsiteY0" fmla="*/ 60325 h 1258887"/>
                  <a:gd name="connsiteX1" fmla="*/ 1114425 w 2260600"/>
                  <a:gd name="connsiteY1" fmla="*/ 260350 h 1258887"/>
                  <a:gd name="connsiteX2" fmla="*/ 2047875 w 2260600"/>
                  <a:gd name="connsiteY2" fmla="*/ 88900 h 1258887"/>
                  <a:gd name="connsiteX3" fmla="*/ 2105025 w 2260600"/>
                  <a:gd name="connsiteY3" fmla="*/ 774700 h 1258887"/>
                  <a:gd name="connsiteX4" fmla="*/ 1114425 w 2260600"/>
                  <a:gd name="connsiteY4" fmla="*/ 1231900 h 1258887"/>
                  <a:gd name="connsiteX5" fmla="*/ 152400 w 2260600"/>
                  <a:gd name="connsiteY5" fmla="*/ 612775 h 1258887"/>
                  <a:gd name="connsiteX6" fmla="*/ 200025 w 2260600"/>
                  <a:gd name="connsiteY6" fmla="*/ 88900 h 1258887"/>
                  <a:gd name="connsiteX7" fmla="*/ 409575 w 2260600"/>
                  <a:gd name="connsiteY7" fmla="*/ 60325 h 1258887"/>
                  <a:gd name="connsiteX0" fmla="*/ 200025 w 2260600"/>
                  <a:gd name="connsiteY0" fmla="*/ 85725 h 1255712"/>
                  <a:gd name="connsiteX1" fmla="*/ 1114425 w 2260600"/>
                  <a:gd name="connsiteY1" fmla="*/ 257175 h 1255712"/>
                  <a:gd name="connsiteX2" fmla="*/ 2047875 w 2260600"/>
                  <a:gd name="connsiteY2" fmla="*/ 85725 h 1255712"/>
                  <a:gd name="connsiteX3" fmla="*/ 2105025 w 2260600"/>
                  <a:gd name="connsiteY3" fmla="*/ 771525 h 1255712"/>
                  <a:gd name="connsiteX4" fmla="*/ 1114425 w 2260600"/>
                  <a:gd name="connsiteY4" fmla="*/ 1228725 h 1255712"/>
                  <a:gd name="connsiteX5" fmla="*/ 152400 w 2260600"/>
                  <a:gd name="connsiteY5" fmla="*/ 609600 h 1255712"/>
                  <a:gd name="connsiteX6" fmla="*/ 200025 w 2260600"/>
                  <a:gd name="connsiteY6" fmla="*/ 85725 h 1255712"/>
                  <a:gd name="connsiteX0" fmla="*/ 228217 w 2254961"/>
                  <a:gd name="connsiteY0" fmla="*/ 86493 h 1255712"/>
                  <a:gd name="connsiteX1" fmla="*/ 1108786 w 2254961"/>
                  <a:gd name="connsiteY1" fmla="*/ 257175 h 1255712"/>
                  <a:gd name="connsiteX2" fmla="*/ 2042236 w 2254961"/>
                  <a:gd name="connsiteY2" fmla="*/ 85725 h 1255712"/>
                  <a:gd name="connsiteX3" fmla="*/ 2099386 w 2254961"/>
                  <a:gd name="connsiteY3" fmla="*/ 771525 h 1255712"/>
                  <a:gd name="connsiteX4" fmla="*/ 1108786 w 2254961"/>
                  <a:gd name="connsiteY4" fmla="*/ 1228725 h 1255712"/>
                  <a:gd name="connsiteX5" fmla="*/ 146761 w 2254961"/>
                  <a:gd name="connsiteY5" fmla="*/ 609600 h 1255712"/>
                  <a:gd name="connsiteX6" fmla="*/ 228217 w 2254961"/>
                  <a:gd name="connsiteY6" fmla="*/ 86493 h 1255712"/>
                  <a:gd name="connsiteX0" fmla="*/ 146762 w 2173506"/>
                  <a:gd name="connsiteY0" fmla="*/ 86493 h 1234885"/>
                  <a:gd name="connsiteX1" fmla="*/ 1027331 w 2173506"/>
                  <a:gd name="connsiteY1" fmla="*/ 257175 h 1234885"/>
                  <a:gd name="connsiteX2" fmla="*/ 1960781 w 2173506"/>
                  <a:gd name="connsiteY2" fmla="*/ 85725 h 1234885"/>
                  <a:gd name="connsiteX3" fmla="*/ 2017931 w 2173506"/>
                  <a:gd name="connsiteY3" fmla="*/ 771525 h 1234885"/>
                  <a:gd name="connsiteX4" fmla="*/ 1027331 w 2173506"/>
                  <a:gd name="connsiteY4" fmla="*/ 1228725 h 1234885"/>
                  <a:gd name="connsiteX5" fmla="*/ 146761 w 2173506"/>
                  <a:gd name="connsiteY5" fmla="*/ 734565 h 1234885"/>
                  <a:gd name="connsiteX6" fmla="*/ 146762 w 2173506"/>
                  <a:gd name="connsiteY6" fmla="*/ 86493 h 1234885"/>
                  <a:gd name="connsiteX0" fmla="*/ 146762 w 2177356"/>
                  <a:gd name="connsiteY0" fmla="*/ 86493 h 1100766"/>
                  <a:gd name="connsiteX1" fmla="*/ 1027331 w 2177356"/>
                  <a:gd name="connsiteY1" fmla="*/ 257175 h 1100766"/>
                  <a:gd name="connsiteX2" fmla="*/ 1960781 w 2177356"/>
                  <a:gd name="connsiteY2" fmla="*/ 85725 h 1100766"/>
                  <a:gd name="connsiteX3" fmla="*/ 2017931 w 2177356"/>
                  <a:gd name="connsiteY3" fmla="*/ 771525 h 1100766"/>
                  <a:gd name="connsiteX4" fmla="*/ 1004230 w 2177356"/>
                  <a:gd name="connsiteY4" fmla="*/ 1094606 h 1100766"/>
                  <a:gd name="connsiteX5" fmla="*/ 146761 w 2177356"/>
                  <a:gd name="connsiteY5" fmla="*/ 734565 h 1100766"/>
                  <a:gd name="connsiteX6" fmla="*/ 146762 w 2177356"/>
                  <a:gd name="connsiteY6" fmla="*/ 86493 h 1100766"/>
                  <a:gd name="connsiteX0" fmla="*/ 146762 w 2112834"/>
                  <a:gd name="connsiteY0" fmla="*/ 92334 h 1112448"/>
                  <a:gd name="connsiteX1" fmla="*/ 1027331 w 2112834"/>
                  <a:gd name="connsiteY1" fmla="*/ 263016 h 1112448"/>
                  <a:gd name="connsiteX2" fmla="*/ 1960781 w 2112834"/>
                  <a:gd name="connsiteY2" fmla="*/ 91566 h 1112448"/>
                  <a:gd name="connsiteX3" fmla="*/ 1939650 w 2112834"/>
                  <a:gd name="connsiteY3" fmla="*/ 812415 h 1112448"/>
                  <a:gd name="connsiteX4" fmla="*/ 1004230 w 2112834"/>
                  <a:gd name="connsiteY4" fmla="*/ 1100447 h 1112448"/>
                  <a:gd name="connsiteX5" fmla="*/ 146761 w 2112834"/>
                  <a:gd name="connsiteY5" fmla="*/ 740406 h 1112448"/>
                  <a:gd name="connsiteX6" fmla="*/ 146762 w 2112834"/>
                  <a:gd name="connsiteY6" fmla="*/ 92334 h 1112448"/>
                  <a:gd name="connsiteX0" fmla="*/ 146762 w 2169654"/>
                  <a:gd name="connsiteY0" fmla="*/ 91565 h 1111679"/>
                  <a:gd name="connsiteX1" fmla="*/ 1027331 w 2169654"/>
                  <a:gd name="connsiteY1" fmla="*/ 262247 h 1111679"/>
                  <a:gd name="connsiteX2" fmla="*/ 2017602 w 2169654"/>
                  <a:gd name="connsiteY2" fmla="*/ 91566 h 1111679"/>
                  <a:gd name="connsiteX3" fmla="*/ 1939650 w 2169654"/>
                  <a:gd name="connsiteY3" fmla="*/ 811646 h 1111679"/>
                  <a:gd name="connsiteX4" fmla="*/ 1004230 w 2169654"/>
                  <a:gd name="connsiteY4" fmla="*/ 1099678 h 1111679"/>
                  <a:gd name="connsiteX5" fmla="*/ 146761 w 2169654"/>
                  <a:gd name="connsiteY5" fmla="*/ 739637 h 1111679"/>
                  <a:gd name="connsiteX6" fmla="*/ 146762 w 2169654"/>
                  <a:gd name="connsiteY6" fmla="*/ 91565 h 1111679"/>
                  <a:gd name="connsiteX0" fmla="*/ 146762 w 2035498"/>
                  <a:gd name="connsiteY0" fmla="*/ 79565 h 1099679"/>
                  <a:gd name="connsiteX1" fmla="*/ 1027331 w 2035498"/>
                  <a:gd name="connsiteY1" fmla="*/ 250247 h 1099679"/>
                  <a:gd name="connsiteX2" fmla="*/ 1579312 w 2035498"/>
                  <a:gd name="connsiteY2" fmla="*/ 163528 h 1099679"/>
                  <a:gd name="connsiteX3" fmla="*/ 1939650 w 2035498"/>
                  <a:gd name="connsiteY3" fmla="*/ 799646 h 1099679"/>
                  <a:gd name="connsiteX4" fmla="*/ 1004230 w 2035498"/>
                  <a:gd name="connsiteY4" fmla="*/ 1087678 h 1099679"/>
                  <a:gd name="connsiteX5" fmla="*/ 146761 w 2035498"/>
                  <a:gd name="connsiteY5" fmla="*/ 727637 h 1099679"/>
                  <a:gd name="connsiteX6" fmla="*/ 146762 w 2035498"/>
                  <a:gd name="connsiteY6" fmla="*/ 79565 h 1099679"/>
                  <a:gd name="connsiteX0" fmla="*/ 146762 w 1584523"/>
                  <a:gd name="connsiteY0" fmla="*/ 79565 h 1120430"/>
                  <a:gd name="connsiteX1" fmla="*/ 1027331 w 1584523"/>
                  <a:gd name="connsiteY1" fmla="*/ 250247 h 1120430"/>
                  <a:gd name="connsiteX2" fmla="*/ 1579312 w 1584523"/>
                  <a:gd name="connsiteY2" fmla="*/ 163528 h 1120430"/>
                  <a:gd name="connsiteX3" fmla="*/ 1058595 w 1584523"/>
                  <a:gd name="connsiteY3" fmla="*/ 924151 h 1120430"/>
                  <a:gd name="connsiteX4" fmla="*/ 1004230 w 1584523"/>
                  <a:gd name="connsiteY4" fmla="*/ 1087678 h 1120430"/>
                  <a:gd name="connsiteX5" fmla="*/ 146761 w 1584523"/>
                  <a:gd name="connsiteY5" fmla="*/ 727637 h 1120430"/>
                  <a:gd name="connsiteX6" fmla="*/ 146762 w 1584523"/>
                  <a:gd name="connsiteY6" fmla="*/ 79565 h 1120430"/>
                  <a:gd name="connsiteX0" fmla="*/ 146762 w 1584523"/>
                  <a:gd name="connsiteY0" fmla="*/ 79565 h 1060673"/>
                  <a:gd name="connsiteX1" fmla="*/ 1027331 w 1584523"/>
                  <a:gd name="connsiteY1" fmla="*/ 250247 h 1060673"/>
                  <a:gd name="connsiteX2" fmla="*/ 1579312 w 1584523"/>
                  <a:gd name="connsiteY2" fmla="*/ 163528 h 1060673"/>
                  <a:gd name="connsiteX3" fmla="*/ 1058595 w 1584523"/>
                  <a:gd name="connsiteY3" fmla="*/ 924151 h 1060673"/>
                  <a:gd name="connsiteX4" fmla="*/ 711451 w 1584523"/>
                  <a:gd name="connsiteY4" fmla="*/ 982661 h 1060673"/>
                  <a:gd name="connsiteX5" fmla="*/ 146761 w 1584523"/>
                  <a:gd name="connsiteY5" fmla="*/ 727637 h 1060673"/>
                  <a:gd name="connsiteX6" fmla="*/ 146762 w 1584523"/>
                  <a:gd name="connsiteY6" fmla="*/ 79565 h 1060673"/>
                  <a:gd name="connsiteX0" fmla="*/ 137508 w 1584522"/>
                  <a:gd name="connsiteY0" fmla="*/ 84266 h 1065374"/>
                  <a:gd name="connsiteX1" fmla="*/ 962555 w 1584522"/>
                  <a:gd name="connsiteY1" fmla="*/ 226740 h 1065374"/>
                  <a:gd name="connsiteX2" fmla="*/ 1570058 w 1584522"/>
                  <a:gd name="connsiteY2" fmla="*/ 168229 h 1065374"/>
                  <a:gd name="connsiteX3" fmla="*/ 1049341 w 1584522"/>
                  <a:gd name="connsiteY3" fmla="*/ 928852 h 1065374"/>
                  <a:gd name="connsiteX4" fmla="*/ 702197 w 1584522"/>
                  <a:gd name="connsiteY4" fmla="*/ 987362 h 1065374"/>
                  <a:gd name="connsiteX5" fmla="*/ 137507 w 1584522"/>
                  <a:gd name="connsiteY5" fmla="*/ 732338 h 1065374"/>
                  <a:gd name="connsiteX6" fmla="*/ 137508 w 1584522"/>
                  <a:gd name="connsiteY6" fmla="*/ 84266 h 1065374"/>
                  <a:gd name="connsiteX0" fmla="*/ 137508 w 1584522"/>
                  <a:gd name="connsiteY0" fmla="*/ 84266 h 1055623"/>
                  <a:gd name="connsiteX1" fmla="*/ 962555 w 1584522"/>
                  <a:gd name="connsiteY1" fmla="*/ 226740 h 1055623"/>
                  <a:gd name="connsiteX2" fmla="*/ 1570058 w 1584522"/>
                  <a:gd name="connsiteY2" fmla="*/ 168229 h 1055623"/>
                  <a:gd name="connsiteX3" fmla="*/ 1049341 w 1584522"/>
                  <a:gd name="connsiteY3" fmla="*/ 928852 h 1055623"/>
                  <a:gd name="connsiteX4" fmla="*/ 528625 w 1584522"/>
                  <a:gd name="connsiteY4" fmla="*/ 928853 h 1055623"/>
                  <a:gd name="connsiteX5" fmla="*/ 137507 w 1584522"/>
                  <a:gd name="connsiteY5" fmla="*/ 732338 h 1055623"/>
                  <a:gd name="connsiteX6" fmla="*/ 137508 w 1584522"/>
                  <a:gd name="connsiteY6" fmla="*/ 84266 h 1055623"/>
                  <a:gd name="connsiteX0" fmla="*/ 194787 w 1641801"/>
                  <a:gd name="connsiteY0" fmla="*/ 97516 h 1068873"/>
                  <a:gd name="connsiteX1" fmla="*/ 1019834 w 1641801"/>
                  <a:gd name="connsiteY1" fmla="*/ 239990 h 1068873"/>
                  <a:gd name="connsiteX2" fmla="*/ 1627337 w 1641801"/>
                  <a:gd name="connsiteY2" fmla="*/ 181479 h 1068873"/>
                  <a:gd name="connsiteX3" fmla="*/ 1106620 w 1641801"/>
                  <a:gd name="connsiteY3" fmla="*/ 942102 h 1068873"/>
                  <a:gd name="connsiteX4" fmla="*/ 585904 w 1641801"/>
                  <a:gd name="connsiteY4" fmla="*/ 942103 h 1068873"/>
                  <a:gd name="connsiteX5" fmla="*/ 65187 w 1641801"/>
                  <a:gd name="connsiteY5" fmla="*/ 825084 h 1068873"/>
                  <a:gd name="connsiteX6" fmla="*/ 194787 w 1641801"/>
                  <a:gd name="connsiteY6" fmla="*/ 97516 h 1068873"/>
                  <a:gd name="connsiteX0" fmla="*/ 180322 w 1627336"/>
                  <a:gd name="connsiteY0" fmla="*/ 97516 h 1078624"/>
                  <a:gd name="connsiteX1" fmla="*/ 1005369 w 1627336"/>
                  <a:gd name="connsiteY1" fmla="*/ 239990 h 1078624"/>
                  <a:gd name="connsiteX2" fmla="*/ 1612872 w 1627336"/>
                  <a:gd name="connsiteY2" fmla="*/ 181479 h 1078624"/>
                  <a:gd name="connsiteX3" fmla="*/ 1092155 w 1627336"/>
                  <a:gd name="connsiteY3" fmla="*/ 942102 h 1078624"/>
                  <a:gd name="connsiteX4" fmla="*/ 484652 w 1627336"/>
                  <a:gd name="connsiteY4" fmla="*/ 1000613 h 1078624"/>
                  <a:gd name="connsiteX5" fmla="*/ 50722 w 1627336"/>
                  <a:gd name="connsiteY5" fmla="*/ 825084 h 1078624"/>
                  <a:gd name="connsiteX6" fmla="*/ 180322 w 1627336"/>
                  <a:gd name="connsiteY6" fmla="*/ 97516 h 1078624"/>
                  <a:gd name="connsiteX0" fmla="*/ 180322 w 1685194"/>
                  <a:gd name="connsiteY0" fmla="*/ 97516 h 1039618"/>
                  <a:gd name="connsiteX1" fmla="*/ 1005369 w 1685194"/>
                  <a:gd name="connsiteY1" fmla="*/ 239990 h 1039618"/>
                  <a:gd name="connsiteX2" fmla="*/ 1612872 w 1685194"/>
                  <a:gd name="connsiteY2" fmla="*/ 181479 h 1039618"/>
                  <a:gd name="connsiteX3" fmla="*/ 1439301 w 1685194"/>
                  <a:gd name="connsiteY3" fmla="*/ 415518 h 1039618"/>
                  <a:gd name="connsiteX4" fmla="*/ 1092155 w 1685194"/>
                  <a:gd name="connsiteY4" fmla="*/ 942102 h 1039618"/>
                  <a:gd name="connsiteX5" fmla="*/ 484652 w 1685194"/>
                  <a:gd name="connsiteY5" fmla="*/ 1000613 h 1039618"/>
                  <a:gd name="connsiteX6" fmla="*/ 50722 w 1685194"/>
                  <a:gd name="connsiteY6" fmla="*/ 825084 h 1039618"/>
                  <a:gd name="connsiteX7" fmla="*/ 180322 w 1685194"/>
                  <a:gd name="connsiteY7" fmla="*/ 97516 h 103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5194" h="1039618">
                    <a:moveTo>
                      <a:pt x="180322" y="97516"/>
                    </a:moveTo>
                    <a:cubicBezTo>
                      <a:pt x="339430" y="0"/>
                      <a:pt x="766611" y="225996"/>
                      <a:pt x="1005369" y="239990"/>
                    </a:cubicBezTo>
                    <a:cubicBezTo>
                      <a:pt x="1244127" y="253984"/>
                      <a:pt x="1540550" y="152224"/>
                      <a:pt x="1612872" y="181479"/>
                    </a:cubicBezTo>
                    <a:cubicBezTo>
                      <a:pt x="1685194" y="210734"/>
                      <a:pt x="1526087" y="288748"/>
                      <a:pt x="1439301" y="415518"/>
                    </a:cubicBezTo>
                    <a:cubicBezTo>
                      <a:pt x="1352515" y="542288"/>
                      <a:pt x="1251263" y="844586"/>
                      <a:pt x="1092155" y="942102"/>
                    </a:cubicBezTo>
                    <a:cubicBezTo>
                      <a:pt x="933047" y="1039618"/>
                      <a:pt x="658224" y="1020116"/>
                      <a:pt x="484652" y="1000613"/>
                    </a:cubicBezTo>
                    <a:cubicBezTo>
                      <a:pt x="311080" y="981110"/>
                      <a:pt x="101444" y="975600"/>
                      <a:pt x="50722" y="825084"/>
                    </a:cubicBezTo>
                    <a:cubicBezTo>
                      <a:pt x="0" y="674568"/>
                      <a:pt x="21214" y="195032"/>
                      <a:pt x="180322" y="97516"/>
                    </a:cubicBezTo>
                    <a:close/>
                  </a:path>
                </a:pathLst>
              </a:custGeom>
              <a:solidFill>
                <a:srgbClr val="66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Freeform 183"/>
              <p:cNvSpPr/>
              <p:nvPr/>
            </p:nvSpPr>
            <p:spPr>
              <a:xfrm flipH="1">
                <a:off x="3650650" y="4474222"/>
                <a:ext cx="1406085" cy="350044"/>
              </a:xfrm>
              <a:custGeom>
                <a:avLst/>
                <a:gdLst>
                  <a:gd name="connsiteX0" fmla="*/ 0 w 1724025"/>
                  <a:gd name="connsiteY0" fmla="*/ 9525 h 287337"/>
                  <a:gd name="connsiteX1" fmla="*/ 800100 w 1724025"/>
                  <a:gd name="connsiteY1" fmla="*/ 285750 h 287337"/>
                  <a:gd name="connsiteX2" fmla="*/ 1724025 w 1724025"/>
                  <a:gd name="connsiteY2" fmla="*/ 0 h 287337"/>
                  <a:gd name="connsiteX0" fmla="*/ 0 w 1713309"/>
                  <a:gd name="connsiteY0" fmla="*/ 0 h 351528"/>
                  <a:gd name="connsiteX1" fmla="*/ 789384 w 1713309"/>
                  <a:gd name="connsiteY1" fmla="*/ 342131 h 351528"/>
                  <a:gd name="connsiteX2" fmla="*/ 1713309 w 1713309"/>
                  <a:gd name="connsiteY2" fmla="*/ 56381 h 351528"/>
                  <a:gd name="connsiteX0" fmla="*/ 0 w 1728192"/>
                  <a:gd name="connsiteY0" fmla="*/ 0 h 342131"/>
                  <a:gd name="connsiteX1" fmla="*/ 789384 w 1728192"/>
                  <a:gd name="connsiteY1" fmla="*/ 342131 h 342131"/>
                  <a:gd name="connsiteX2" fmla="*/ 1728192 w 1728192"/>
                  <a:gd name="connsiteY2" fmla="*/ 0 h 342131"/>
                  <a:gd name="connsiteX0" fmla="*/ 0 w 1728192"/>
                  <a:gd name="connsiteY0" fmla="*/ 0 h 288033"/>
                  <a:gd name="connsiteX1" fmla="*/ 792087 w 1728192"/>
                  <a:gd name="connsiteY1" fmla="*/ 288033 h 288033"/>
                  <a:gd name="connsiteX2" fmla="*/ 1728192 w 1728192"/>
                  <a:gd name="connsiteY2" fmla="*/ 0 h 288033"/>
                  <a:gd name="connsiteX0" fmla="*/ 0 w 1728192"/>
                  <a:gd name="connsiteY0" fmla="*/ 0 h 280453"/>
                  <a:gd name="connsiteX1" fmla="*/ 766572 w 1728192"/>
                  <a:gd name="connsiteY1" fmla="*/ 280453 h 280453"/>
                  <a:gd name="connsiteX2" fmla="*/ 1728192 w 1728192"/>
                  <a:gd name="connsiteY2" fmla="*/ 0 h 280453"/>
                  <a:gd name="connsiteX0" fmla="*/ 0 w 1215901"/>
                  <a:gd name="connsiteY0" fmla="*/ 0 h 306982"/>
                  <a:gd name="connsiteX1" fmla="*/ 766572 w 1215901"/>
                  <a:gd name="connsiteY1" fmla="*/ 280453 h 306982"/>
                  <a:gd name="connsiteX2" fmla="*/ 1215901 w 1215901"/>
                  <a:gd name="connsiteY2" fmla="*/ 159176 h 306982"/>
                  <a:gd name="connsiteX0" fmla="*/ 0 w 1215901"/>
                  <a:gd name="connsiteY0" fmla="*/ 0 h 306982"/>
                  <a:gd name="connsiteX1" fmla="*/ 766572 w 1215901"/>
                  <a:gd name="connsiteY1" fmla="*/ 280453 h 306982"/>
                  <a:gd name="connsiteX2" fmla="*/ 1215901 w 1215901"/>
                  <a:gd name="connsiteY2" fmla="*/ 159176 h 306982"/>
                  <a:gd name="connsiteX0" fmla="*/ 0 w 1215901"/>
                  <a:gd name="connsiteY0" fmla="*/ 0 h 246344"/>
                  <a:gd name="connsiteX1" fmla="*/ 691683 w 1215901"/>
                  <a:gd name="connsiteY1" fmla="*/ 219815 h 246344"/>
                  <a:gd name="connsiteX2" fmla="*/ 1215901 w 1215901"/>
                  <a:gd name="connsiteY2" fmla="*/ 159176 h 246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5901" h="246344">
                    <a:moveTo>
                      <a:pt x="0" y="0"/>
                    </a:moveTo>
                    <a:cubicBezTo>
                      <a:pt x="256381" y="138906"/>
                      <a:pt x="489033" y="193286"/>
                      <a:pt x="691683" y="219815"/>
                    </a:cubicBezTo>
                    <a:cubicBezTo>
                      <a:pt x="894333" y="246344"/>
                      <a:pt x="991095" y="222634"/>
                      <a:pt x="1215901" y="159176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Freeform 184"/>
              <p:cNvSpPr/>
              <p:nvPr/>
            </p:nvSpPr>
            <p:spPr>
              <a:xfrm flipH="1">
                <a:off x="3997057" y="5389724"/>
                <a:ext cx="1125825" cy="274519"/>
              </a:xfrm>
              <a:custGeom>
                <a:avLst/>
                <a:gdLst>
                  <a:gd name="connsiteX0" fmla="*/ 0 w 1752600"/>
                  <a:gd name="connsiteY0" fmla="*/ 9525 h 268288"/>
                  <a:gd name="connsiteX1" fmla="*/ 809625 w 1752600"/>
                  <a:gd name="connsiteY1" fmla="*/ 266700 h 268288"/>
                  <a:gd name="connsiteX2" fmla="*/ 1752600 w 1752600"/>
                  <a:gd name="connsiteY2" fmla="*/ 0 h 268288"/>
                  <a:gd name="connsiteX0" fmla="*/ 0 w 1752600"/>
                  <a:gd name="connsiteY0" fmla="*/ 0 h 267589"/>
                  <a:gd name="connsiteX1" fmla="*/ 809625 w 1752600"/>
                  <a:gd name="connsiteY1" fmla="*/ 257175 h 267589"/>
                  <a:gd name="connsiteX2" fmla="*/ 1752600 w 1752600"/>
                  <a:gd name="connsiteY2" fmla="*/ 62483 h 267589"/>
                  <a:gd name="connsiteX0" fmla="*/ 0 w 1752600"/>
                  <a:gd name="connsiteY0" fmla="*/ 0 h 360929"/>
                  <a:gd name="connsiteX1" fmla="*/ 838200 w 1752600"/>
                  <a:gd name="connsiteY1" fmla="*/ 350515 h 360929"/>
                  <a:gd name="connsiteX2" fmla="*/ 1752600 w 1752600"/>
                  <a:gd name="connsiteY2" fmla="*/ 62483 h 360929"/>
                  <a:gd name="connsiteX0" fmla="*/ 0 w 1813129"/>
                  <a:gd name="connsiteY0" fmla="*/ 68219 h 299401"/>
                  <a:gd name="connsiteX1" fmla="*/ 898729 w 1813129"/>
                  <a:gd name="connsiteY1" fmla="*/ 288032 h 299401"/>
                  <a:gd name="connsiteX2" fmla="*/ 1813129 w 1813129"/>
                  <a:gd name="connsiteY2" fmla="*/ 0 h 299401"/>
                  <a:gd name="connsiteX0" fmla="*/ 0 w 1813129"/>
                  <a:gd name="connsiteY0" fmla="*/ 68219 h 200864"/>
                  <a:gd name="connsiteX1" fmla="*/ 792480 w 1813129"/>
                  <a:gd name="connsiteY1" fmla="*/ 189494 h 200864"/>
                  <a:gd name="connsiteX2" fmla="*/ 1813129 w 1813129"/>
                  <a:gd name="connsiteY2" fmla="*/ 0 h 200864"/>
                  <a:gd name="connsiteX0" fmla="*/ 0 w 1030224"/>
                  <a:gd name="connsiteY0" fmla="*/ 0 h 193193"/>
                  <a:gd name="connsiteX1" fmla="*/ 792480 w 1030224"/>
                  <a:gd name="connsiteY1" fmla="*/ 121275 h 193193"/>
                  <a:gd name="connsiteX2" fmla="*/ 1030224 w 1030224"/>
                  <a:gd name="connsiteY2" fmla="*/ 60637 h 193193"/>
                  <a:gd name="connsiteX0" fmla="*/ 0 w 1030224"/>
                  <a:gd name="connsiteY0" fmla="*/ 0 h 193193"/>
                  <a:gd name="connsiteX1" fmla="*/ 475488 w 1030224"/>
                  <a:gd name="connsiteY1" fmla="*/ 121275 h 193193"/>
                  <a:gd name="connsiteX2" fmla="*/ 1030224 w 1030224"/>
                  <a:gd name="connsiteY2" fmla="*/ 60637 h 19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224" h="193193">
                    <a:moveTo>
                      <a:pt x="0" y="0"/>
                    </a:moveTo>
                    <a:cubicBezTo>
                      <a:pt x="258762" y="129381"/>
                      <a:pt x="303784" y="111169"/>
                      <a:pt x="475488" y="121275"/>
                    </a:cubicBezTo>
                    <a:cubicBezTo>
                      <a:pt x="647192" y="131381"/>
                      <a:pt x="704786" y="193193"/>
                      <a:pt x="1030224" y="60637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3" name="Freeform 172"/>
            <p:cNvSpPr/>
            <p:nvPr/>
          </p:nvSpPr>
          <p:spPr>
            <a:xfrm rot="11226682" flipH="1" flipV="1">
              <a:off x="2731183" y="2001764"/>
              <a:ext cx="772978" cy="106440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3" name="Freeform 72"/>
          <p:cNvSpPr/>
          <p:nvPr/>
        </p:nvSpPr>
        <p:spPr>
          <a:xfrm>
            <a:off x="750827" y="3930009"/>
            <a:ext cx="436798" cy="97357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 73"/>
          <p:cNvSpPr/>
          <p:nvPr/>
        </p:nvSpPr>
        <p:spPr>
          <a:xfrm flipH="1">
            <a:off x="2915817" y="3930009"/>
            <a:ext cx="405658" cy="98511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7" name="Group 186"/>
          <p:cNvGrpSpPr/>
          <p:nvPr/>
        </p:nvGrpSpPr>
        <p:grpSpPr>
          <a:xfrm>
            <a:off x="998489" y="3365187"/>
            <a:ext cx="2089235" cy="2004982"/>
            <a:chOff x="998489" y="3365187"/>
            <a:chExt cx="2089235" cy="2004982"/>
          </a:xfrm>
        </p:grpSpPr>
        <p:grpSp>
          <p:nvGrpSpPr>
            <p:cNvPr id="3" name="Group 56"/>
            <p:cNvGrpSpPr/>
            <p:nvPr/>
          </p:nvGrpSpPr>
          <p:grpSpPr>
            <a:xfrm>
              <a:off x="998489" y="3365187"/>
              <a:ext cx="2061344" cy="2004982"/>
              <a:chOff x="755576" y="2492896"/>
              <a:chExt cx="2061344" cy="2004982"/>
            </a:xfrm>
          </p:grpSpPr>
          <p:sp>
            <p:nvSpPr>
              <p:cNvPr id="79" name="Oval 68"/>
              <p:cNvSpPr/>
              <p:nvPr/>
            </p:nvSpPr>
            <p:spPr>
              <a:xfrm>
                <a:off x="755576" y="2492896"/>
                <a:ext cx="2061341" cy="2004982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755579" y="2532538"/>
                <a:ext cx="1030670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883592" y="2532538"/>
                <a:ext cx="902660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1044508" y="2532538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 82"/>
              <p:cNvSpPr/>
              <p:nvPr/>
            </p:nvSpPr>
            <p:spPr>
              <a:xfrm flipH="1">
                <a:off x="1786248" y="2532538"/>
                <a:ext cx="1030672" cy="763975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 83"/>
              <p:cNvSpPr/>
              <p:nvPr/>
            </p:nvSpPr>
            <p:spPr>
              <a:xfrm flipH="1">
                <a:off x="1786250" y="2532538"/>
                <a:ext cx="902661" cy="553335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 84"/>
              <p:cNvSpPr/>
              <p:nvPr/>
            </p:nvSpPr>
            <p:spPr>
              <a:xfrm flipH="1">
                <a:off x="1786250" y="2532538"/>
                <a:ext cx="741742" cy="305150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6" name="Oval 85"/>
            <p:cNvSpPr/>
            <p:nvPr/>
          </p:nvSpPr>
          <p:spPr>
            <a:xfrm>
              <a:off x="1951950" y="4437112"/>
              <a:ext cx="171779" cy="16977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99"/>
            <p:cNvGrpSpPr/>
            <p:nvPr/>
          </p:nvGrpSpPr>
          <p:grpSpPr>
            <a:xfrm>
              <a:off x="1780980" y="4175254"/>
              <a:ext cx="486765" cy="204823"/>
              <a:chOff x="1995445" y="3314205"/>
              <a:chExt cx="486765" cy="204823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1995445" y="3314205"/>
                <a:ext cx="107004" cy="2048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375206" y="3314205"/>
                <a:ext cx="107004" cy="2048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1"/>
            <p:cNvGrpSpPr/>
            <p:nvPr/>
          </p:nvGrpSpPr>
          <p:grpSpPr>
            <a:xfrm>
              <a:off x="1008970" y="4336638"/>
              <a:ext cx="2078754" cy="936104"/>
              <a:chOff x="1043608" y="2780928"/>
              <a:chExt cx="1872208" cy="1152128"/>
            </a:xfrm>
          </p:grpSpPr>
          <p:sp>
            <p:nvSpPr>
              <p:cNvPr id="114" name="Freeform 113"/>
              <p:cNvSpPr/>
              <p:nvPr/>
            </p:nvSpPr>
            <p:spPr>
              <a:xfrm>
                <a:off x="1043608" y="2780928"/>
                <a:ext cx="1872208" cy="1152128"/>
              </a:xfrm>
              <a:custGeom>
                <a:avLst/>
                <a:gdLst>
                  <a:gd name="connsiteX0" fmla="*/ 409575 w 2260600"/>
                  <a:gd name="connsiteY0" fmla="*/ 60325 h 1258887"/>
                  <a:gd name="connsiteX1" fmla="*/ 1114425 w 2260600"/>
                  <a:gd name="connsiteY1" fmla="*/ 260350 h 1258887"/>
                  <a:gd name="connsiteX2" fmla="*/ 2047875 w 2260600"/>
                  <a:gd name="connsiteY2" fmla="*/ 88900 h 1258887"/>
                  <a:gd name="connsiteX3" fmla="*/ 2105025 w 2260600"/>
                  <a:gd name="connsiteY3" fmla="*/ 774700 h 1258887"/>
                  <a:gd name="connsiteX4" fmla="*/ 1114425 w 2260600"/>
                  <a:gd name="connsiteY4" fmla="*/ 1231900 h 1258887"/>
                  <a:gd name="connsiteX5" fmla="*/ 152400 w 2260600"/>
                  <a:gd name="connsiteY5" fmla="*/ 612775 h 1258887"/>
                  <a:gd name="connsiteX6" fmla="*/ 200025 w 2260600"/>
                  <a:gd name="connsiteY6" fmla="*/ 88900 h 1258887"/>
                  <a:gd name="connsiteX7" fmla="*/ 409575 w 2260600"/>
                  <a:gd name="connsiteY7" fmla="*/ 60325 h 1258887"/>
                  <a:gd name="connsiteX0" fmla="*/ 200025 w 2260600"/>
                  <a:gd name="connsiteY0" fmla="*/ 85725 h 1255712"/>
                  <a:gd name="connsiteX1" fmla="*/ 1114425 w 2260600"/>
                  <a:gd name="connsiteY1" fmla="*/ 257175 h 1255712"/>
                  <a:gd name="connsiteX2" fmla="*/ 2047875 w 2260600"/>
                  <a:gd name="connsiteY2" fmla="*/ 85725 h 1255712"/>
                  <a:gd name="connsiteX3" fmla="*/ 2105025 w 2260600"/>
                  <a:gd name="connsiteY3" fmla="*/ 771525 h 1255712"/>
                  <a:gd name="connsiteX4" fmla="*/ 1114425 w 2260600"/>
                  <a:gd name="connsiteY4" fmla="*/ 1228725 h 1255712"/>
                  <a:gd name="connsiteX5" fmla="*/ 152400 w 2260600"/>
                  <a:gd name="connsiteY5" fmla="*/ 609600 h 1255712"/>
                  <a:gd name="connsiteX6" fmla="*/ 200025 w 2260600"/>
                  <a:gd name="connsiteY6" fmla="*/ 85725 h 1255712"/>
                  <a:gd name="connsiteX0" fmla="*/ 228217 w 2254961"/>
                  <a:gd name="connsiteY0" fmla="*/ 86493 h 1255712"/>
                  <a:gd name="connsiteX1" fmla="*/ 1108786 w 2254961"/>
                  <a:gd name="connsiteY1" fmla="*/ 257175 h 1255712"/>
                  <a:gd name="connsiteX2" fmla="*/ 2042236 w 2254961"/>
                  <a:gd name="connsiteY2" fmla="*/ 85725 h 1255712"/>
                  <a:gd name="connsiteX3" fmla="*/ 2099386 w 2254961"/>
                  <a:gd name="connsiteY3" fmla="*/ 771525 h 1255712"/>
                  <a:gd name="connsiteX4" fmla="*/ 1108786 w 2254961"/>
                  <a:gd name="connsiteY4" fmla="*/ 1228725 h 1255712"/>
                  <a:gd name="connsiteX5" fmla="*/ 146761 w 2254961"/>
                  <a:gd name="connsiteY5" fmla="*/ 609600 h 1255712"/>
                  <a:gd name="connsiteX6" fmla="*/ 228217 w 2254961"/>
                  <a:gd name="connsiteY6" fmla="*/ 86493 h 1255712"/>
                  <a:gd name="connsiteX0" fmla="*/ 146762 w 2173506"/>
                  <a:gd name="connsiteY0" fmla="*/ 86493 h 1234885"/>
                  <a:gd name="connsiteX1" fmla="*/ 1027331 w 2173506"/>
                  <a:gd name="connsiteY1" fmla="*/ 257175 h 1234885"/>
                  <a:gd name="connsiteX2" fmla="*/ 1960781 w 2173506"/>
                  <a:gd name="connsiteY2" fmla="*/ 85725 h 1234885"/>
                  <a:gd name="connsiteX3" fmla="*/ 2017931 w 2173506"/>
                  <a:gd name="connsiteY3" fmla="*/ 771525 h 1234885"/>
                  <a:gd name="connsiteX4" fmla="*/ 1027331 w 2173506"/>
                  <a:gd name="connsiteY4" fmla="*/ 1228725 h 1234885"/>
                  <a:gd name="connsiteX5" fmla="*/ 146761 w 2173506"/>
                  <a:gd name="connsiteY5" fmla="*/ 734565 h 1234885"/>
                  <a:gd name="connsiteX6" fmla="*/ 146762 w 2173506"/>
                  <a:gd name="connsiteY6" fmla="*/ 86493 h 1234885"/>
                  <a:gd name="connsiteX0" fmla="*/ 146762 w 2177356"/>
                  <a:gd name="connsiteY0" fmla="*/ 86493 h 1100766"/>
                  <a:gd name="connsiteX1" fmla="*/ 1027331 w 2177356"/>
                  <a:gd name="connsiteY1" fmla="*/ 257175 h 1100766"/>
                  <a:gd name="connsiteX2" fmla="*/ 1960781 w 2177356"/>
                  <a:gd name="connsiteY2" fmla="*/ 85725 h 1100766"/>
                  <a:gd name="connsiteX3" fmla="*/ 2017931 w 2177356"/>
                  <a:gd name="connsiteY3" fmla="*/ 771525 h 1100766"/>
                  <a:gd name="connsiteX4" fmla="*/ 1004230 w 2177356"/>
                  <a:gd name="connsiteY4" fmla="*/ 1094606 h 1100766"/>
                  <a:gd name="connsiteX5" fmla="*/ 146761 w 2177356"/>
                  <a:gd name="connsiteY5" fmla="*/ 734565 h 1100766"/>
                  <a:gd name="connsiteX6" fmla="*/ 146762 w 2177356"/>
                  <a:gd name="connsiteY6" fmla="*/ 86493 h 1100766"/>
                  <a:gd name="connsiteX0" fmla="*/ 146762 w 2112834"/>
                  <a:gd name="connsiteY0" fmla="*/ 92334 h 1112448"/>
                  <a:gd name="connsiteX1" fmla="*/ 1027331 w 2112834"/>
                  <a:gd name="connsiteY1" fmla="*/ 263016 h 1112448"/>
                  <a:gd name="connsiteX2" fmla="*/ 1960781 w 2112834"/>
                  <a:gd name="connsiteY2" fmla="*/ 91566 h 1112448"/>
                  <a:gd name="connsiteX3" fmla="*/ 1939650 w 2112834"/>
                  <a:gd name="connsiteY3" fmla="*/ 812415 h 1112448"/>
                  <a:gd name="connsiteX4" fmla="*/ 1004230 w 2112834"/>
                  <a:gd name="connsiteY4" fmla="*/ 1100447 h 1112448"/>
                  <a:gd name="connsiteX5" fmla="*/ 146761 w 2112834"/>
                  <a:gd name="connsiteY5" fmla="*/ 740406 h 1112448"/>
                  <a:gd name="connsiteX6" fmla="*/ 146762 w 2112834"/>
                  <a:gd name="connsiteY6" fmla="*/ 92334 h 1112448"/>
                  <a:gd name="connsiteX0" fmla="*/ 146762 w 2169654"/>
                  <a:gd name="connsiteY0" fmla="*/ 91565 h 1111679"/>
                  <a:gd name="connsiteX1" fmla="*/ 1027331 w 2169654"/>
                  <a:gd name="connsiteY1" fmla="*/ 262247 h 1111679"/>
                  <a:gd name="connsiteX2" fmla="*/ 2017602 w 2169654"/>
                  <a:gd name="connsiteY2" fmla="*/ 91566 h 1111679"/>
                  <a:gd name="connsiteX3" fmla="*/ 1939650 w 2169654"/>
                  <a:gd name="connsiteY3" fmla="*/ 811646 h 1111679"/>
                  <a:gd name="connsiteX4" fmla="*/ 1004230 w 2169654"/>
                  <a:gd name="connsiteY4" fmla="*/ 1099678 h 1111679"/>
                  <a:gd name="connsiteX5" fmla="*/ 146761 w 2169654"/>
                  <a:gd name="connsiteY5" fmla="*/ 739637 h 1111679"/>
                  <a:gd name="connsiteX6" fmla="*/ 146762 w 2169654"/>
                  <a:gd name="connsiteY6" fmla="*/ 91565 h 111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9654" h="1111679">
                    <a:moveTo>
                      <a:pt x="146762" y="91565"/>
                    </a:moveTo>
                    <a:cubicBezTo>
                      <a:pt x="293524" y="12000"/>
                      <a:pt x="715524" y="262247"/>
                      <a:pt x="1027331" y="262247"/>
                    </a:cubicBezTo>
                    <a:cubicBezTo>
                      <a:pt x="1339138" y="262247"/>
                      <a:pt x="1865549" y="0"/>
                      <a:pt x="2017602" y="91566"/>
                    </a:cubicBezTo>
                    <a:cubicBezTo>
                      <a:pt x="2169655" y="183132"/>
                      <a:pt x="2108545" y="643627"/>
                      <a:pt x="1939650" y="811646"/>
                    </a:cubicBezTo>
                    <a:cubicBezTo>
                      <a:pt x="1770755" y="979665"/>
                      <a:pt x="1303045" y="1111679"/>
                      <a:pt x="1004230" y="1099678"/>
                    </a:cubicBezTo>
                    <a:cubicBezTo>
                      <a:pt x="705415" y="1087677"/>
                      <a:pt x="289672" y="907656"/>
                      <a:pt x="146761" y="739637"/>
                    </a:cubicBezTo>
                    <a:cubicBezTo>
                      <a:pt x="3850" y="571618"/>
                      <a:pt x="0" y="171130"/>
                      <a:pt x="146762" y="91565"/>
                    </a:cubicBezTo>
                    <a:close/>
                  </a:path>
                </a:pathLst>
              </a:custGeom>
              <a:solidFill>
                <a:srgbClr val="66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1115617" y="2924943"/>
                <a:ext cx="1728192" cy="288033"/>
              </a:xfrm>
              <a:custGeom>
                <a:avLst/>
                <a:gdLst>
                  <a:gd name="connsiteX0" fmla="*/ 0 w 1724025"/>
                  <a:gd name="connsiteY0" fmla="*/ 9525 h 287337"/>
                  <a:gd name="connsiteX1" fmla="*/ 800100 w 1724025"/>
                  <a:gd name="connsiteY1" fmla="*/ 285750 h 287337"/>
                  <a:gd name="connsiteX2" fmla="*/ 1724025 w 1724025"/>
                  <a:gd name="connsiteY2" fmla="*/ 0 h 287337"/>
                  <a:gd name="connsiteX0" fmla="*/ 0 w 1713309"/>
                  <a:gd name="connsiteY0" fmla="*/ 0 h 351528"/>
                  <a:gd name="connsiteX1" fmla="*/ 789384 w 1713309"/>
                  <a:gd name="connsiteY1" fmla="*/ 342131 h 351528"/>
                  <a:gd name="connsiteX2" fmla="*/ 1713309 w 1713309"/>
                  <a:gd name="connsiteY2" fmla="*/ 56381 h 351528"/>
                  <a:gd name="connsiteX0" fmla="*/ 0 w 1728192"/>
                  <a:gd name="connsiteY0" fmla="*/ 0 h 342131"/>
                  <a:gd name="connsiteX1" fmla="*/ 789384 w 1728192"/>
                  <a:gd name="connsiteY1" fmla="*/ 342131 h 342131"/>
                  <a:gd name="connsiteX2" fmla="*/ 1728192 w 1728192"/>
                  <a:gd name="connsiteY2" fmla="*/ 0 h 342131"/>
                  <a:gd name="connsiteX0" fmla="*/ 0 w 1728192"/>
                  <a:gd name="connsiteY0" fmla="*/ 0 h 288033"/>
                  <a:gd name="connsiteX1" fmla="*/ 792087 w 1728192"/>
                  <a:gd name="connsiteY1" fmla="*/ 288033 h 288033"/>
                  <a:gd name="connsiteX2" fmla="*/ 1728192 w 1728192"/>
                  <a:gd name="connsiteY2" fmla="*/ 0 h 28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28192" h="288033">
                    <a:moveTo>
                      <a:pt x="0" y="0"/>
                    </a:moveTo>
                    <a:cubicBezTo>
                      <a:pt x="256381" y="138906"/>
                      <a:pt x="504055" y="288033"/>
                      <a:pt x="792087" y="288033"/>
                    </a:cubicBezTo>
                    <a:cubicBezTo>
                      <a:pt x="1080119" y="288033"/>
                      <a:pt x="1409898" y="142081"/>
                      <a:pt x="17281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1115616" y="3438525"/>
                <a:ext cx="1656184" cy="360929"/>
              </a:xfrm>
              <a:custGeom>
                <a:avLst/>
                <a:gdLst>
                  <a:gd name="connsiteX0" fmla="*/ 0 w 1752600"/>
                  <a:gd name="connsiteY0" fmla="*/ 9525 h 268288"/>
                  <a:gd name="connsiteX1" fmla="*/ 809625 w 1752600"/>
                  <a:gd name="connsiteY1" fmla="*/ 266700 h 268288"/>
                  <a:gd name="connsiteX2" fmla="*/ 1752600 w 1752600"/>
                  <a:gd name="connsiteY2" fmla="*/ 0 h 268288"/>
                  <a:gd name="connsiteX0" fmla="*/ 0 w 1752600"/>
                  <a:gd name="connsiteY0" fmla="*/ 0 h 267589"/>
                  <a:gd name="connsiteX1" fmla="*/ 809625 w 1752600"/>
                  <a:gd name="connsiteY1" fmla="*/ 257175 h 267589"/>
                  <a:gd name="connsiteX2" fmla="*/ 1752600 w 1752600"/>
                  <a:gd name="connsiteY2" fmla="*/ 62483 h 267589"/>
                  <a:gd name="connsiteX0" fmla="*/ 0 w 1752600"/>
                  <a:gd name="connsiteY0" fmla="*/ 0 h 360929"/>
                  <a:gd name="connsiteX1" fmla="*/ 838200 w 1752600"/>
                  <a:gd name="connsiteY1" fmla="*/ 350515 h 360929"/>
                  <a:gd name="connsiteX2" fmla="*/ 1752600 w 1752600"/>
                  <a:gd name="connsiteY2" fmla="*/ 62483 h 36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2600" h="360929">
                    <a:moveTo>
                      <a:pt x="0" y="0"/>
                    </a:moveTo>
                    <a:cubicBezTo>
                      <a:pt x="258762" y="129381"/>
                      <a:pt x="546100" y="340101"/>
                      <a:pt x="838200" y="350515"/>
                    </a:cubicBezTo>
                    <a:cubicBezTo>
                      <a:pt x="1130300" y="360929"/>
                      <a:pt x="1427162" y="195039"/>
                      <a:pt x="1752600" y="6248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9" name="Freeform 158"/>
          <p:cNvSpPr/>
          <p:nvPr/>
        </p:nvSpPr>
        <p:spPr>
          <a:xfrm rot="8048882">
            <a:off x="5567744" y="3285305"/>
            <a:ext cx="782348" cy="89854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Freeform 159"/>
          <p:cNvSpPr/>
          <p:nvPr/>
        </p:nvSpPr>
        <p:spPr>
          <a:xfrm rot="992792">
            <a:off x="5572261" y="3967933"/>
            <a:ext cx="42562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Freeform 160"/>
          <p:cNvSpPr/>
          <p:nvPr/>
        </p:nvSpPr>
        <p:spPr>
          <a:xfrm rot="13120814" flipH="1">
            <a:off x="7723552" y="3202783"/>
            <a:ext cx="743624" cy="89854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Freeform 161"/>
          <p:cNvSpPr/>
          <p:nvPr/>
        </p:nvSpPr>
        <p:spPr>
          <a:xfrm rot="20934843" flipH="1">
            <a:off x="8109233" y="4038792"/>
            <a:ext cx="45654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6" name="Group 185"/>
          <p:cNvGrpSpPr/>
          <p:nvPr/>
        </p:nvGrpSpPr>
        <p:grpSpPr>
          <a:xfrm>
            <a:off x="5724128" y="2926855"/>
            <a:ext cx="2657657" cy="4335022"/>
            <a:chOff x="5724128" y="2926855"/>
            <a:chExt cx="2657657" cy="4335022"/>
          </a:xfrm>
        </p:grpSpPr>
        <p:sp>
          <p:nvSpPr>
            <p:cNvPr id="166" name="Chord 165"/>
            <p:cNvSpPr/>
            <p:nvPr/>
          </p:nvSpPr>
          <p:spPr>
            <a:xfrm>
              <a:off x="5724128" y="3429000"/>
              <a:ext cx="2657657" cy="3832877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24"/>
            <p:cNvGrpSpPr/>
            <p:nvPr/>
          </p:nvGrpSpPr>
          <p:grpSpPr>
            <a:xfrm>
              <a:off x="6409285" y="2926855"/>
              <a:ext cx="1287340" cy="1145866"/>
              <a:chOff x="-1009262" y="1732638"/>
              <a:chExt cx="1033010" cy="831187"/>
            </a:xfrm>
            <a:solidFill>
              <a:srgbClr val="FF3300"/>
            </a:solidFill>
          </p:grpSpPr>
          <p:sp>
            <p:nvSpPr>
              <p:cNvPr id="168" name="Freeform 10"/>
              <p:cNvSpPr/>
              <p:nvPr/>
            </p:nvSpPr>
            <p:spPr>
              <a:xfrm>
                <a:off x="-1009262" y="2036176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9" name="Chord 11"/>
              <p:cNvSpPr/>
              <p:nvPr/>
            </p:nvSpPr>
            <p:spPr>
              <a:xfrm>
                <a:off x="-779704" y="1732638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158"/>
            <p:cNvGrpSpPr/>
            <p:nvPr/>
          </p:nvGrpSpPr>
          <p:grpSpPr>
            <a:xfrm>
              <a:off x="6672261" y="3914244"/>
              <a:ext cx="714588" cy="275943"/>
              <a:chOff x="5132512" y="2335237"/>
              <a:chExt cx="544272" cy="189915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5132512" y="2335239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5579916" y="2335237"/>
                <a:ext cx="96868" cy="1899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17"/>
            <p:cNvGrpSpPr/>
            <p:nvPr/>
          </p:nvGrpSpPr>
          <p:grpSpPr>
            <a:xfrm>
              <a:off x="5836297" y="4476235"/>
              <a:ext cx="2471420" cy="641894"/>
              <a:chOff x="3355340" y="3538220"/>
              <a:chExt cx="2471420" cy="641894"/>
            </a:xfrm>
          </p:grpSpPr>
          <p:sp>
            <p:nvSpPr>
              <p:cNvPr id="174" name="Freeform 173"/>
              <p:cNvSpPr/>
              <p:nvPr/>
            </p:nvSpPr>
            <p:spPr>
              <a:xfrm>
                <a:off x="3923928" y="3573016"/>
                <a:ext cx="1296144" cy="607098"/>
              </a:xfrm>
              <a:custGeom>
                <a:avLst/>
                <a:gdLst>
                  <a:gd name="connsiteX0" fmla="*/ 179010 w 1524001"/>
                  <a:gd name="connsiteY0" fmla="*/ 74991 h 648306"/>
                  <a:gd name="connsiteX1" fmla="*/ 91924 w 1524001"/>
                  <a:gd name="connsiteY1" fmla="*/ 524934 h 648306"/>
                  <a:gd name="connsiteX2" fmla="*/ 730553 w 1524001"/>
                  <a:gd name="connsiteY2" fmla="*/ 641048 h 648306"/>
                  <a:gd name="connsiteX3" fmla="*/ 1427239 w 1524001"/>
                  <a:gd name="connsiteY3" fmla="*/ 553963 h 648306"/>
                  <a:gd name="connsiteX4" fmla="*/ 1311124 w 1524001"/>
                  <a:gd name="connsiteY4" fmla="*/ 74991 h 648306"/>
                  <a:gd name="connsiteX5" fmla="*/ 730553 w 1524001"/>
                  <a:gd name="connsiteY5" fmla="*/ 104020 h 648306"/>
                  <a:gd name="connsiteX6" fmla="*/ 179010 w 1524001"/>
                  <a:gd name="connsiteY6" fmla="*/ 74991 h 648306"/>
                  <a:gd name="connsiteX0" fmla="*/ 158576 w 1528088"/>
                  <a:gd name="connsiteY0" fmla="*/ 70152 h 684508"/>
                  <a:gd name="connsiteX1" fmla="*/ 96011 w 1528088"/>
                  <a:gd name="connsiteY1" fmla="*/ 561136 h 684508"/>
                  <a:gd name="connsiteX2" fmla="*/ 734640 w 1528088"/>
                  <a:gd name="connsiteY2" fmla="*/ 677250 h 684508"/>
                  <a:gd name="connsiteX3" fmla="*/ 1431326 w 1528088"/>
                  <a:gd name="connsiteY3" fmla="*/ 590165 h 684508"/>
                  <a:gd name="connsiteX4" fmla="*/ 1315211 w 1528088"/>
                  <a:gd name="connsiteY4" fmla="*/ 111193 h 684508"/>
                  <a:gd name="connsiteX5" fmla="*/ 734640 w 1528088"/>
                  <a:gd name="connsiteY5" fmla="*/ 140222 h 684508"/>
                  <a:gd name="connsiteX6" fmla="*/ 158576 w 1528088"/>
                  <a:gd name="connsiteY6" fmla="*/ 70152 h 684508"/>
                  <a:gd name="connsiteX0" fmla="*/ 158576 w 1527337"/>
                  <a:gd name="connsiteY0" fmla="*/ 74991 h 696187"/>
                  <a:gd name="connsiteX1" fmla="*/ 96011 w 1527337"/>
                  <a:gd name="connsiteY1" fmla="*/ 565975 h 696187"/>
                  <a:gd name="connsiteX2" fmla="*/ 734640 w 1527337"/>
                  <a:gd name="connsiteY2" fmla="*/ 682089 h 696187"/>
                  <a:gd name="connsiteX3" fmla="*/ 1431326 w 1527337"/>
                  <a:gd name="connsiteY3" fmla="*/ 595004 h 696187"/>
                  <a:gd name="connsiteX4" fmla="*/ 1310704 w 1527337"/>
                  <a:gd name="connsiteY4" fmla="*/ 74991 h 696187"/>
                  <a:gd name="connsiteX5" fmla="*/ 734640 w 1527337"/>
                  <a:gd name="connsiteY5" fmla="*/ 145061 h 696187"/>
                  <a:gd name="connsiteX6" fmla="*/ 158576 w 1527337"/>
                  <a:gd name="connsiteY6" fmla="*/ 74991 h 696187"/>
                  <a:gd name="connsiteX0" fmla="*/ 168018 w 1536779"/>
                  <a:gd name="connsiteY0" fmla="*/ 74991 h 696187"/>
                  <a:gd name="connsiteX1" fmla="*/ 96011 w 1536779"/>
                  <a:gd name="connsiteY1" fmla="*/ 579048 h 696187"/>
                  <a:gd name="connsiteX2" fmla="*/ 744082 w 1536779"/>
                  <a:gd name="connsiteY2" fmla="*/ 682089 h 696187"/>
                  <a:gd name="connsiteX3" fmla="*/ 1440768 w 1536779"/>
                  <a:gd name="connsiteY3" fmla="*/ 595004 h 696187"/>
                  <a:gd name="connsiteX4" fmla="*/ 1320146 w 1536779"/>
                  <a:gd name="connsiteY4" fmla="*/ 74991 h 696187"/>
                  <a:gd name="connsiteX5" fmla="*/ 744082 w 1536779"/>
                  <a:gd name="connsiteY5" fmla="*/ 145061 h 696187"/>
                  <a:gd name="connsiteX6" fmla="*/ 168018 w 1536779"/>
                  <a:gd name="connsiteY6" fmla="*/ 74991 h 696187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28158"/>
                  <a:gd name="connsiteY0" fmla="*/ 72331 h 679429"/>
                  <a:gd name="connsiteX1" fmla="*/ 96011 w 1428158"/>
                  <a:gd name="connsiteY1" fmla="*/ 576388 h 679429"/>
                  <a:gd name="connsiteX2" fmla="*/ 744082 w 1428158"/>
                  <a:gd name="connsiteY2" fmla="*/ 679429 h 679429"/>
                  <a:gd name="connsiteX3" fmla="*/ 1392155 w 1428158"/>
                  <a:gd name="connsiteY3" fmla="*/ 576388 h 679429"/>
                  <a:gd name="connsiteX4" fmla="*/ 1320146 w 1428158"/>
                  <a:gd name="connsiteY4" fmla="*/ 72331 h 679429"/>
                  <a:gd name="connsiteX5" fmla="*/ 744082 w 1428158"/>
                  <a:gd name="connsiteY5" fmla="*/ 142401 h 679429"/>
                  <a:gd name="connsiteX6" fmla="*/ 168018 w 1428158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0 h 607098"/>
                  <a:gd name="connsiteX1" fmla="*/ 96011 w 1392155"/>
                  <a:gd name="connsiteY1" fmla="*/ 504057 h 607098"/>
                  <a:gd name="connsiteX2" fmla="*/ 744082 w 1392155"/>
                  <a:gd name="connsiteY2" fmla="*/ 607098 h 607098"/>
                  <a:gd name="connsiteX3" fmla="*/ 1392155 w 1392155"/>
                  <a:gd name="connsiteY3" fmla="*/ 504057 h 607098"/>
                  <a:gd name="connsiteX4" fmla="*/ 1320146 w 1392155"/>
                  <a:gd name="connsiteY4" fmla="*/ 0 h 607098"/>
                  <a:gd name="connsiteX5" fmla="*/ 744082 w 1392155"/>
                  <a:gd name="connsiteY5" fmla="*/ 70070 h 607098"/>
                  <a:gd name="connsiteX6" fmla="*/ 168018 w 1392155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6144" h="607098">
                    <a:moveTo>
                      <a:pt x="72007" y="0"/>
                    </a:moveTo>
                    <a:cubicBezTo>
                      <a:pt x="17707" y="145867"/>
                      <a:pt x="33137" y="291630"/>
                      <a:pt x="0" y="504057"/>
                    </a:cubicBezTo>
                    <a:cubicBezTo>
                      <a:pt x="207255" y="593820"/>
                      <a:pt x="432047" y="607098"/>
                      <a:pt x="648071" y="607098"/>
                    </a:cubicBezTo>
                    <a:cubicBezTo>
                      <a:pt x="864095" y="607098"/>
                      <a:pt x="1081269" y="586200"/>
                      <a:pt x="1296144" y="504057"/>
                    </a:cubicBezTo>
                    <a:cubicBezTo>
                      <a:pt x="1285867" y="356018"/>
                      <a:pt x="1244527" y="191587"/>
                      <a:pt x="1224135" y="0"/>
                    </a:cubicBezTo>
                    <a:cubicBezTo>
                      <a:pt x="1148895" y="19109"/>
                      <a:pt x="840092" y="70070"/>
                      <a:pt x="648071" y="70070"/>
                    </a:cubicBezTo>
                    <a:cubicBezTo>
                      <a:pt x="456050" y="70070"/>
                      <a:pt x="219255" y="34349"/>
                      <a:pt x="72007" y="0"/>
                    </a:cubicBezTo>
                    <a:close/>
                  </a:path>
                </a:pathLst>
              </a:custGeom>
              <a:solidFill>
                <a:srgbClr val="99FF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4000500" y="3665220"/>
                <a:ext cx="1150620" cy="86360"/>
              </a:xfrm>
              <a:custGeom>
                <a:avLst/>
                <a:gdLst>
                  <a:gd name="connsiteX0" fmla="*/ 0 w 1150620"/>
                  <a:gd name="connsiteY0" fmla="*/ 15240 h 86360"/>
                  <a:gd name="connsiteX1" fmla="*/ 579120 w 1150620"/>
                  <a:gd name="connsiteY1" fmla="*/ 83820 h 86360"/>
                  <a:gd name="connsiteX2" fmla="*/ 1150620 w 1150620"/>
                  <a:gd name="connsiteY2" fmla="*/ 0 h 8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620" h="86360">
                    <a:moveTo>
                      <a:pt x="0" y="15240"/>
                    </a:moveTo>
                    <a:cubicBezTo>
                      <a:pt x="193675" y="50800"/>
                      <a:pt x="387350" y="86360"/>
                      <a:pt x="579120" y="83820"/>
                    </a:cubicBezTo>
                    <a:cubicBezTo>
                      <a:pt x="770890" y="81280"/>
                      <a:pt x="960755" y="40640"/>
                      <a:pt x="1150620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3947160" y="4015740"/>
                <a:ext cx="1272540" cy="100330"/>
              </a:xfrm>
              <a:custGeom>
                <a:avLst/>
                <a:gdLst>
                  <a:gd name="connsiteX0" fmla="*/ 0 w 1272540"/>
                  <a:gd name="connsiteY0" fmla="*/ 0 h 100330"/>
                  <a:gd name="connsiteX1" fmla="*/ 624840 w 1272540"/>
                  <a:gd name="connsiteY1" fmla="*/ 99060 h 100330"/>
                  <a:gd name="connsiteX2" fmla="*/ 1272540 w 1272540"/>
                  <a:gd name="connsiteY2" fmla="*/ 7620 h 1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2540" h="100330">
                    <a:moveTo>
                      <a:pt x="0" y="0"/>
                    </a:moveTo>
                    <a:cubicBezTo>
                      <a:pt x="206375" y="48895"/>
                      <a:pt x="412750" y="97790"/>
                      <a:pt x="624840" y="99060"/>
                    </a:cubicBezTo>
                    <a:cubicBezTo>
                      <a:pt x="836930" y="100330"/>
                      <a:pt x="1054735" y="53975"/>
                      <a:pt x="1272540" y="762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3355340" y="3538220"/>
                <a:ext cx="614680" cy="454660"/>
              </a:xfrm>
              <a:custGeom>
                <a:avLst/>
                <a:gdLst>
                  <a:gd name="connsiteX0" fmla="*/ 614680 w 614680"/>
                  <a:gd name="connsiteY0" fmla="*/ 157480 h 454660"/>
                  <a:gd name="connsiteX1" fmla="*/ 325120 w 614680"/>
                  <a:gd name="connsiteY1" fmla="*/ 43180 h 454660"/>
                  <a:gd name="connsiteX2" fmla="*/ 20320 w 614680"/>
                  <a:gd name="connsiteY2" fmla="*/ 35560 h 454660"/>
                  <a:gd name="connsiteX3" fmla="*/ 203200 w 614680"/>
                  <a:gd name="connsiteY3" fmla="*/ 256540 h 454660"/>
                  <a:gd name="connsiteX4" fmla="*/ 591820 w 614680"/>
                  <a:gd name="connsiteY4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680" h="454660">
                    <a:moveTo>
                      <a:pt x="614680" y="157480"/>
                    </a:moveTo>
                    <a:cubicBezTo>
                      <a:pt x="519430" y="110490"/>
                      <a:pt x="424180" y="63500"/>
                      <a:pt x="325120" y="43180"/>
                    </a:cubicBezTo>
                    <a:cubicBezTo>
                      <a:pt x="226060" y="22860"/>
                      <a:pt x="40640" y="0"/>
                      <a:pt x="20320" y="35560"/>
                    </a:cubicBezTo>
                    <a:cubicBezTo>
                      <a:pt x="0" y="71120"/>
                      <a:pt x="107950" y="186690"/>
                      <a:pt x="203200" y="256540"/>
                    </a:cubicBezTo>
                    <a:cubicBezTo>
                      <a:pt x="298450" y="326390"/>
                      <a:pt x="445135" y="390525"/>
                      <a:pt x="591820" y="45466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Freeform 177"/>
              <p:cNvSpPr/>
              <p:nvPr/>
            </p:nvSpPr>
            <p:spPr>
              <a:xfrm>
                <a:off x="5173980" y="3569970"/>
                <a:ext cx="652780" cy="415290"/>
              </a:xfrm>
              <a:custGeom>
                <a:avLst/>
                <a:gdLst>
                  <a:gd name="connsiteX0" fmla="*/ 53340 w 652780"/>
                  <a:gd name="connsiteY0" fmla="*/ 415290 h 415290"/>
                  <a:gd name="connsiteX1" fmla="*/ 495300 w 652780"/>
                  <a:gd name="connsiteY1" fmla="*/ 240030 h 415290"/>
                  <a:gd name="connsiteX2" fmla="*/ 617220 w 652780"/>
                  <a:gd name="connsiteY2" fmla="*/ 64770 h 415290"/>
                  <a:gd name="connsiteX3" fmla="*/ 281940 w 652780"/>
                  <a:gd name="connsiteY3" fmla="*/ 3810 h 415290"/>
                  <a:gd name="connsiteX4" fmla="*/ 0 w 652780"/>
                  <a:gd name="connsiteY4" fmla="*/ 87630 h 41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2780" h="415290">
                    <a:moveTo>
                      <a:pt x="53340" y="415290"/>
                    </a:moveTo>
                    <a:cubicBezTo>
                      <a:pt x="227330" y="356870"/>
                      <a:pt x="401320" y="298450"/>
                      <a:pt x="495300" y="240030"/>
                    </a:cubicBezTo>
                    <a:cubicBezTo>
                      <a:pt x="589280" y="181610"/>
                      <a:pt x="652780" y="104140"/>
                      <a:pt x="617220" y="64770"/>
                    </a:cubicBezTo>
                    <a:cubicBezTo>
                      <a:pt x="581660" y="25400"/>
                      <a:pt x="384810" y="0"/>
                      <a:pt x="281940" y="3810"/>
                    </a:cubicBezTo>
                    <a:cubicBezTo>
                      <a:pt x="179070" y="7620"/>
                      <a:pt x="89535" y="47625"/>
                      <a:pt x="0" y="8763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" name="Group 30"/>
          <p:cNvGrpSpPr/>
          <p:nvPr/>
        </p:nvGrpSpPr>
        <p:grpSpPr>
          <a:xfrm flipV="1">
            <a:off x="6588224" y="3789040"/>
            <a:ext cx="864096" cy="72008"/>
            <a:chOff x="3347864" y="2492896"/>
            <a:chExt cx="665183" cy="144016"/>
          </a:xfrm>
        </p:grpSpPr>
        <p:cxnSp>
          <p:nvCxnSpPr>
            <p:cNvPr id="180" name="Straight Connector 179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/>
          <p:cNvGrpSpPr/>
          <p:nvPr/>
        </p:nvGrpSpPr>
        <p:grpSpPr>
          <a:xfrm>
            <a:off x="945090" y="4005064"/>
            <a:ext cx="2114247" cy="1231310"/>
            <a:chOff x="1253716" y="1088455"/>
            <a:chExt cx="2114247" cy="1231310"/>
          </a:xfrm>
        </p:grpSpPr>
        <p:sp>
          <p:nvSpPr>
            <p:cNvPr id="190" name="Freeform 189"/>
            <p:cNvSpPr/>
            <p:nvPr/>
          </p:nvSpPr>
          <p:spPr>
            <a:xfrm rot="6438642" flipV="1">
              <a:off x="1389266" y="1119585"/>
              <a:ext cx="777996" cy="104909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6749 w 777479"/>
                <a:gd name="connsiteY0" fmla="*/ 0 h 1000260"/>
                <a:gd name="connsiteX1" fmla="*/ 239713 w 777479"/>
                <a:gd name="connsiteY1" fmla="*/ 406932 h 1000260"/>
                <a:gd name="connsiteX2" fmla="*/ 82550 w 777479"/>
                <a:gd name="connsiteY2" fmla="*/ 502182 h 1000260"/>
                <a:gd name="connsiteX3" fmla="*/ 3969 w 777479"/>
                <a:gd name="connsiteY3" fmla="*/ 640294 h 1000260"/>
                <a:gd name="connsiteX4" fmla="*/ 106363 w 777479"/>
                <a:gd name="connsiteY4" fmla="*/ 654582 h 1000260"/>
                <a:gd name="connsiteX5" fmla="*/ 254000 w 777479"/>
                <a:gd name="connsiteY5" fmla="*/ 552188 h 1000260"/>
                <a:gd name="connsiteX6" fmla="*/ 261144 w 777479"/>
                <a:gd name="connsiteY6" fmla="*/ 564094 h 1000260"/>
                <a:gd name="connsiteX7" fmla="*/ 223044 w 777479"/>
                <a:gd name="connsiteY7" fmla="*/ 699825 h 1000260"/>
                <a:gd name="connsiteX8" fmla="*/ 198834 w 777479"/>
                <a:gd name="connsiteY8" fmla="*/ 826032 h 1000260"/>
                <a:gd name="connsiteX9" fmla="*/ 248147 w 777479"/>
                <a:gd name="connsiteY9" fmla="*/ 916147 h 1000260"/>
                <a:gd name="connsiteX10" fmla="*/ 335682 w 777479"/>
                <a:gd name="connsiteY10" fmla="*/ 774413 h 1000260"/>
                <a:gd name="connsiteX11" fmla="*/ 368300 w 777479"/>
                <a:gd name="connsiteY11" fmla="*/ 654581 h 1000260"/>
                <a:gd name="connsiteX12" fmla="*/ 375444 w 777479"/>
                <a:gd name="connsiteY12" fmla="*/ 721257 h 1000260"/>
                <a:gd name="connsiteX13" fmla="*/ 401638 w 777479"/>
                <a:gd name="connsiteY13" fmla="*/ 933188 h 1000260"/>
                <a:gd name="connsiteX14" fmla="*/ 451644 w 777479"/>
                <a:gd name="connsiteY14" fmla="*/ 999863 h 1000260"/>
                <a:gd name="connsiteX15" fmla="*/ 504032 w 777479"/>
                <a:gd name="connsiteY15" fmla="*/ 935569 h 1000260"/>
                <a:gd name="connsiteX16" fmla="*/ 504032 w 777479"/>
                <a:gd name="connsiteY16" fmla="*/ 695062 h 1000260"/>
                <a:gd name="connsiteX17" fmla="*/ 527844 w 777479"/>
                <a:gd name="connsiteY17" fmla="*/ 809363 h 1000260"/>
                <a:gd name="connsiteX18" fmla="*/ 573088 w 777479"/>
                <a:gd name="connsiteY18" fmla="*/ 906994 h 1000260"/>
                <a:gd name="connsiteX19" fmla="*/ 625475 w 777479"/>
                <a:gd name="connsiteY19" fmla="*/ 928425 h 1000260"/>
                <a:gd name="connsiteX20" fmla="*/ 662013 w 777479"/>
                <a:gd name="connsiteY20" fmla="*/ 871474 h 1000260"/>
                <a:gd name="connsiteX21" fmla="*/ 644525 w 777479"/>
                <a:gd name="connsiteY21" fmla="*/ 749832 h 1000260"/>
                <a:gd name="connsiteX22" fmla="*/ 632619 w 777479"/>
                <a:gd name="connsiteY22" fmla="*/ 673632 h 1000260"/>
                <a:gd name="connsiteX23" fmla="*/ 718344 w 777479"/>
                <a:gd name="connsiteY23" fmla="*/ 823650 h 1000260"/>
                <a:gd name="connsiteX24" fmla="*/ 770732 w 777479"/>
                <a:gd name="connsiteY24" fmla="*/ 802219 h 1000260"/>
                <a:gd name="connsiteX25" fmla="*/ 758825 w 777479"/>
                <a:gd name="connsiteY25" fmla="*/ 661725 h 1000260"/>
                <a:gd name="connsiteX26" fmla="*/ 668338 w 777479"/>
                <a:gd name="connsiteY26" fmla="*/ 490275 h 1000260"/>
                <a:gd name="connsiteX27" fmla="*/ 577964 w 777479"/>
                <a:gd name="connsiteY27" fmla="*/ 25861 h 1000260"/>
                <a:gd name="connsiteX0" fmla="*/ 226749 w 777479"/>
                <a:gd name="connsiteY0" fmla="*/ 0 h 1000260"/>
                <a:gd name="connsiteX1" fmla="*/ 239713 w 777479"/>
                <a:gd name="connsiteY1" fmla="*/ 406932 h 1000260"/>
                <a:gd name="connsiteX2" fmla="*/ 82550 w 777479"/>
                <a:gd name="connsiteY2" fmla="*/ 502182 h 1000260"/>
                <a:gd name="connsiteX3" fmla="*/ 3969 w 777479"/>
                <a:gd name="connsiteY3" fmla="*/ 640294 h 1000260"/>
                <a:gd name="connsiteX4" fmla="*/ 106363 w 777479"/>
                <a:gd name="connsiteY4" fmla="*/ 654582 h 1000260"/>
                <a:gd name="connsiteX5" fmla="*/ 254000 w 777479"/>
                <a:gd name="connsiteY5" fmla="*/ 552188 h 1000260"/>
                <a:gd name="connsiteX6" fmla="*/ 261144 w 777479"/>
                <a:gd name="connsiteY6" fmla="*/ 564094 h 1000260"/>
                <a:gd name="connsiteX7" fmla="*/ 223044 w 777479"/>
                <a:gd name="connsiteY7" fmla="*/ 699825 h 1000260"/>
                <a:gd name="connsiteX8" fmla="*/ 198834 w 777479"/>
                <a:gd name="connsiteY8" fmla="*/ 826032 h 1000260"/>
                <a:gd name="connsiteX9" fmla="*/ 248147 w 777479"/>
                <a:gd name="connsiteY9" fmla="*/ 916147 h 1000260"/>
                <a:gd name="connsiteX10" fmla="*/ 335682 w 777479"/>
                <a:gd name="connsiteY10" fmla="*/ 774413 h 1000260"/>
                <a:gd name="connsiteX11" fmla="*/ 368300 w 777479"/>
                <a:gd name="connsiteY11" fmla="*/ 654581 h 1000260"/>
                <a:gd name="connsiteX12" fmla="*/ 375444 w 777479"/>
                <a:gd name="connsiteY12" fmla="*/ 721257 h 1000260"/>
                <a:gd name="connsiteX13" fmla="*/ 401638 w 777479"/>
                <a:gd name="connsiteY13" fmla="*/ 933188 h 1000260"/>
                <a:gd name="connsiteX14" fmla="*/ 451644 w 777479"/>
                <a:gd name="connsiteY14" fmla="*/ 999863 h 1000260"/>
                <a:gd name="connsiteX15" fmla="*/ 504032 w 777479"/>
                <a:gd name="connsiteY15" fmla="*/ 935569 h 1000260"/>
                <a:gd name="connsiteX16" fmla="*/ 504032 w 777479"/>
                <a:gd name="connsiteY16" fmla="*/ 695062 h 1000260"/>
                <a:gd name="connsiteX17" fmla="*/ 527844 w 777479"/>
                <a:gd name="connsiteY17" fmla="*/ 809363 h 1000260"/>
                <a:gd name="connsiteX18" fmla="*/ 573088 w 777479"/>
                <a:gd name="connsiteY18" fmla="*/ 906994 h 1000260"/>
                <a:gd name="connsiteX19" fmla="*/ 625475 w 777479"/>
                <a:gd name="connsiteY19" fmla="*/ 928425 h 1000260"/>
                <a:gd name="connsiteX20" fmla="*/ 662013 w 777479"/>
                <a:gd name="connsiteY20" fmla="*/ 871474 h 1000260"/>
                <a:gd name="connsiteX21" fmla="*/ 644525 w 777479"/>
                <a:gd name="connsiteY21" fmla="*/ 749832 h 1000260"/>
                <a:gd name="connsiteX22" fmla="*/ 632619 w 777479"/>
                <a:gd name="connsiteY22" fmla="*/ 673632 h 1000260"/>
                <a:gd name="connsiteX23" fmla="*/ 718344 w 777479"/>
                <a:gd name="connsiteY23" fmla="*/ 823650 h 1000260"/>
                <a:gd name="connsiteX24" fmla="*/ 770732 w 777479"/>
                <a:gd name="connsiteY24" fmla="*/ 802219 h 1000260"/>
                <a:gd name="connsiteX25" fmla="*/ 758825 w 777479"/>
                <a:gd name="connsiteY25" fmla="*/ 661725 h 1000260"/>
                <a:gd name="connsiteX26" fmla="*/ 668338 w 777479"/>
                <a:gd name="connsiteY26" fmla="*/ 490275 h 1000260"/>
                <a:gd name="connsiteX27" fmla="*/ 595893 w 777479"/>
                <a:gd name="connsiteY27" fmla="*/ 155375 h 1000260"/>
                <a:gd name="connsiteX0" fmla="*/ 226749 w 777479"/>
                <a:gd name="connsiteY0" fmla="*/ 0 h 1000260"/>
                <a:gd name="connsiteX1" fmla="*/ 239713 w 777479"/>
                <a:gd name="connsiteY1" fmla="*/ 406932 h 1000260"/>
                <a:gd name="connsiteX2" fmla="*/ 82550 w 777479"/>
                <a:gd name="connsiteY2" fmla="*/ 502182 h 1000260"/>
                <a:gd name="connsiteX3" fmla="*/ 3969 w 777479"/>
                <a:gd name="connsiteY3" fmla="*/ 640294 h 1000260"/>
                <a:gd name="connsiteX4" fmla="*/ 106363 w 777479"/>
                <a:gd name="connsiteY4" fmla="*/ 654582 h 1000260"/>
                <a:gd name="connsiteX5" fmla="*/ 254000 w 777479"/>
                <a:gd name="connsiteY5" fmla="*/ 552188 h 1000260"/>
                <a:gd name="connsiteX6" fmla="*/ 261144 w 777479"/>
                <a:gd name="connsiteY6" fmla="*/ 564094 h 1000260"/>
                <a:gd name="connsiteX7" fmla="*/ 223044 w 777479"/>
                <a:gd name="connsiteY7" fmla="*/ 699825 h 1000260"/>
                <a:gd name="connsiteX8" fmla="*/ 198834 w 777479"/>
                <a:gd name="connsiteY8" fmla="*/ 826032 h 1000260"/>
                <a:gd name="connsiteX9" fmla="*/ 248147 w 777479"/>
                <a:gd name="connsiteY9" fmla="*/ 916147 h 1000260"/>
                <a:gd name="connsiteX10" fmla="*/ 335682 w 777479"/>
                <a:gd name="connsiteY10" fmla="*/ 774413 h 1000260"/>
                <a:gd name="connsiteX11" fmla="*/ 368300 w 777479"/>
                <a:gd name="connsiteY11" fmla="*/ 654581 h 1000260"/>
                <a:gd name="connsiteX12" fmla="*/ 375444 w 777479"/>
                <a:gd name="connsiteY12" fmla="*/ 721257 h 1000260"/>
                <a:gd name="connsiteX13" fmla="*/ 401638 w 777479"/>
                <a:gd name="connsiteY13" fmla="*/ 933188 h 1000260"/>
                <a:gd name="connsiteX14" fmla="*/ 451644 w 777479"/>
                <a:gd name="connsiteY14" fmla="*/ 999863 h 1000260"/>
                <a:gd name="connsiteX15" fmla="*/ 504032 w 777479"/>
                <a:gd name="connsiteY15" fmla="*/ 935569 h 1000260"/>
                <a:gd name="connsiteX16" fmla="*/ 504032 w 777479"/>
                <a:gd name="connsiteY16" fmla="*/ 695062 h 1000260"/>
                <a:gd name="connsiteX17" fmla="*/ 527844 w 777479"/>
                <a:gd name="connsiteY17" fmla="*/ 809363 h 1000260"/>
                <a:gd name="connsiteX18" fmla="*/ 573088 w 777479"/>
                <a:gd name="connsiteY18" fmla="*/ 906994 h 1000260"/>
                <a:gd name="connsiteX19" fmla="*/ 625475 w 777479"/>
                <a:gd name="connsiteY19" fmla="*/ 928425 h 1000260"/>
                <a:gd name="connsiteX20" fmla="*/ 662013 w 777479"/>
                <a:gd name="connsiteY20" fmla="*/ 871474 h 1000260"/>
                <a:gd name="connsiteX21" fmla="*/ 644525 w 777479"/>
                <a:gd name="connsiteY21" fmla="*/ 749832 h 1000260"/>
                <a:gd name="connsiteX22" fmla="*/ 632619 w 777479"/>
                <a:gd name="connsiteY22" fmla="*/ 673632 h 1000260"/>
                <a:gd name="connsiteX23" fmla="*/ 718344 w 777479"/>
                <a:gd name="connsiteY23" fmla="*/ 823650 h 1000260"/>
                <a:gd name="connsiteX24" fmla="*/ 770732 w 777479"/>
                <a:gd name="connsiteY24" fmla="*/ 802219 h 1000260"/>
                <a:gd name="connsiteX25" fmla="*/ 758825 w 777479"/>
                <a:gd name="connsiteY25" fmla="*/ 661725 h 1000260"/>
                <a:gd name="connsiteX26" fmla="*/ 668338 w 777479"/>
                <a:gd name="connsiteY26" fmla="*/ 490275 h 1000260"/>
                <a:gd name="connsiteX27" fmla="*/ 587945 w 777479"/>
                <a:gd name="connsiteY27" fmla="*/ 133367 h 100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1000260">
                  <a:moveTo>
                    <a:pt x="226749" y="0"/>
                  </a:moveTo>
                  <a:cubicBezTo>
                    <a:pt x="240838" y="45641"/>
                    <a:pt x="263746" y="323235"/>
                    <a:pt x="239713" y="406932"/>
                  </a:cubicBezTo>
                  <a:cubicBezTo>
                    <a:pt x="215680" y="490629"/>
                    <a:pt x="121841" y="463288"/>
                    <a:pt x="82550" y="502182"/>
                  </a:cubicBezTo>
                  <a:cubicBezTo>
                    <a:pt x="43259" y="541076"/>
                    <a:pt x="0" y="614894"/>
                    <a:pt x="3969" y="640294"/>
                  </a:cubicBezTo>
                  <a:cubicBezTo>
                    <a:pt x="7938" y="665694"/>
                    <a:pt x="64691" y="669266"/>
                    <a:pt x="106363" y="654582"/>
                  </a:cubicBezTo>
                  <a:cubicBezTo>
                    <a:pt x="148035" y="639898"/>
                    <a:pt x="228203" y="567269"/>
                    <a:pt x="254000" y="552188"/>
                  </a:cubicBezTo>
                  <a:cubicBezTo>
                    <a:pt x="279797" y="537107"/>
                    <a:pt x="266303" y="539488"/>
                    <a:pt x="261144" y="564094"/>
                  </a:cubicBezTo>
                  <a:cubicBezTo>
                    <a:pt x="255985" y="588700"/>
                    <a:pt x="233429" y="656169"/>
                    <a:pt x="223044" y="699825"/>
                  </a:cubicBezTo>
                  <a:cubicBezTo>
                    <a:pt x="212659" y="743481"/>
                    <a:pt x="194650" y="789978"/>
                    <a:pt x="198834" y="826032"/>
                  </a:cubicBezTo>
                  <a:cubicBezTo>
                    <a:pt x="203018" y="862086"/>
                    <a:pt x="225339" y="924750"/>
                    <a:pt x="248147" y="916147"/>
                  </a:cubicBezTo>
                  <a:cubicBezTo>
                    <a:pt x="270955" y="907544"/>
                    <a:pt x="315657" y="818007"/>
                    <a:pt x="335682" y="774413"/>
                  </a:cubicBezTo>
                  <a:cubicBezTo>
                    <a:pt x="355707" y="730819"/>
                    <a:pt x="361673" y="663440"/>
                    <a:pt x="368300" y="654581"/>
                  </a:cubicBezTo>
                  <a:cubicBezTo>
                    <a:pt x="374927" y="645722"/>
                    <a:pt x="369888" y="674823"/>
                    <a:pt x="375444" y="721257"/>
                  </a:cubicBezTo>
                  <a:cubicBezTo>
                    <a:pt x="381000" y="767692"/>
                    <a:pt x="388938" y="886754"/>
                    <a:pt x="401638" y="933188"/>
                  </a:cubicBezTo>
                  <a:cubicBezTo>
                    <a:pt x="414338" y="979622"/>
                    <a:pt x="434578" y="999466"/>
                    <a:pt x="451644" y="999863"/>
                  </a:cubicBezTo>
                  <a:cubicBezTo>
                    <a:pt x="468710" y="1000260"/>
                    <a:pt x="495301" y="986369"/>
                    <a:pt x="504032" y="935569"/>
                  </a:cubicBezTo>
                  <a:cubicBezTo>
                    <a:pt x="512763" y="884769"/>
                    <a:pt x="500063" y="716096"/>
                    <a:pt x="504032" y="695062"/>
                  </a:cubicBezTo>
                  <a:cubicBezTo>
                    <a:pt x="508001" y="674028"/>
                    <a:pt x="516335" y="774041"/>
                    <a:pt x="527844" y="809363"/>
                  </a:cubicBezTo>
                  <a:cubicBezTo>
                    <a:pt x="539353" y="844685"/>
                    <a:pt x="556816" y="887150"/>
                    <a:pt x="573088" y="906994"/>
                  </a:cubicBezTo>
                  <a:cubicBezTo>
                    <a:pt x="589360" y="926838"/>
                    <a:pt x="610654" y="934345"/>
                    <a:pt x="625475" y="928425"/>
                  </a:cubicBezTo>
                  <a:cubicBezTo>
                    <a:pt x="640296" y="922505"/>
                    <a:pt x="658838" y="901240"/>
                    <a:pt x="662013" y="871474"/>
                  </a:cubicBezTo>
                  <a:cubicBezTo>
                    <a:pt x="665188" y="841708"/>
                    <a:pt x="649424" y="782806"/>
                    <a:pt x="644525" y="749832"/>
                  </a:cubicBezTo>
                  <a:cubicBezTo>
                    <a:pt x="639626" y="716858"/>
                    <a:pt x="620316" y="661329"/>
                    <a:pt x="632619" y="673632"/>
                  </a:cubicBezTo>
                  <a:cubicBezTo>
                    <a:pt x="644922" y="685935"/>
                    <a:pt x="695325" y="802219"/>
                    <a:pt x="718344" y="823650"/>
                  </a:cubicBezTo>
                  <a:cubicBezTo>
                    <a:pt x="741363" y="845081"/>
                    <a:pt x="763985" y="829207"/>
                    <a:pt x="770732" y="802219"/>
                  </a:cubicBezTo>
                  <a:cubicBezTo>
                    <a:pt x="777479" y="775232"/>
                    <a:pt x="775891" y="713716"/>
                    <a:pt x="758825" y="661725"/>
                  </a:cubicBezTo>
                  <a:cubicBezTo>
                    <a:pt x="741759" y="609734"/>
                    <a:pt x="696818" y="578335"/>
                    <a:pt x="668338" y="490275"/>
                  </a:cubicBezTo>
                  <a:cubicBezTo>
                    <a:pt x="639858" y="402215"/>
                    <a:pt x="590326" y="212345"/>
                    <a:pt x="587945" y="133367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1" name="Group 22"/>
            <p:cNvGrpSpPr/>
            <p:nvPr/>
          </p:nvGrpSpPr>
          <p:grpSpPr>
            <a:xfrm rot="21312947">
              <a:off x="2129679" y="1088455"/>
              <a:ext cx="626291" cy="1231310"/>
              <a:chOff x="7164288" y="2564904"/>
              <a:chExt cx="648072" cy="1152128"/>
            </a:xfrm>
          </p:grpSpPr>
          <p:sp>
            <p:nvSpPr>
              <p:cNvPr id="193" name="Rounded Rectangle 192"/>
              <p:cNvSpPr/>
              <p:nvPr/>
            </p:nvSpPr>
            <p:spPr>
              <a:xfrm>
                <a:off x="7164288" y="2564904"/>
                <a:ext cx="648072" cy="115212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7269526" y="2623038"/>
                <a:ext cx="147330" cy="122016"/>
              </a:xfrm>
              <a:prstGeom prst="ellipse">
                <a:avLst/>
              </a:prstGeom>
              <a:solidFill>
                <a:srgbClr val="3333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2" name="Freeform 191"/>
            <p:cNvSpPr/>
            <p:nvPr/>
          </p:nvSpPr>
          <p:spPr>
            <a:xfrm rot="15885608" flipH="1" flipV="1">
              <a:off x="2498706" y="1187894"/>
              <a:ext cx="742109" cy="99640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02178 w 777479"/>
                <a:gd name="connsiteY0" fmla="*/ 24376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02178 w 777479"/>
                <a:gd name="connsiteY0" fmla="*/ 43653 h 993676"/>
                <a:gd name="connsiteX1" fmla="*/ 239713 w 777479"/>
                <a:gd name="connsiteY1" fmla="*/ 400348 h 993676"/>
                <a:gd name="connsiteX2" fmla="*/ 82550 w 777479"/>
                <a:gd name="connsiteY2" fmla="*/ 495598 h 993676"/>
                <a:gd name="connsiteX3" fmla="*/ 3969 w 777479"/>
                <a:gd name="connsiteY3" fmla="*/ 633710 h 993676"/>
                <a:gd name="connsiteX4" fmla="*/ 106363 w 777479"/>
                <a:gd name="connsiteY4" fmla="*/ 647998 h 993676"/>
                <a:gd name="connsiteX5" fmla="*/ 254000 w 777479"/>
                <a:gd name="connsiteY5" fmla="*/ 545604 h 993676"/>
                <a:gd name="connsiteX6" fmla="*/ 261144 w 777479"/>
                <a:gd name="connsiteY6" fmla="*/ 557510 h 993676"/>
                <a:gd name="connsiteX7" fmla="*/ 223044 w 777479"/>
                <a:gd name="connsiteY7" fmla="*/ 693241 h 993676"/>
                <a:gd name="connsiteX8" fmla="*/ 198834 w 777479"/>
                <a:gd name="connsiteY8" fmla="*/ 819448 h 993676"/>
                <a:gd name="connsiteX9" fmla="*/ 248147 w 777479"/>
                <a:gd name="connsiteY9" fmla="*/ 909563 h 993676"/>
                <a:gd name="connsiteX10" fmla="*/ 335682 w 777479"/>
                <a:gd name="connsiteY10" fmla="*/ 767829 h 993676"/>
                <a:gd name="connsiteX11" fmla="*/ 368300 w 777479"/>
                <a:gd name="connsiteY11" fmla="*/ 647997 h 993676"/>
                <a:gd name="connsiteX12" fmla="*/ 375444 w 777479"/>
                <a:gd name="connsiteY12" fmla="*/ 714673 h 993676"/>
                <a:gd name="connsiteX13" fmla="*/ 401638 w 777479"/>
                <a:gd name="connsiteY13" fmla="*/ 926604 h 993676"/>
                <a:gd name="connsiteX14" fmla="*/ 451644 w 777479"/>
                <a:gd name="connsiteY14" fmla="*/ 993279 h 993676"/>
                <a:gd name="connsiteX15" fmla="*/ 504032 w 777479"/>
                <a:gd name="connsiteY15" fmla="*/ 928985 h 993676"/>
                <a:gd name="connsiteX16" fmla="*/ 504032 w 777479"/>
                <a:gd name="connsiteY16" fmla="*/ 688478 h 993676"/>
                <a:gd name="connsiteX17" fmla="*/ 527844 w 777479"/>
                <a:gd name="connsiteY17" fmla="*/ 802779 h 993676"/>
                <a:gd name="connsiteX18" fmla="*/ 573088 w 777479"/>
                <a:gd name="connsiteY18" fmla="*/ 900410 h 993676"/>
                <a:gd name="connsiteX19" fmla="*/ 625475 w 777479"/>
                <a:gd name="connsiteY19" fmla="*/ 921841 h 993676"/>
                <a:gd name="connsiteX20" fmla="*/ 662013 w 777479"/>
                <a:gd name="connsiteY20" fmla="*/ 864890 h 993676"/>
                <a:gd name="connsiteX21" fmla="*/ 644525 w 777479"/>
                <a:gd name="connsiteY21" fmla="*/ 743248 h 993676"/>
                <a:gd name="connsiteX22" fmla="*/ 632619 w 777479"/>
                <a:gd name="connsiteY22" fmla="*/ 667048 h 993676"/>
                <a:gd name="connsiteX23" fmla="*/ 718344 w 777479"/>
                <a:gd name="connsiteY23" fmla="*/ 817066 h 993676"/>
                <a:gd name="connsiteX24" fmla="*/ 770732 w 777479"/>
                <a:gd name="connsiteY24" fmla="*/ 795635 h 993676"/>
                <a:gd name="connsiteX25" fmla="*/ 758825 w 777479"/>
                <a:gd name="connsiteY25" fmla="*/ 655141 h 993676"/>
                <a:gd name="connsiteX26" fmla="*/ 668338 w 777479"/>
                <a:gd name="connsiteY26" fmla="*/ 483691 h 993676"/>
                <a:gd name="connsiteX27" fmla="*/ 721332 w 777479"/>
                <a:gd name="connsiteY27" fmla="*/ 0 h 993676"/>
                <a:gd name="connsiteX0" fmla="*/ 202178 w 777479"/>
                <a:gd name="connsiteY0" fmla="*/ 0 h 950023"/>
                <a:gd name="connsiteX1" fmla="*/ 239713 w 777479"/>
                <a:gd name="connsiteY1" fmla="*/ 356695 h 950023"/>
                <a:gd name="connsiteX2" fmla="*/ 82550 w 777479"/>
                <a:gd name="connsiteY2" fmla="*/ 451945 h 950023"/>
                <a:gd name="connsiteX3" fmla="*/ 3969 w 777479"/>
                <a:gd name="connsiteY3" fmla="*/ 590057 h 950023"/>
                <a:gd name="connsiteX4" fmla="*/ 106363 w 777479"/>
                <a:gd name="connsiteY4" fmla="*/ 604345 h 950023"/>
                <a:gd name="connsiteX5" fmla="*/ 254000 w 777479"/>
                <a:gd name="connsiteY5" fmla="*/ 501951 h 950023"/>
                <a:gd name="connsiteX6" fmla="*/ 261144 w 777479"/>
                <a:gd name="connsiteY6" fmla="*/ 513857 h 950023"/>
                <a:gd name="connsiteX7" fmla="*/ 223044 w 777479"/>
                <a:gd name="connsiteY7" fmla="*/ 649588 h 950023"/>
                <a:gd name="connsiteX8" fmla="*/ 198834 w 777479"/>
                <a:gd name="connsiteY8" fmla="*/ 775795 h 950023"/>
                <a:gd name="connsiteX9" fmla="*/ 248147 w 777479"/>
                <a:gd name="connsiteY9" fmla="*/ 865910 h 950023"/>
                <a:gd name="connsiteX10" fmla="*/ 335682 w 777479"/>
                <a:gd name="connsiteY10" fmla="*/ 724176 h 950023"/>
                <a:gd name="connsiteX11" fmla="*/ 368300 w 777479"/>
                <a:gd name="connsiteY11" fmla="*/ 604344 h 950023"/>
                <a:gd name="connsiteX12" fmla="*/ 375444 w 777479"/>
                <a:gd name="connsiteY12" fmla="*/ 671020 h 950023"/>
                <a:gd name="connsiteX13" fmla="*/ 401638 w 777479"/>
                <a:gd name="connsiteY13" fmla="*/ 882951 h 950023"/>
                <a:gd name="connsiteX14" fmla="*/ 451644 w 777479"/>
                <a:gd name="connsiteY14" fmla="*/ 949626 h 950023"/>
                <a:gd name="connsiteX15" fmla="*/ 504032 w 777479"/>
                <a:gd name="connsiteY15" fmla="*/ 885332 h 950023"/>
                <a:gd name="connsiteX16" fmla="*/ 504032 w 777479"/>
                <a:gd name="connsiteY16" fmla="*/ 644825 h 950023"/>
                <a:gd name="connsiteX17" fmla="*/ 527844 w 777479"/>
                <a:gd name="connsiteY17" fmla="*/ 759126 h 950023"/>
                <a:gd name="connsiteX18" fmla="*/ 573088 w 777479"/>
                <a:gd name="connsiteY18" fmla="*/ 856757 h 950023"/>
                <a:gd name="connsiteX19" fmla="*/ 625475 w 777479"/>
                <a:gd name="connsiteY19" fmla="*/ 878188 h 950023"/>
                <a:gd name="connsiteX20" fmla="*/ 662013 w 777479"/>
                <a:gd name="connsiteY20" fmla="*/ 821237 h 950023"/>
                <a:gd name="connsiteX21" fmla="*/ 644525 w 777479"/>
                <a:gd name="connsiteY21" fmla="*/ 699595 h 950023"/>
                <a:gd name="connsiteX22" fmla="*/ 632619 w 777479"/>
                <a:gd name="connsiteY22" fmla="*/ 623395 h 950023"/>
                <a:gd name="connsiteX23" fmla="*/ 718344 w 777479"/>
                <a:gd name="connsiteY23" fmla="*/ 773413 h 950023"/>
                <a:gd name="connsiteX24" fmla="*/ 770732 w 777479"/>
                <a:gd name="connsiteY24" fmla="*/ 751982 h 950023"/>
                <a:gd name="connsiteX25" fmla="*/ 758825 w 777479"/>
                <a:gd name="connsiteY25" fmla="*/ 611488 h 950023"/>
                <a:gd name="connsiteX26" fmla="*/ 668338 w 777479"/>
                <a:gd name="connsiteY26" fmla="*/ 440038 h 950023"/>
                <a:gd name="connsiteX27" fmla="*/ 579880 w 777479"/>
                <a:gd name="connsiteY27" fmla="*/ 47613 h 950023"/>
                <a:gd name="connsiteX0" fmla="*/ 202178 w 777479"/>
                <a:gd name="connsiteY0" fmla="*/ 0 h 950023"/>
                <a:gd name="connsiteX1" fmla="*/ 239713 w 777479"/>
                <a:gd name="connsiteY1" fmla="*/ 356695 h 950023"/>
                <a:gd name="connsiteX2" fmla="*/ 82550 w 777479"/>
                <a:gd name="connsiteY2" fmla="*/ 451945 h 950023"/>
                <a:gd name="connsiteX3" fmla="*/ 3969 w 777479"/>
                <a:gd name="connsiteY3" fmla="*/ 590057 h 950023"/>
                <a:gd name="connsiteX4" fmla="*/ 106363 w 777479"/>
                <a:gd name="connsiteY4" fmla="*/ 604345 h 950023"/>
                <a:gd name="connsiteX5" fmla="*/ 254000 w 777479"/>
                <a:gd name="connsiteY5" fmla="*/ 501951 h 950023"/>
                <a:gd name="connsiteX6" fmla="*/ 261144 w 777479"/>
                <a:gd name="connsiteY6" fmla="*/ 513857 h 950023"/>
                <a:gd name="connsiteX7" fmla="*/ 223044 w 777479"/>
                <a:gd name="connsiteY7" fmla="*/ 649588 h 950023"/>
                <a:gd name="connsiteX8" fmla="*/ 198834 w 777479"/>
                <a:gd name="connsiteY8" fmla="*/ 775795 h 950023"/>
                <a:gd name="connsiteX9" fmla="*/ 248147 w 777479"/>
                <a:gd name="connsiteY9" fmla="*/ 865910 h 950023"/>
                <a:gd name="connsiteX10" fmla="*/ 335682 w 777479"/>
                <a:gd name="connsiteY10" fmla="*/ 724176 h 950023"/>
                <a:gd name="connsiteX11" fmla="*/ 368300 w 777479"/>
                <a:gd name="connsiteY11" fmla="*/ 604344 h 950023"/>
                <a:gd name="connsiteX12" fmla="*/ 375444 w 777479"/>
                <a:gd name="connsiteY12" fmla="*/ 671020 h 950023"/>
                <a:gd name="connsiteX13" fmla="*/ 401638 w 777479"/>
                <a:gd name="connsiteY13" fmla="*/ 882951 h 950023"/>
                <a:gd name="connsiteX14" fmla="*/ 451644 w 777479"/>
                <a:gd name="connsiteY14" fmla="*/ 949626 h 950023"/>
                <a:gd name="connsiteX15" fmla="*/ 504032 w 777479"/>
                <a:gd name="connsiteY15" fmla="*/ 885332 h 950023"/>
                <a:gd name="connsiteX16" fmla="*/ 504032 w 777479"/>
                <a:gd name="connsiteY16" fmla="*/ 644825 h 950023"/>
                <a:gd name="connsiteX17" fmla="*/ 527844 w 777479"/>
                <a:gd name="connsiteY17" fmla="*/ 759126 h 950023"/>
                <a:gd name="connsiteX18" fmla="*/ 573088 w 777479"/>
                <a:gd name="connsiteY18" fmla="*/ 856757 h 950023"/>
                <a:gd name="connsiteX19" fmla="*/ 625475 w 777479"/>
                <a:gd name="connsiteY19" fmla="*/ 878188 h 950023"/>
                <a:gd name="connsiteX20" fmla="*/ 662013 w 777479"/>
                <a:gd name="connsiteY20" fmla="*/ 821237 h 950023"/>
                <a:gd name="connsiteX21" fmla="*/ 644525 w 777479"/>
                <a:gd name="connsiteY21" fmla="*/ 699595 h 950023"/>
                <a:gd name="connsiteX22" fmla="*/ 632619 w 777479"/>
                <a:gd name="connsiteY22" fmla="*/ 623395 h 950023"/>
                <a:gd name="connsiteX23" fmla="*/ 718344 w 777479"/>
                <a:gd name="connsiteY23" fmla="*/ 773413 h 950023"/>
                <a:gd name="connsiteX24" fmla="*/ 770732 w 777479"/>
                <a:gd name="connsiteY24" fmla="*/ 751982 h 950023"/>
                <a:gd name="connsiteX25" fmla="*/ 758825 w 777479"/>
                <a:gd name="connsiteY25" fmla="*/ 611488 h 950023"/>
                <a:gd name="connsiteX26" fmla="*/ 668338 w 777479"/>
                <a:gd name="connsiteY26" fmla="*/ 440038 h 950023"/>
                <a:gd name="connsiteX27" fmla="*/ 570225 w 777479"/>
                <a:gd name="connsiteY27" fmla="*/ 135653 h 950023"/>
                <a:gd name="connsiteX0" fmla="*/ 202178 w 777479"/>
                <a:gd name="connsiteY0" fmla="*/ 0 h 950023"/>
                <a:gd name="connsiteX1" fmla="*/ 239713 w 777479"/>
                <a:gd name="connsiteY1" fmla="*/ 356695 h 950023"/>
                <a:gd name="connsiteX2" fmla="*/ 82550 w 777479"/>
                <a:gd name="connsiteY2" fmla="*/ 451945 h 950023"/>
                <a:gd name="connsiteX3" fmla="*/ 3969 w 777479"/>
                <a:gd name="connsiteY3" fmla="*/ 590057 h 950023"/>
                <a:gd name="connsiteX4" fmla="*/ 106363 w 777479"/>
                <a:gd name="connsiteY4" fmla="*/ 604345 h 950023"/>
                <a:gd name="connsiteX5" fmla="*/ 254000 w 777479"/>
                <a:gd name="connsiteY5" fmla="*/ 501951 h 950023"/>
                <a:gd name="connsiteX6" fmla="*/ 261144 w 777479"/>
                <a:gd name="connsiteY6" fmla="*/ 513857 h 950023"/>
                <a:gd name="connsiteX7" fmla="*/ 223044 w 777479"/>
                <a:gd name="connsiteY7" fmla="*/ 649588 h 950023"/>
                <a:gd name="connsiteX8" fmla="*/ 198834 w 777479"/>
                <a:gd name="connsiteY8" fmla="*/ 775795 h 950023"/>
                <a:gd name="connsiteX9" fmla="*/ 248147 w 777479"/>
                <a:gd name="connsiteY9" fmla="*/ 865910 h 950023"/>
                <a:gd name="connsiteX10" fmla="*/ 335682 w 777479"/>
                <a:gd name="connsiteY10" fmla="*/ 724176 h 950023"/>
                <a:gd name="connsiteX11" fmla="*/ 368300 w 777479"/>
                <a:gd name="connsiteY11" fmla="*/ 604344 h 950023"/>
                <a:gd name="connsiteX12" fmla="*/ 375444 w 777479"/>
                <a:gd name="connsiteY12" fmla="*/ 671020 h 950023"/>
                <a:gd name="connsiteX13" fmla="*/ 401638 w 777479"/>
                <a:gd name="connsiteY13" fmla="*/ 882951 h 950023"/>
                <a:gd name="connsiteX14" fmla="*/ 451644 w 777479"/>
                <a:gd name="connsiteY14" fmla="*/ 949626 h 950023"/>
                <a:gd name="connsiteX15" fmla="*/ 504032 w 777479"/>
                <a:gd name="connsiteY15" fmla="*/ 885332 h 950023"/>
                <a:gd name="connsiteX16" fmla="*/ 504032 w 777479"/>
                <a:gd name="connsiteY16" fmla="*/ 644825 h 950023"/>
                <a:gd name="connsiteX17" fmla="*/ 527844 w 777479"/>
                <a:gd name="connsiteY17" fmla="*/ 759126 h 950023"/>
                <a:gd name="connsiteX18" fmla="*/ 573088 w 777479"/>
                <a:gd name="connsiteY18" fmla="*/ 856757 h 950023"/>
                <a:gd name="connsiteX19" fmla="*/ 625475 w 777479"/>
                <a:gd name="connsiteY19" fmla="*/ 878188 h 950023"/>
                <a:gd name="connsiteX20" fmla="*/ 662013 w 777479"/>
                <a:gd name="connsiteY20" fmla="*/ 821237 h 950023"/>
                <a:gd name="connsiteX21" fmla="*/ 644525 w 777479"/>
                <a:gd name="connsiteY21" fmla="*/ 699595 h 950023"/>
                <a:gd name="connsiteX22" fmla="*/ 632619 w 777479"/>
                <a:gd name="connsiteY22" fmla="*/ 623395 h 950023"/>
                <a:gd name="connsiteX23" fmla="*/ 718344 w 777479"/>
                <a:gd name="connsiteY23" fmla="*/ 773413 h 950023"/>
                <a:gd name="connsiteX24" fmla="*/ 770732 w 777479"/>
                <a:gd name="connsiteY24" fmla="*/ 751982 h 950023"/>
                <a:gd name="connsiteX25" fmla="*/ 758825 w 777479"/>
                <a:gd name="connsiteY25" fmla="*/ 611488 h 950023"/>
                <a:gd name="connsiteX26" fmla="*/ 668338 w 777479"/>
                <a:gd name="connsiteY26" fmla="*/ 440038 h 950023"/>
                <a:gd name="connsiteX27" fmla="*/ 590113 w 777479"/>
                <a:gd name="connsiteY27" fmla="*/ 79697 h 95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50023">
                  <a:moveTo>
                    <a:pt x="202178" y="0"/>
                  </a:moveTo>
                  <a:cubicBezTo>
                    <a:pt x="216267" y="45641"/>
                    <a:pt x="259651" y="281371"/>
                    <a:pt x="239713" y="356695"/>
                  </a:cubicBezTo>
                  <a:cubicBezTo>
                    <a:pt x="219775" y="432019"/>
                    <a:pt x="121841" y="413051"/>
                    <a:pt x="82550" y="451945"/>
                  </a:cubicBezTo>
                  <a:cubicBezTo>
                    <a:pt x="43259" y="490839"/>
                    <a:pt x="0" y="564657"/>
                    <a:pt x="3969" y="590057"/>
                  </a:cubicBezTo>
                  <a:cubicBezTo>
                    <a:pt x="7938" y="615457"/>
                    <a:pt x="64691" y="619029"/>
                    <a:pt x="106363" y="604345"/>
                  </a:cubicBezTo>
                  <a:cubicBezTo>
                    <a:pt x="148035" y="589661"/>
                    <a:pt x="228203" y="517032"/>
                    <a:pt x="254000" y="501951"/>
                  </a:cubicBezTo>
                  <a:cubicBezTo>
                    <a:pt x="279797" y="486870"/>
                    <a:pt x="266303" y="489251"/>
                    <a:pt x="261144" y="513857"/>
                  </a:cubicBezTo>
                  <a:cubicBezTo>
                    <a:pt x="255985" y="538463"/>
                    <a:pt x="233429" y="605932"/>
                    <a:pt x="223044" y="649588"/>
                  </a:cubicBezTo>
                  <a:cubicBezTo>
                    <a:pt x="212659" y="693244"/>
                    <a:pt x="194650" y="739741"/>
                    <a:pt x="198834" y="775795"/>
                  </a:cubicBezTo>
                  <a:cubicBezTo>
                    <a:pt x="203018" y="811849"/>
                    <a:pt x="225339" y="874513"/>
                    <a:pt x="248147" y="865910"/>
                  </a:cubicBezTo>
                  <a:cubicBezTo>
                    <a:pt x="270955" y="857307"/>
                    <a:pt x="315657" y="767770"/>
                    <a:pt x="335682" y="724176"/>
                  </a:cubicBezTo>
                  <a:cubicBezTo>
                    <a:pt x="355707" y="680582"/>
                    <a:pt x="361673" y="613203"/>
                    <a:pt x="368300" y="604344"/>
                  </a:cubicBezTo>
                  <a:cubicBezTo>
                    <a:pt x="374927" y="595485"/>
                    <a:pt x="369888" y="624586"/>
                    <a:pt x="375444" y="671020"/>
                  </a:cubicBezTo>
                  <a:cubicBezTo>
                    <a:pt x="381000" y="717455"/>
                    <a:pt x="388938" y="836517"/>
                    <a:pt x="401638" y="882951"/>
                  </a:cubicBezTo>
                  <a:cubicBezTo>
                    <a:pt x="414338" y="929385"/>
                    <a:pt x="434578" y="949229"/>
                    <a:pt x="451644" y="949626"/>
                  </a:cubicBezTo>
                  <a:cubicBezTo>
                    <a:pt x="468710" y="950023"/>
                    <a:pt x="495301" y="936132"/>
                    <a:pt x="504032" y="885332"/>
                  </a:cubicBezTo>
                  <a:cubicBezTo>
                    <a:pt x="512763" y="834532"/>
                    <a:pt x="500063" y="665859"/>
                    <a:pt x="504032" y="644825"/>
                  </a:cubicBezTo>
                  <a:cubicBezTo>
                    <a:pt x="508001" y="623791"/>
                    <a:pt x="516335" y="723804"/>
                    <a:pt x="527844" y="759126"/>
                  </a:cubicBezTo>
                  <a:cubicBezTo>
                    <a:pt x="539353" y="794448"/>
                    <a:pt x="556816" y="836913"/>
                    <a:pt x="573088" y="856757"/>
                  </a:cubicBezTo>
                  <a:cubicBezTo>
                    <a:pt x="589360" y="876601"/>
                    <a:pt x="610654" y="884108"/>
                    <a:pt x="625475" y="878188"/>
                  </a:cubicBezTo>
                  <a:cubicBezTo>
                    <a:pt x="640296" y="872268"/>
                    <a:pt x="658838" y="851003"/>
                    <a:pt x="662013" y="821237"/>
                  </a:cubicBezTo>
                  <a:cubicBezTo>
                    <a:pt x="665188" y="791471"/>
                    <a:pt x="649424" y="732569"/>
                    <a:pt x="644525" y="699595"/>
                  </a:cubicBezTo>
                  <a:cubicBezTo>
                    <a:pt x="639626" y="666621"/>
                    <a:pt x="620316" y="611092"/>
                    <a:pt x="632619" y="623395"/>
                  </a:cubicBezTo>
                  <a:cubicBezTo>
                    <a:pt x="644922" y="635698"/>
                    <a:pt x="695325" y="751982"/>
                    <a:pt x="718344" y="773413"/>
                  </a:cubicBezTo>
                  <a:cubicBezTo>
                    <a:pt x="741363" y="794844"/>
                    <a:pt x="763985" y="778970"/>
                    <a:pt x="770732" y="751982"/>
                  </a:cubicBezTo>
                  <a:cubicBezTo>
                    <a:pt x="777479" y="724995"/>
                    <a:pt x="775891" y="663479"/>
                    <a:pt x="758825" y="611488"/>
                  </a:cubicBezTo>
                  <a:cubicBezTo>
                    <a:pt x="741759" y="559497"/>
                    <a:pt x="696457" y="528670"/>
                    <a:pt x="668338" y="440038"/>
                  </a:cubicBezTo>
                  <a:cubicBezTo>
                    <a:pt x="640219" y="351406"/>
                    <a:pt x="592494" y="158675"/>
                    <a:pt x="590113" y="79697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8" grpId="0" animBg="1"/>
      <p:bldP spid="218" grpId="1" animBg="1"/>
      <p:bldP spid="218" grpId="2" animBg="1"/>
      <p:bldP spid="219" grpId="0" animBg="1"/>
      <p:bldP spid="219" grpId="1" animBg="1"/>
      <p:bldP spid="219" grpId="2" animBg="1"/>
      <p:bldP spid="73" grpId="1" animBg="1"/>
      <p:bldP spid="74" grpId="1" animBg="1"/>
      <p:bldP spid="159" grpId="0" animBg="1"/>
      <p:bldP spid="160" grpId="0" animBg="1"/>
      <p:bldP spid="160" grpId="1" animBg="1"/>
      <p:bldP spid="160" grpId="2" animBg="1"/>
      <p:bldP spid="161" grpId="0" animBg="1"/>
      <p:bldP spid="162" grpId="0" animBg="1"/>
      <p:bldP spid="162" grpId="1" animBg="1"/>
      <p:bldP spid="162" grpId="2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2412776" y="-1755576"/>
            <a:ext cx="12457383" cy="8784975"/>
            <a:chOff x="2123729" y="-1926975"/>
            <a:chExt cx="12457383" cy="8784975"/>
          </a:xfrm>
        </p:grpSpPr>
        <p:sp>
          <p:nvSpPr>
            <p:cNvPr id="31" name="Rectangle 30"/>
            <p:cNvSpPr/>
            <p:nvPr/>
          </p:nvSpPr>
          <p:spPr>
            <a:xfrm>
              <a:off x="4067944" y="2969568"/>
              <a:ext cx="10513168" cy="3888432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3995936" y="2969568"/>
              <a:ext cx="993710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63"/>
            <p:cNvGrpSpPr/>
            <p:nvPr/>
          </p:nvGrpSpPr>
          <p:grpSpPr>
            <a:xfrm rot="16200000">
              <a:off x="2159733" y="-1962979"/>
              <a:ext cx="4104456" cy="4176463"/>
              <a:chOff x="5868144" y="-603448"/>
              <a:chExt cx="3600400" cy="302433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112"/>
            <p:cNvGrpSpPr/>
            <p:nvPr/>
          </p:nvGrpSpPr>
          <p:grpSpPr>
            <a:xfrm>
              <a:off x="7020272" y="-1251520"/>
              <a:ext cx="4175956" cy="2952328"/>
              <a:chOff x="4782260" y="238667"/>
              <a:chExt cx="4542268" cy="3203114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4782260" y="238667"/>
                <a:ext cx="4542268" cy="3203114"/>
              </a:xfrm>
              <a:prstGeom prst="roundRect">
                <a:avLst>
                  <a:gd name="adj" fmla="val 3504"/>
                </a:avLst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017234" y="452209"/>
                <a:ext cx="4178511" cy="2755198"/>
              </a:xfrm>
              <a:prstGeom prst="roundRect">
                <a:avLst>
                  <a:gd name="adj" fmla="val 3504"/>
                </a:avLst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4" name="Freeform 23"/>
          <p:cNvSpPr/>
          <p:nvPr/>
        </p:nvSpPr>
        <p:spPr>
          <a:xfrm rot="18107050" flipH="1" flipV="1">
            <a:off x="2935960" y="1348442"/>
            <a:ext cx="720080" cy="95658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13641797" flipH="1">
            <a:off x="5114680" y="1226977"/>
            <a:ext cx="720080" cy="10081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-36512" y="3563257"/>
            <a:ext cx="9410095" cy="2360990"/>
          </a:xfrm>
          <a:custGeom>
            <a:avLst/>
            <a:gdLst>
              <a:gd name="connsiteX0" fmla="*/ 699105 w 9410095"/>
              <a:gd name="connsiteY0" fmla="*/ 457200 h 2360990"/>
              <a:gd name="connsiteX1" fmla="*/ 249162 w 9410095"/>
              <a:gd name="connsiteY1" fmla="*/ 602343 h 2360990"/>
              <a:gd name="connsiteX2" fmla="*/ 1424819 w 9410095"/>
              <a:gd name="connsiteY2" fmla="*/ 689429 h 2360990"/>
              <a:gd name="connsiteX3" fmla="*/ 89505 w 9410095"/>
              <a:gd name="connsiteY3" fmla="*/ 1023257 h 2360990"/>
              <a:gd name="connsiteX4" fmla="*/ 1961848 w 9410095"/>
              <a:gd name="connsiteY4" fmla="*/ 1139372 h 2360990"/>
              <a:gd name="connsiteX5" fmla="*/ 1047448 w 9410095"/>
              <a:gd name="connsiteY5" fmla="*/ 1429657 h 2360990"/>
              <a:gd name="connsiteX6" fmla="*/ 3166533 w 9410095"/>
              <a:gd name="connsiteY6" fmla="*/ 1589314 h 2360990"/>
              <a:gd name="connsiteX7" fmla="*/ 2223105 w 9410095"/>
              <a:gd name="connsiteY7" fmla="*/ 1792514 h 2360990"/>
              <a:gd name="connsiteX8" fmla="*/ 1671562 w 9410095"/>
              <a:gd name="connsiteY8" fmla="*/ 1981200 h 2360990"/>
              <a:gd name="connsiteX9" fmla="*/ 2368248 w 9410095"/>
              <a:gd name="connsiteY9" fmla="*/ 2184400 h 2360990"/>
              <a:gd name="connsiteX10" fmla="*/ 6809619 w 9410095"/>
              <a:gd name="connsiteY10" fmla="*/ 2344057 h 2360990"/>
              <a:gd name="connsiteX11" fmla="*/ 8885162 w 9410095"/>
              <a:gd name="connsiteY11" fmla="*/ 2082800 h 2360990"/>
              <a:gd name="connsiteX12" fmla="*/ 7491790 w 9410095"/>
              <a:gd name="connsiteY12" fmla="*/ 1748972 h 2360990"/>
              <a:gd name="connsiteX13" fmla="*/ 9320590 w 9410095"/>
              <a:gd name="connsiteY13" fmla="*/ 1328057 h 2360990"/>
              <a:gd name="connsiteX14" fmla="*/ 8028819 w 9410095"/>
              <a:gd name="connsiteY14" fmla="*/ 1037772 h 2360990"/>
              <a:gd name="connsiteX15" fmla="*/ 9030305 w 9410095"/>
              <a:gd name="connsiteY15" fmla="*/ 689429 h 2360990"/>
              <a:gd name="connsiteX16" fmla="*/ 7317619 w 9410095"/>
              <a:gd name="connsiteY16" fmla="*/ 471714 h 2360990"/>
              <a:gd name="connsiteX17" fmla="*/ 7462762 w 9410095"/>
              <a:gd name="connsiteY17" fmla="*/ 283029 h 2360990"/>
              <a:gd name="connsiteX18" fmla="*/ 4284133 w 9410095"/>
              <a:gd name="connsiteY18" fmla="*/ 36286 h 2360990"/>
              <a:gd name="connsiteX19" fmla="*/ 1410305 w 9410095"/>
              <a:gd name="connsiteY19" fmla="*/ 65314 h 2360990"/>
              <a:gd name="connsiteX20" fmla="*/ 2382762 w 9410095"/>
              <a:gd name="connsiteY20" fmla="*/ 326572 h 2360990"/>
              <a:gd name="connsiteX21" fmla="*/ 699105 w 9410095"/>
              <a:gd name="connsiteY21" fmla="*/ 457200 h 236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410095" h="2360990">
                <a:moveTo>
                  <a:pt x="699105" y="457200"/>
                </a:moveTo>
                <a:cubicBezTo>
                  <a:pt x="343505" y="503162"/>
                  <a:pt x="128210" y="563638"/>
                  <a:pt x="249162" y="602343"/>
                </a:cubicBezTo>
                <a:cubicBezTo>
                  <a:pt x="370114" y="641048"/>
                  <a:pt x="1451429" y="619277"/>
                  <a:pt x="1424819" y="689429"/>
                </a:cubicBezTo>
                <a:cubicBezTo>
                  <a:pt x="1398210" y="759581"/>
                  <a:pt x="0" y="948267"/>
                  <a:pt x="89505" y="1023257"/>
                </a:cubicBezTo>
                <a:cubicBezTo>
                  <a:pt x="179010" y="1098247"/>
                  <a:pt x="1802191" y="1071639"/>
                  <a:pt x="1961848" y="1139372"/>
                </a:cubicBezTo>
                <a:cubicBezTo>
                  <a:pt x="2121505" y="1207105"/>
                  <a:pt x="846667" y="1354667"/>
                  <a:pt x="1047448" y="1429657"/>
                </a:cubicBezTo>
                <a:cubicBezTo>
                  <a:pt x="1248229" y="1504647"/>
                  <a:pt x="2970590" y="1528838"/>
                  <a:pt x="3166533" y="1589314"/>
                </a:cubicBezTo>
                <a:cubicBezTo>
                  <a:pt x="3362476" y="1649790"/>
                  <a:pt x="2472267" y="1727200"/>
                  <a:pt x="2223105" y="1792514"/>
                </a:cubicBezTo>
                <a:cubicBezTo>
                  <a:pt x="1973943" y="1857828"/>
                  <a:pt x="1647372" y="1915886"/>
                  <a:pt x="1671562" y="1981200"/>
                </a:cubicBezTo>
                <a:cubicBezTo>
                  <a:pt x="1695752" y="2046514"/>
                  <a:pt x="1511905" y="2123924"/>
                  <a:pt x="2368248" y="2184400"/>
                </a:cubicBezTo>
                <a:cubicBezTo>
                  <a:pt x="3224591" y="2244876"/>
                  <a:pt x="5723467" y="2360990"/>
                  <a:pt x="6809619" y="2344057"/>
                </a:cubicBezTo>
                <a:cubicBezTo>
                  <a:pt x="7895771" y="2327124"/>
                  <a:pt x="8771467" y="2181981"/>
                  <a:pt x="8885162" y="2082800"/>
                </a:cubicBezTo>
                <a:cubicBezTo>
                  <a:pt x="8998857" y="1983619"/>
                  <a:pt x="7419219" y="1874762"/>
                  <a:pt x="7491790" y="1748972"/>
                </a:cubicBezTo>
                <a:cubicBezTo>
                  <a:pt x="7564361" y="1623182"/>
                  <a:pt x="9231085" y="1446590"/>
                  <a:pt x="9320590" y="1328057"/>
                </a:cubicBezTo>
                <a:cubicBezTo>
                  <a:pt x="9410095" y="1209524"/>
                  <a:pt x="8077200" y="1144210"/>
                  <a:pt x="8028819" y="1037772"/>
                </a:cubicBezTo>
                <a:cubicBezTo>
                  <a:pt x="7980438" y="931334"/>
                  <a:pt x="9148838" y="783772"/>
                  <a:pt x="9030305" y="689429"/>
                </a:cubicBezTo>
                <a:cubicBezTo>
                  <a:pt x="8911772" y="595086"/>
                  <a:pt x="7578876" y="539447"/>
                  <a:pt x="7317619" y="471714"/>
                </a:cubicBezTo>
                <a:cubicBezTo>
                  <a:pt x="7056362" y="403981"/>
                  <a:pt x="7968343" y="355600"/>
                  <a:pt x="7462762" y="283029"/>
                </a:cubicBezTo>
                <a:cubicBezTo>
                  <a:pt x="6957181" y="210458"/>
                  <a:pt x="5292876" y="72572"/>
                  <a:pt x="4284133" y="36286"/>
                </a:cubicBezTo>
                <a:cubicBezTo>
                  <a:pt x="3275390" y="0"/>
                  <a:pt x="1727200" y="16933"/>
                  <a:pt x="1410305" y="65314"/>
                </a:cubicBezTo>
                <a:cubicBezTo>
                  <a:pt x="1093410" y="113695"/>
                  <a:pt x="2503715" y="258839"/>
                  <a:pt x="2382762" y="326572"/>
                </a:cubicBezTo>
                <a:cubicBezTo>
                  <a:pt x="2261809" y="394305"/>
                  <a:pt x="1054705" y="411238"/>
                  <a:pt x="699105" y="45720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rgbClr val="DDDDDD"/>
              </a:gs>
              <a:gs pos="100000">
                <a:schemeClr val="bg1"/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DDDDDD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051720" y="3501008"/>
            <a:ext cx="1608667" cy="944033"/>
          </a:xfrm>
          <a:custGeom>
            <a:avLst/>
            <a:gdLst>
              <a:gd name="connsiteX0" fmla="*/ 1244600 w 1608667"/>
              <a:gd name="connsiteY0" fmla="*/ 270933 h 944033"/>
              <a:gd name="connsiteX1" fmla="*/ 584200 w 1608667"/>
              <a:gd name="connsiteY1" fmla="*/ 55033 h 944033"/>
              <a:gd name="connsiteX2" fmla="*/ 139700 w 1608667"/>
              <a:gd name="connsiteY2" fmla="*/ 601133 h 944033"/>
              <a:gd name="connsiteX3" fmla="*/ 1422400 w 1608667"/>
              <a:gd name="connsiteY3" fmla="*/ 893233 h 944033"/>
              <a:gd name="connsiteX4" fmla="*/ 1244600 w 1608667"/>
              <a:gd name="connsiteY4" fmla="*/ 270933 h 94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667" h="944033">
                <a:moveTo>
                  <a:pt x="1244600" y="270933"/>
                </a:moveTo>
                <a:cubicBezTo>
                  <a:pt x="1104900" y="131233"/>
                  <a:pt x="768350" y="0"/>
                  <a:pt x="584200" y="55033"/>
                </a:cubicBezTo>
                <a:cubicBezTo>
                  <a:pt x="400050" y="110066"/>
                  <a:pt x="0" y="461433"/>
                  <a:pt x="139700" y="601133"/>
                </a:cubicBezTo>
                <a:cubicBezTo>
                  <a:pt x="279400" y="740833"/>
                  <a:pt x="1236133" y="944033"/>
                  <a:pt x="1422400" y="893233"/>
                </a:cubicBezTo>
                <a:cubicBezTo>
                  <a:pt x="1608667" y="842433"/>
                  <a:pt x="1384300" y="410633"/>
                  <a:pt x="1244600" y="270933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5725583" y="3395133"/>
            <a:ext cx="2017184" cy="1299634"/>
          </a:xfrm>
          <a:custGeom>
            <a:avLst/>
            <a:gdLst>
              <a:gd name="connsiteX0" fmla="*/ 306917 w 2017184"/>
              <a:gd name="connsiteY0" fmla="*/ 110067 h 1299634"/>
              <a:gd name="connsiteX1" fmla="*/ 802217 w 2017184"/>
              <a:gd name="connsiteY1" fmla="*/ 84667 h 1299634"/>
              <a:gd name="connsiteX2" fmla="*/ 1234017 w 2017184"/>
              <a:gd name="connsiteY2" fmla="*/ 618067 h 1299634"/>
              <a:gd name="connsiteX3" fmla="*/ 1818217 w 2017184"/>
              <a:gd name="connsiteY3" fmla="*/ 783167 h 1299634"/>
              <a:gd name="connsiteX4" fmla="*/ 1945217 w 2017184"/>
              <a:gd name="connsiteY4" fmla="*/ 1062567 h 1299634"/>
              <a:gd name="connsiteX5" fmla="*/ 1386417 w 2017184"/>
              <a:gd name="connsiteY5" fmla="*/ 1164167 h 1299634"/>
              <a:gd name="connsiteX6" fmla="*/ 586317 w 2017184"/>
              <a:gd name="connsiteY6" fmla="*/ 1138767 h 1299634"/>
              <a:gd name="connsiteX7" fmla="*/ 52917 w 2017184"/>
              <a:gd name="connsiteY7" fmla="*/ 198967 h 1299634"/>
              <a:gd name="connsiteX8" fmla="*/ 306917 w 2017184"/>
              <a:gd name="connsiteY8" fmla="*/ 110067 h 129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7184" h="1299634">
                <a:moveTo>
                  <a:pt x="306917" y="110067"/>
                </a:moveTo>
                <a:cubicBezTo>
                  <a:pt x="431800" y="91017"/>
                  <a:pt x="647700" y="0"/>
                  <a:pt x="802217" y="84667"/>
                </a:cubicBezTo>
                <a:cubicBezTo>
                  <a:pt x="956734" y="169334"/>
                  <a:pt x="1064684" y="501650"/>
                  <a:pt x="1234017" y="618067"/>
                </a:cubicBezTo>
                <a:cubicBezTo>
                  <a:pt x="1403350" y="734484"/>
                  <a:pt x="1699684" y="709084"/>
                  <a:pt x="1818217" y="783167"/>
                </a:cubicBezTo>
                <a:cubicBezTo>
                  <a:pt x="1936750" y="857250"/>
                  <a:pt x="2017184" y="999067"/>
                  <a:pt x="1945217" y="1062567"/>
                </a:cubicBezTo>
                <a:cubicBezTo>
                  <a:pt x="1873250" y="1126067"/>
                  <a:pt x="1612900" y="1151467"/>
                  <a:pt x="1386417" y="1164167"/>
                </a:cubicBezTo>
                <a:cubicBezTo>
                  <a:pt x="1159934" y="1176867"/>
                  <a:pt x="808567" y="1299634"/>
                  <a:pt x="586317" y="1138767"/>
                </a:cubicBezTo>
                <a:cubicBezTo>
                  <a:pt x="364067" y="977900"/>
                  <a:pt x="105834" y="370417"/>
                  <a:pt x="52917" y="198967"/>
                </a:cubicBezTo>
                <a:cubicBezTo>
                  <a:pt x="0" y="27517"/>
                  <a:pt x="182034" y="129117"/>
                  <a:pt x="306917" y="110067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2555776" y="1268760"/>
            <a:ext cx="4432300" cy="3651250"/>
          </a:xfrm>
          <a:custGeom>
            <a:avLst/>
            <a:gdLst>
              <a:gd name="connsiteX0" fmla="*/ 465667 w 4432300"/>
              <a:gd name="connsiteY0" fmla="*/ 3513667 h 3651250"/>
              <a:gd name="connsiteX1" fmla="*/ 3462867 w 4432300"/>
              <a:gd name="connsiteY1" fmla="*/ 3589867 h 3651250"/>
              <a:gd name="connsiteX2" fmla="*/ 4415367 w 4432300"/>
              <a:gd name="connsiteY2" fmla="*/ 3145367 h 3651250"/>
              <a:gd name="connsiteX3" fmla="*/ 3361267 w 4432300"/>
              <a:gd name="connsiteY3" fmla="*/ 2484967 h 3651250"/>
              <a:gd name="connsiteX4" fmla="*/ 3589867 w 4432300"/>
              <a:gd name="connsiteY4" fmla="*/ 1608667 h 3651250"/>
              <a:gd name="connsiteX5" fmla="*/ 2827867 w 4432300"/>
              <a:gd name="connsiteY5" fmla="*/ 757767 h 3651250"/>
              <a:gd name="connsiteX6" fmla="*/ 1837267 w 4432300"/>
              <a:gd name="connsiteY6" fmla="*/ 59267 h 3651250"/>
              <a:gd name="connsiteX7" fmla="*/ 732367 w 4432300"/>
              <a:gd name="connsiteY7" fmla="*/ 1113367 h 3651250"/>
              <a:gd name="connsiteX8" fmla="*/ 948267 w 4432300"/>
              <a:gd name="connsiteY8" fmla="*/ 2053167 h 3651250"/>
              <a:gd name="connsiteX9" fmla="*/ 668867 w 4432300"/>
              <a:gd name="connsiteY9" fmla="*/ 2840567 h 3651250"/>
              <a:gd name="connsiteX10" fmla="*/ 465667 w 4432300"/>
              <a:gd name="connsiteY10" fmla="*/ 3513667 h 365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2300" h="3651250">
                <a:moveTo>
                  <a:pt x="465667" y="3513667"/>
                </a:moveTo>
                <a:cubicBezTo>
                  <a:pt x="931334" y="3638550"/>
                  <a:pt x="2804584" y="3651250"/>
                  <a:pt x="3462867" y="3589867"/>
                </a:cubicBezTo>
                <a:cubicBezTo>
                  <a:pt x="4121150" y="3528484"/>
                  <a:pt x="4432300" y="3329517"/>
                  <a:pt x="4415367" y="3145367"/>
                </a:cubicBezTo>
                <a:cubicBezTo>
                  <a:pt x="4398434" y="2961217"/>
                  <a:pt x="3498850" y="2741084"/>
                  <a:pt x="3361267" y="2484967"/>
                </a:cubicBezTo>
                <a:cubicBezTo>
                  <a:pt x="3223684" y="2228850"/>
                  <a:pt x="3678767" y="1896534"/>
                  <a:pt x="3589867" y="1608667"/>
                </a:cubicBezTo>
                <a:cubicBezTo>
                  <a:pt x="3500967" y="1320800"/>
                  <a:pt x="3119967" y="1016000"/>
                  <a:pt x="2827867" y="757767"/>
                </a:cubicBezTo>
                <a:cubicBezTo>
                  <a:pt x="2535767" y="499534"/>
                  <a:pt x="2186517" y="0"/>
                  <a:pt x="1837267" y="59267"/>
                </a:cubicBezTo>
                <a:cubicBezTo>
                  <a:pt x="1488017" y="118534"/>
                  <a:pt x="880534" y="781050"/>
                  <a:pt x="732367" y="1113367"/>
                </a:cubicBezTo>
                <a:cubicBezTo>
                  <a:pt x="584200" y="1445684"/>
                  <a:pt x="958850" y="1765300"/>
                  <a:pt x="948267" y="2053167"/>
                </a:cubicBezTo>
                <a:cubicBezTo>
                  <a:pt x="937684" y="2341034"/>
                  <a:pt x="747184" y="2595034"/>
                  <a:pt x="668867" y="2840567"/>
                </a:cubicBezTo>
                <a:cubicBezTo>
                  <a:pt x="590550" y="3086100"/>
                  <a:pt x="0" y="3388784"/>
                  <a:pt x="465667" y="3513667"/>
                </a:cubicBezTo>
                <a:close/>
              </a:path>
            </a:pathLst>
          </a:custGeom>
          <a:gradFill flip="none" rotWithShape="1">
            <a:gsLst>
              <a:gs pos="0">
                <a:srgbClr val="99FFCC"/>
              </a:gs>
              <a:gs pos="5000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3707904" y="2204864"/>
            <a:ext cx="588433" cy="889000"/>
          </a:xfrm>
          <a:custGeom>
            <a:avLst/>
            <a:gdLst>
              <a:gd name="connsiteX0" fmla="*/ 228600 w 588433"/>
              <a:gd name="connsiteY0" fmla="*/ 50800 h 889000"/>
              <a:gd name="connsiteX1" fmla="*/ 546100 w 588433"/>
              <a:gd name="connsiteY1" fmla="*/ 127000 h 889000"/>
              <a:gd name="connsiteX2" fmla="*/ 482600 w 588433"/>
              <a:gd name="connsiteY2" fmla="*/ 812800 h 889000"/>
              <a:gd name="connsiteX3" fmla="*/ 0 w 588433"/>
              <a:gd name="connsiteY3" fmla="*/ 584200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433" h="889000">
                <a:moveTo>
                  <a:pt x="228600" y="50800"/>
                </a:moveTo>
                <a:cubicBezTo>
                  <a:pt x="366183" y="25400"/>
                  <a:pt x="503767" y="0"/>
                  <a:pt x="546100" y="127000"/>
                </a:cubicBezTo>
                <a:cubicBezTo>
                  <a:pt x="588433" y="254000"/>
                  <a:pt x="573617" y="736600"/>
                  <a:pt x="482600" y="812800"/>
                </a:cubicBezTo>
                <a:cubicBezTo>
                  <a:pt x="391583" y="889000"/>
                  <a:pt x="195791" y="736600"/>
                  <a:pt x="0" y="584200"/>
                </a:cubicBezTo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900000" scaled="0"/>
            <a:tileRect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3263900" y="3666067"/>
            <a:ext cx="1115483" cy="1022350"/>
          </a:xfrm>
          <a:custGeom>
            <a:avLst/>
            <a:gdLst>
              <a:gd name="connsiteX0" fmla="*/ 254000 w 1115483"/>
              <a:gd name="connsiteY0" fmla="*/ 194733 h 1022350"/>
              <a:gd name="connsiteX1" fmla="*/ 749300 w 1115483"/>
              <a:gd name="connsiteY1" fmla="*/ 67733 h 1022350"/>
              <a:gd name="connsiteX2" fmla="*/ 1054100 w 1115483"/>
              <a:gd name="connsiteY2" fmla="*/ 601133 h 1022350"/>
              <a:gd name="connsiteX3" fmla="*/ 381000 w 1115483"/>
              <a:gd name="connsiteY3" fmla="*/ 994833 h 1022350"/>
              <a:gd name="connsiteX4" fmla="*/ 0 w 1115483"/>
              <a:gd name="connsiteY4" fmla="*/ 766233 h 10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483" h="1022350">
                <a:moveTo>
                  <a:pt x="254000" y="194733"/>
                </a:moveTo>
                <a:cubicBezTo>
                  <a:pt x="434975" y="97366"/>
                  <a:pt x="615950" y="0"/>
                  <a:pt x="749300" y="67733"/>
                </a:cubicBezTo>
                <a:cubicBezTo>
                  <a:pt x="882650" y="135466"/>
                  <a:pt x="1115483" y="446616"/>
                  <a:pt x="1054100" y="601133"/>
                </a:cubicBezTo>
                <a:cubicBezTo>
                  <a:pt x="992717" y="755650"/>
                  <a:pt x="556683" y="967316"/>
                  <a:pt x="381000" y="994833"/>
                </a:cubicBezTo>
                <a:cubicBezTo>
                  <a:pt x="205317" y="1022350"/>
                  <a:pt x="102658" y="894291"/>
                  <a:pt x="0" y="766233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5004048" y="2420888"/>
            <a:ext cx="442383" cy="541866"/>
          </a:xfrm>
          <a:custGeom>
            <a:avLst/>
            <a:gdLst>
              <a:gd name="connsiteX0" fmla="*/ 442383 w 442383"/>
              <a:gd name="connsiteY0" fmla="*/ 23283 h 541866"/>
              <a:gd name="connsiteX1" fmla="*/ 48683 w 442383"/>
              <a:gd name="connsiteY1" fmla="*/ 74083 h 541866"/>
              <a:gd name="connsiteX2" fmla="*/ 150283 w 442383"/>
              <a:gd name="connsiteY2" fmla="*/ 467783 h 541866"/>
              <a:gd name="connsiteX3" fmla="*/ 442383 w 442383"/>
              <a:gd name="connsiteY3" fmla="*/ 518583 h 54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383" h="541866">
                <a:moveTo>
                  <a:pt x="442383" y="23283"/>
                </a:moveTo>
                <a:cubicBezTo>
                  <a:pt x="269874" y="11641"/>
                  <a:pt x="97366" y="0"/>
                  <a:pt x="48683" y="74083"/>
                </a:cubicBezTo>
                <a:cubicBezTo>
                  <a:pt x="0" y="148166"/>
                  <a:pt x="84666" y="393700"/>
                  <a:pt x="150283" y="467783"/>
                </a:cubicBezTo>
                <a:cubicBezTo>
                  <a:pt x="215900" y="541866"/>
                  <a:pt x="329141" y="530224"/>
                  <a:pt x="442383" y="518583"/>
                </a:cubicBezTo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9600000" scaled="0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991100" y="3992033"/>
            <a:ext cx="1092200" cy="465667"/>
          </a:xfrm>
          <a:custGeom>
            <a:avLst/>
            <a:gdLst>
              <a:gd name="connsiteX0" fmla="*/ 1092200 w 1092200"/>
              <a:gd name="connsiteY0" fmla="*/ 414867 h 465667"/>
              <a:gd name="connsiteX1" fmla="*/ 546100 w 1092200"/>
              <a:gd name="connsiteY1" fmla="*/ 8467 h 465667"/>
              <a:gd name="connsiteX2" fmla="*/ 0 w 1092200"/>
              <a:gd name="connsiteY2" fmla="*/ 465667 h 46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200" h="465667">
                <a:moveTo>
                  <a:pt x="1092200" y="414867"/>
                </a:moveTo>
                <a:cubicBezTo>
                  <a:pt x="910166" y="207433"/>
                  <a:pt x="728133" y="0"/>
                  <a:pt x="546100" y="8467"/>
                </a:cubicBezTo>
                <a:cubicBezTo>
                  <a:pt x="364067" y="16934"/>
                  <a:pt x="182033" y="241300"/>
                  <a:pt x="0" y="46566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4359275" y="1616555"/>
            <a:ext cx="425450" cy="804333"/>
          </a:xfrm>
          <a:custGeom>
            <a:avLst/>
            <a:gdLst>
              <a:gd name="connsiteX0" fmla="*/ 196850 w 425450"/>
              <a:gd name="connsiteY0" fmla="*/ 524933 h 804333"/>
              <a:gd name="connsiteX1" fmla="*/ 31750 w 425450"/>
              <a:gd name="connsiteY1" fmla="*/ 93133 h 804333"/>
              <a:gd name="connsiteX2" fmla="*/ 387350 w 425450"/>
              <a:gd name="connsiteY2" fmla="*/ 118533 h 804333"/>
              <a:gd name="connsiteX3" fmla="*/ 260350 w 425450"/>
              <a:gd name="connsiteY3" fmla="*/ 804333 h 80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450" h="804333">
                <a:moveTo>
                  <a:pt x="196850" y="524933"/>
                </a:moveTo>
                <a:cubicBezTo>
                  <a:pt x="98425" y="342899"/>
                  <a:pt x="0" y="160866"/>
                  <a:pt x="31750" y="93133"/>
                </a:cubicBezTo>
                <a:cubicBezTo>
                  <a:pt x="63500" y="25400"/>
                  <a:pt x="349250" y="0"/>
                  <a:pt x="387350" y="118533"/>
                </a:cubicBezTo>
                <a:cubicBezTo>
                  <a:pt x="425450" y="237066"/>
                  <a:pt x="342900" y="520699"/>
                  <a:pt x="260350" y="804333"/>
                </a:cubicBezTo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5600000" scaled="0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5004048" y="3429000"/>
            <a:ext cx="609600" cy="806450"/>
          </a:xfrm>
          <a:custGeom>
            <a:avLst/>
            <a:gdLst>
              <a:gd name="connsiteX0" fmla="*/ 609600 w 609600"/>
              <a:gd name="connsiteY0" fmla="*/ 82550 h 806450"/>
              <a:gd name="connsiteX1" fmla="*/ 292100 w 609600"/>
              <a:gd name="connsiteY1" fmla="*/ 120650 h 806450"/>
              <a:gd name="connsiteX2" fmla="*/ 0 w 609600"/>
              <a:gd name="connsiteY2" fmla="*/ 806450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806450">
                <a:moveTo>
                  <a:pt x="609600" y="82550"/>
                </a:moveTo>
                <a:cubicBezTo>
                  <a:pt x="501650" y="41275"/>
                  <a:pt x="393700" y="0"/>
                  <a:pt x="292100" y="120650"/>
                </a:cubicBezTo>
                <a:cubicBezTo>
                  <a:pt x="190500" y="241300"/>
                  <a:pt x="95250" y="523875"/>
                  <a:pt x="0" y="80645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2411760" y="4581128"/>
            <a:ext cx="1595967" cy="891117"/>
          </a:xfrm>
          <a:custGeom>
            <a:avLst/>
            <a:gdLst>
              <a:gd name="connsiteX0" fmla="*/ 1066800 w 1595967"/>
              <a:gd name="connsiteY0" fmla="*/ 783167 h 891117"/>
              <a:gd name="connsiteX1" fmla="*/ 76200 w 1595967"/>
              <a:gd name="connsiteY1" fmla="*/ 770467 h 891117"/>
              <a:gd name="connsiteX2" fmla="*/ 609600 w 1595967"/>
              <a:gd name="connsiteY2" fmla="*/ 59267 h 891117"/>
              <a:gd name="connsiteX3" fmla="*/ 1524000 w 1595967"/>
              <a:gd name="connsiteY3" fmla="*/ 414867 h 891117"/>
              <a:gd name="connsiteX4" fmla="*/ 1066800 w 1595967"/>
              <a:gd name="connsiteY4" fmla="*/ 783167 h 89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5967" h="891117">
                <a:moveTo>
                  <a:pt x="1066800" y="783167"/>
                </a:moveTo>
                <a:cubicBezTo>
                  <a:pt x="825500" y="842434"/>
                  <a:pt x="152400" y="891117"/>
                  <a:pt x="76200" y="770467"/>
                </a:cubicBezTo>
                <a:cubicBezTo>
                  <a:pt x="0" y="649817"/>
                  <a:pt x="368300" y="118534"/>
                  <a:pt x="609600" y="59267"/>
                </a:cubicBezTo>
                <a:cubicBezTo>
                  <a:pt x="850900" y="0"/>
                  <a:pt x="1452033" y="292100"/>
                  <a:pt x="1524000" y="414867"/>
                </a:cubicBezTo>
                <a:cubicBezTo>
                  <a:pt x="1595967" y="537634"/>
                  <a:pt x="1308100" y="723900"/>
                  <a:pt x="1066800" y="783167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6324600" y="4900083"/>
            <a:ext cx="1996017" cy="311150"/>
          </a:xfrm>
          <a:custGeom>
            <a:avLst/>
            <a:gdLst>
              <a:gd name="connsiteX0" fmla="*/ 787400 w 1996017"/>
              <a:gd name="connsiteY0" fmla="*/ 268817 h 311150"/>
              <a:gd name="connsiteX1" fmla="*/ 1930400 w 1996017"/>
              <a:gd name="connsiteY1" fmla="*/ 268817 h 311150"/>
              <a:gd name="connsiteX2" fmla="*/ 1181100 w 1996017"/>
              <a:gd name="connsiteY2" fmla="*/ 14817 h 311150"/>
              <a:gd name="connsiteX3" fmla="*/ 63500 w 1996017"/>
              <a:gd name="connsiteY3" fmla="*/ 179917 h 311150"/>
              <a:gd name="connsiteX4" fmla="*/ 787400 w 1996017"/>
              <a:gd name="connsiteY4" fmla="*/ 268817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6017" h="311150">
                <a:moveTo>
                  <a:pt x="787400" y="268817"/>
                </a:moveTo>
                <a:cubicBezTo>
                  <a:pt x="1098550" y="283634"/>
                  <a:pt x="1864783" y="311150"/>
                  <a:pt x="1930400" y="268817"/>
                </a:cubicBezTo>
                <a:cubicBezTo>
                  <a:pt x="1996017" y="226484"/>
                  <a:pt x="1492250" y="29634"/>
                  <a:pt x="1181100" y="14817"/>
                </a:cubicBezTo>
                <a:cubicBezTo>
                  <a:pt x="869950" y="0"/>
                  <a:pt x="127000" y="137584"/>
                  <a:pt x="63500" y="179917"/>
                </a:cubicBezTo>
                <a:cubicBezTo>
                  <a:pt x="0" y="222250"/>
                  <a:pt x="476250" y="254000"/>
                  <a:pt x="787400" y="268817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3275856" y="2132856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2123728" y="2924944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5652120" y="2132856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6732240" y="3429000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3"/>
          <p:cNvGrpSpPr/>
          <p:nvPr/>
        </p:nvGrpSpPr>
        <p:grpSpPr>
          <a:xfrm rot="3210341">
            <a:off x="2456677" y="3593751"/>
            <a:ext cx="720080" cy="1326108"/>
            <a:chOff x="251520" y="1556792"/>
            <a:chExt cx="720080" cy="1326108"/>
          </a:xfrm>
        </p:grpSpPr>
        <p:sp>
          <p:nvSpPr>
            <p:cNvPr id="22" name="Freeform 21"/>
            <p:cNvSpPr/>
            <p:nvPr/>
          </p:nvSpPr>
          <p:spPr>
            <a:xfrm>
              <a:off x="254000" y="1714500"/>
              <a:ext cx="711200" cy="1168400"/>
            </a:xfrm>
            <a:custGeom>
              <a:avLst/>
              <a:gdLst>
                <a:gd name="connsiteX0" fmla="*/ 0 w 711200"/>
                <a:gd name="connsiteY0" fmla="*/ 1003300 h 1168400"/>
                <a:gd name="connsiteX1" fmla="*/ 0 w 711200"/>
                <a:gd name="connsiteY1" fmla="*/ 0 h 1168400"/>
                <a:gd name="connsiteX2" fmla="*/ 711200 w 711200"/>
                <a:gd name="connsiteY2" fmla="*/ 0 h 1168400"/>
                <a:gd name="connsiteX3" fmla="*/ 711200 w 711200"/>
                <a:gd name="connsiteY3" fmla="*/ 635000 h 1168400"/>
                <a:gd name="connsiteX4" fmla="*/ 482600 w 711200"/>
                <a:gd name="connsiteY4" fmla="*/ 469900 h 1168400"/>
                <a:gd name="connsiteX5" fmla="*/ 495300 w 711200"/>
                <a:gd name="connsiteY5" fmla="*/ 736600 h 1168400"/>
                <a:gd name="connsiteX6" fmla="*/ 406400 w 711200"/>
                <a:gd name="connsiteY6" fmla="*/ 622300 h 1168400"/>
                <a:gd name="connsiteX7" fmla="*/ 381000 w 711200"/>
                <a:gd name="connsiteY7" fmla="*/ 850900 h 1168400"/>
                <a:gd name="connsiteX8" fmla="*/ 203200 w 711200"/>
                <a:gd name="connsiteY8" fmla="*/ 749300 h 1168400"/>
                <a:gd name="connsiteX9" fmla="*/ 165100 w 711200"/>
                <a:gd name="connsiteY9" fmla="*/ 1168400 h 1168400"/>
                <a:gd name="connsiteX10" fmla="*/ 12700 w 711200"/>
                <a:gd name="connsiteY10" fmla="*/ 1079500 h 1168400"/>
                <a:gd name="connsiteX11" fmla="*/ 0 w 711200"/>
                <a:gd name="connsiteY11" fmla="*/ 100330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1200" h="1168400">
                  <a:moveTo>
                    <a:pt x="0" y="1003300"/>
                  </a:moveTo>
                  <a:lnTo>
                    <a:pt x="0" y="0"/>
                  </a:lnTo>
                  <a:lnTo>
                    <a:pt x="711200" y="0"/>
                  </a:lnTo>
                  <a:lnTo>
                    <a:pt x="711200" y="635000"/>
                  </a:lnTo>
                  <a:lnTo>
                    <a:pt x="482600" y="469900"/>
                  </a:lnTo>
                  <a:lnTo>
                    <a:pt x="495300" y="736600"/>
                  </a:lnTo>
                  <a:lnTo>
                    <a:pt x="406400" y="622300"/>
                  </a:lnTo>
                  <a:lnTo>
                    <a:pt x="381000" y="850900"/>
                  </a:lnTo>
                  <a:lnTo>
                    <a:pt x="203200" y="749300"/>
                  </a:lnTo>
                  <a:lnTo>
                    <a:pt x="165100" y="1168400"/>
                  </a:lnTo>
                  <a:lnTo>
                    <a:pt x="12700" y="1079500"/>
                  </a:lnTo>
                  <a:lnTo>
                    <a:pt x="0" y="10033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MOO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MILK</a:t>
              </a:r>
            </a:p>
            <a:p>
              <a:pPr algn="ctr"/>
              <a:endPara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1520" y="1556792"/>
              <a:ext cx="720080" cy="1440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Freeform 11"/>
          <p:cNvSpPr/>
          <p:nvPr/>
        </p:nvSpPr>
        <p:spPr>
          <a:xfrm>
            <a:off x="1361017" y="4356100"/>
            <a:ext cx="1481666" cy="501650"/>
          </a:xfrm>
          <a:custGeom>
            <a:avLst/>
            <a:gdLst>
              <a:gd name="connsiteX0" fmla="*/ 1153583 w 1481666"/>
              <a:gd name="connsiteY0" fmla="*/ 12700 h 501650"/>
              <a:gd name="connsiteX1" fmla="*/ 23283 w 1481666"/>
              <a:gd name="connsiteY1" fmla="*/ 368300 h 501650"/>
              <a:gd name="connsiteX2" fmla="*/ 1293283 w 1481666"/>
              <a:gd name="connsiteY2" fmla="*/ 444500 h 501650"/>
              <a:gd name="connsiteX3" fmla="*/ 1153583 w 1481666"/>
              <a:gd name="connsiteY3" fmla="*/ 1270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1666" h="501650">
                <a:moveTo>
                  <a:pt x="1153583" y="12700"/>
                </a:moveTo>
                <a:cubicBezTo>
                  <a:pt x="941916" y="0"/>
                  <a:pt x="0" y="296333"/>
                  <a:pt x="23283" y="368300"/>
                </a:cubicBezTo>
                <a:cubicBezTo>
                  <a:pt x="46566" y="440267"/>
                  <a:pt x="1104900" y="501650"/>
                  <a:pt x="1293283" y="444500"/>
                </a:cubicBezTo>
                <a:cubicBezTo>
                  <a:pt x="1481666" y="387350"/>
                  <a:pt x="1365250" y="25400"/>
                  <a:pt x="1153583" y="12700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3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3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194 0.00855 0.06406 0.01734 0.08646 0.0104 C 0.10885 0.00346 0.12135 -0.01943 0.13385 -0.04209 " pathEditMode="relative" ptsTypes="a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462 0.01133 0.08924 0.02266 0.08664 0.04185 C 0.08403 0.06104 0.03421 0.08809 -0.01562 0.11538 " pathEditMode="relative" ptsTypes="aaA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781 -0.03145 -0.11545 -0.06289 -0.14948 -0.09434 C -0.18351 -0.12578 -0.1941 -0.15746 -0.20469 -0.18891 " pathEditMode="relative" ptsTypes="aaA">
                                      <p:cBhvr>
                                        <p:cTn id="5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01 -0.03583 0.04202 -0.07167 0.03941 -0.09433 C 0.03681 -0.11699 0.01059 -0.1267 -0.01562 -0.13641 " pathEditMode="relative" ptsTypes="aaA">
                                      <p:cBhvr>
                                        <p:cTn id="5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 212"/>
          <p:cNvGrpSpPr/>
          <p:nvPr/>
        </p:nvGrpSpPr>
        <p:grpSpPr>
          <a:xfrm>
            <a:off x="-1476672" y="-1611560"/>
            <a:ext cx="11089232" cy="8640960"/>
            <a:chOff x="323528" y="-891480"/>
            <a:chExt cx="11089232" cy="8640960"/>
          </a:xfrm>
        </p:grpSpPr>
        <p:sp>
          <p:nvSpPr>
            <p:cNvPr id="220" name="Rectangle 219"/>
            <p:cNvSpPr/>
            <p:nvPr/>
          </p:nvSpPr>
          <p:spPr>
            <a:xfrm>
              <a:off x="1403648" y="4005064"/>
              <a:ext cx="9793088" cy="3744416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1" name="Straight Connector 220"/>
            <p:cNvCxnSpPr/>
            <p:nvPr/>
          </p:nvCxnSpPr>
          <p:spPr>
            <a:xfrm>
              <a:off x="1619672" y="4005064"/>
              <a:ext cx="97930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2" name="Picture 2" descr="https://www.wetterzentrale.de/maps/GFSOPEU18_0_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8144" y="-675456"/>
              <a:ext cx="4320480" cy="34689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23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-891480"/>
              <a:ext cx="3922192" cy="38971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10" name="Freeform 209"/>
          <p:cNvSpPr/>
          <p:nvPr/>
        </p:nvSpPr>
        <p:spPr>
          <a:xfrm rot="7451290">
            <a:off x="3828910" y="1464585"/>
            <a:ext cx="538387" cy="78006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Freeform 211"/>
          <p:cNvSpPr/>
          <p:nvPr/>
        </p:nvSpPr>
        <p:spPr>
          <a:xfrm rot="3593645" flipV="1">
            <a:off x="5351314" y="1451263"/>
            <a:ext cx="538387" cy="78006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9011 w 777479"/>
              <a:gd name="connsiteY0" fmla="*/ 33271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9011" y="33271"/>
                </a:moveTo>
                <a:cubicBezTo>
                  <a:pt x="263100" y="78912"/>
                  <a:pt x="267456" y="307229"/>
                  <a:pt x="239713" y="381071"/>
                </a:cubicBezTo>
                <a:cubicBezTo>
                  <a:pt x="211970" y="454913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Freeform 217"/>
          <p:cNvSpPr/>
          <p:nvPr/>
        </p:nvSpPr>
        <p:spPr>
          <a:xfrm>
            <a:off x="3972947" y="1916832"/>
            <a:ext cx="455037" cy="818623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Freeform 218"/>
          <p:cNvSpPr/>
          <p:nvPr/>
        </p:nvSpPr>
        <p:spPr>
          <a:xfrm flipH="1">
            <a:off x="5292080" y="1916832"/>
            <a:ext cx="446207" cy="818623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1" name="Group 200"/>
          <p:cNvGrpSpPr/>
          <p:nvPr/>
        </p:nvGrpSpPr>
        <p:grpSpPr>
          <a:xfrm>
            <a:off x="4279870" y="1052736"/>
            <a:ext cx="1151579" cy="3402756"/>
            <a:chOff x="4279870" y="1052736"/>
            <a:chExt cx="1151579" cy="3402756"/>
          </a:xfrm>
        </p:grpSpPr>
        <p:sp>
          <p:nvSpPr>
            <p:cNvPr id="229" name="Freeform 228"/>
            <p:cNvSpPr/>
            <p:nvPr/>
          </p:nvSpPr>
          <p:spPr>
            <a:xfrm>
              <a:off x="4279870" y="3753399"/>
              <a:ext cx="481473" cy="7020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Freeform 229"/>
            <p:cNvSpPr/>
            <p:nvPr/>
          </p:nvSpPr>
          <p:spPr>
            <a:xfrm flipH="1">
              <a:off x="4929922" y="3753399"/>
              <a:ext cx="455037" cy="7020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Rounded Rectangle 230"/>
            <p:cNvSpPr/>
            <p:nvPr/>
          </p:nvSpPr>
          <p:spPr>
            <a:xfrm>
              <a:off x="4344875" y="1282295"/>
              <a:ext cx="1040084" cy="2601113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29"/>
            <p:cNvGrpSpPr/>
            <p:nvPr/>
          </p:nvGrpSpPr>
          <p:grpSpPr>
            <a:xfrm rot="574937">
              <a:off x="4543624" y="1052736"/>
              <a:ext cx="887825" cy="296860"/>
              <a:chOff x="2508413" y="1304538"/>
              <a:chExt cx="1122145" cy="559812"/>
            </a:xfrm>
          </p:grpSpPr>
          <p:sp>
            <p:nvSpPr>
              <p:cNvPr id="235" name="Freeform 234"/>
              <p:cNvSpPr/>
              <p:nvPr/>
            </p:nvSpPr>
            <p:spPr>
              <a:xfrm>
                <a:off x="2771800" y="1304538"/>
                <a:ext cx="584643" cy="537121"/>
              </a:xfrm>
              <a:custGeom>
                <a:avLst/>
                <a:gdLst>
                  <a:gd name="connsiteX0" fmla="*/ 12492 w 687049"/>
                  <a:gd name="connsiteY0" fmla="*/ 484682 h 484682"/>
                  <a:gd name="connsiteX1" fmla="*/ 57462 w 687049"/>
                  <a:gd name="connsiteY1" fmla="*/ 34977 h 484682"/>
                  <a:gd name="connsiteX2" fmla="*/ 357265 w 687049"/>
                  <a:gd name="connsiteY2" fmla="*/ 274820 h 484682"/>
                  <a:gd name="connsiteX3" fmla="*/ 582118 w 687049"/>
                  <a:gd name="connsiteY3" fmla="*/ 49968 h 484682"/>
                  <a:gd name="connsiteX4" fmla="*/ 687049 w 687049"/>
                  <a:gd name="connsiteY4" fmla="*/ 424722 h 484682"/>
                  <a:gd name="connsiteX0" fmla="*/ 12492 w 687049"/>
                  <a:gd name="connsiteY0" fmla="*/ 560929 h 560929"/>
                  <a:gd name="connsiteX1" fmla="*/ 57462 w 687049"/>
                  <a:gd name="connsiteY1" fmla="*/ 111224 h 560929"/>
                  <a:gd name="connsiteX2" fmla="*/ 357265 w 687049"/>
                  <a:gd name="connsiteY2" fmla="*/ 351067 h 560929"/>
                  <a:gd name="connsiteX3" fmla="*/ 607223 w 687049"/>
                  <a:gd name="connsiteY3" fmla="*/ 24984 h 560929"/>
                  <a:gd name="connsiteX4" fmla="*/ 687049 w 687049"/>
                  <a:gd name="connsiteY4" fmla="*/ 500969 h 560929"/>
                  <a:gd name="connsiteX0" fmla="*/ 6246 w 680803"/>
                  <a:gd name="connsiteY0" fmla="*/ 570921 h 570921"/>
                  <a:gd name="connsiteX1" fmla="*/ 96921 w 680803"/>
                  <a:gd name="connsiteY1" fmla="*/ 34977 h 570921"/>
                  <a:gd name="connsiteX2" fmla="*/ 351019 w 680803"/>
                  <a:gd name="connsiteY2" fmla="*/ 361059 h 570921"/>
                  <a:gd name="connsiteX3" fmla="*/ 600977 w 680803"/>
                  <a:gd name="connsiteY3" fmla="*/ 34976 h 570921"/>
                  <a:gd name="connsiteX4" fmla="*/ 680803 w 680803"/>
                  <a:gd name="connsiteY4" fmla="*/ 510961 h 570921"/>
                  <a:gd name="connsiteX0" fmla="*/ 6246 w 680803"/>
                  <a:gd name="connsiteY0" fmla="*/ 589264 h 589264"/>
                  <a:gd name="connsiteX1" fmla="*/ 96921 w 680803"/>
                  <a:gd name="connsiteY1" fmla="*/ 53320 h 589264"/>
                  <a:gd name="connsiteX2" fmla="*/ 384953 w 680803"/>
                  <a:gd name="connsiteY2" fmla="*/ 269344 h 589264"/>
                  <a:gd name="connsiteX3" fmla="*/ 600977 w 680803"/>
                  <a:gd name="connsiteY3" fmla="*/ 53319 h 589264"/>
                  <a:gd name="connsiteX4" fmla="*/ 680803 w 680803"/>
                  <a:gd name="connsiteY4" fmla="*/ 529304 h 589264"/>
                  <a:gd name="connsiteX0" fmla="*/ 6246 w 722293"/>
                  <a:gd name="connsiteY0" fmla="*/ 589264 h 589264"/>
                  <a:gd name="connsiteX1" fmla="*/ 96921 w 722293"/>
                  <a:gd name="connsiteY1" fmla="*/ 53320 h 589264"/>
                  <a:gd name="connsiteX2" fmla="*/ 384953 w 722293"/>
                  <a:gd name="connsiteY2" fmla="*/ 269344 h 589264"/>
                  <a:gd name="connsiteX3" fmla="*/ 672985 w 722293"/>
                  <a:gd name="connsiteY3" fmla="*/ 53320 h 589264"/>
                  <a:gd name="connsiteX4" fmla="*/ 680803 w 722293"/>
                  <a:gd name="connsiteY4" fmla="*/ 529304 h 589264"/>
                  <a:gd name="connsiteX0" fmla="*/ 6246 w 817001"/>
                  <a:gd name="connsiteY0" fmla="*/ 589264 h 589264"/>
                  <a:gd name="connsiteX1" fmla="*/ 96921 w 817001"/>
                  <a:gd name="connsiteY1" fmla="*/ 53320 h 589264"/>
                  <a:gd name="connsiteX2" fmla="*/ 384953 w 817001"/>
                  <a:gd name="connsiteY2" fmla="*/ 269344 h 589264"/>
                  <a:gd name="connsiteX3" fmla="*/ 672985 w 817001"/>
                  <a:gd name="connsiteY3" fmla="*/ 53320 h 589264"/>
                  <a:gd name="connsiteX4" fmla="*/ 817001 w 817001"/>
                  <a:gd name="connsiteY4" fmla="*/ 485368 h 589264"/>
                  <a:gd name="connsiteX0" fmla="*/ 6246 w 744993"/>
                  <a:gd name="connsiteY0" fmla="*/ 595951 h 636071"/>
                  <a:gd name="connsiteX1" fmla="*/ 96921 w 744993"/>
                  <a:gd name="connsiteY1" fmla="*/ 60007 h 636071"/>
                  <a:gd name="connsiteX2" fmla="*/ 384953 w 744993"/>
                  <a:gd name="connsiteY2" fmla="*/ 276031 h 636071"/>
                  <a:gd name="connsiteX3" fmla="*/ 672985 w 744993"/>
                  <a:gd name="connsiteY3" fmla="*/ 60007 h 636071"/>
                  <a:gd name="connsiteX4" fmla="*/ 744993 w 744993"/>
                  <a:gd name="connsiteY4" fmla="*/ 636071 h 636071"/>
                  <a:gd name="connsiteX0" fmla="*/ 6246 w 726326"/>
                  <a:gd name="connsiteY0" fmla="*/ 636072 h 636072"/>
                  <a:gd name="connsiteX1" fmla="*/ 78254 w 726326"/>
                  <a:gd name="connsiteY1" fmla="*/ 60007 h 636072"/>
                  <a:gd name="connsiteX2" fmla="*/ 366286 w 726326"/>
                  <a:gd name="connsiteY2" fmla="*/ 276031 h 636072"/>
                  <a:gd name="connsiteX3" fmla="*/ 654318 w 726326"/>
                  <a:gd name="connsiteY3" fmla="*/ 60007 h 636072"/>
                  <a:gd name="connsiteX4" fmla="*/ 726326 w 726326"/>
                  <a:gd name="connsiteY4" fmla="*/ 636071 h 636072"/>
                  <a:gd name="connsiteX0" fmla="*/ 6246 w 726326"/>
                  <a:gd name="connsiteY0" fmla="*/ 682078 h 682078"/>
                  <a:gd name="connsiteX1" fmla="*/ 78254 w 726326"/>
                  <a:gd name="connsiteY1" fmla="*/ 106013 h 682078"/>
                  <a:gd name="connsiteX2" fmla="*/ 352359 w 726326"/>
                  <a:gd name="connsiteY2" fmla="*/ 46006 h 682078"/>
                  <a:gd name="connsiteX3" fmla="*/ 654318 w 726326"/>
                  <a:gd name="connsiteY3" fmla="*/ 106013 h 682078"/>
                  <a:gd name="connsiteX4" fmla="*/ 726326 w 726326"/>
                  <a:gd name="connsiteY4" fmla="*/ 682077 h 68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326" h="682078">
                    <a:moveTo>
                      <a:pt x="6246" y="682078"/>
                    </a:moveTo>
                    <a:cubicBezTo>
                      <a:pt x="0" y="474714"/>
                      <a:pt x="20569" y="212025"/>
                      <a:pt x="78254" y="106013"/>
                    </a:cubicBezTo>
                    <a:cubicBezTo>
                      <a:pt x="135939" y="1"/>
                      <a:pt x="256348" y="46006"/>
                      <a:pt x="352359" y="46006"/>
                    </a:cubicBezTo>
                    <a:cubicBezTo>
                      <a:pt x="448370" y="46006"/>
                      <a:pt x="591990" y="1"/>
                      <a:pt x="654318" y="106013"/>
                    </a:cubicBezTo>
                    <a:cubicBezTo>
                      <a:pt x="716646" y="212025"/>
                      <a:pt x="701342" y="507192"/>
                      <a:pt x="726326" y="682077"/>
                    </a:cubicBezTo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Freeform 235"/>
              <p:cNvSpPr/>
              <p:nvPr/>
            </p:nvSpPr>
            <p:spPr>
              <a:xfrm>
                <a:off x="2508413" y="1671545"/>
                <a:ext cx="1122145" cy="192805"/>
              </a:xfrm>
              <a:custGeom>
                <a:avLst/>
                <a:gdLst>
                  <a:gd name="connsiteX0" fmla="*/ 0 w 1394086"/>
                  <a:gd name="connsiteY0" fmla="*/ 0 h 244839"/>
                  <a:gd name="connsiteX1" fmla="*/ 344774 w 1394086"/>
                  <a:gd name="connsiteY1" fmla="*/ 209862 h 244839"/>
                  <a:gd name="connsiteX2" fmla="*/ 1079292 w 1394086"/>
                  <a:gd name="connsiteY2" fmla="*/ 209862 h 244839"/>
                  <a:gd name="connsiteX3" fmla="*/ 1394086 w 1394086"/>
                  <a:gd name="connsiteY3" fmla="*/ 0 h 24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086" h="244839">
                    <a:moveTo>
                      <a:pt x="0" y="0"/>
                    </a:moveTo>
                    <a:cubicBezTo>
                      <a:pt x="82446" y="87442"/>
                      <a:pt x="164892" y="174885"/>
                      <a:pt x="344774" y="209862"/>
                    </a:cubicBezTo>
                    <a:cubicBezTo>
                      <a:pt x="524656" y="244839"/>
                      <a:pt x="904407" y="244839"/>
                      <a:pt x="1079292" y="209862"/>
                    </a:cubicBezTo>
                    <a:cubicBezTo>
                      <a:pt x="1254177" y="174885"/>
                      <a:pt x="1324131" y="87442"/>
                      <a:pt x="1394086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" name="Group 34"/>
          <p:cNvGrpSpPr/>
          <p:nvPr/>
        </p:nvGrpSpPr>
        <p:grpSpPr>
          <a:xfrm>
            <a:off x="6145020" y="5447135"/>
            <a:ext cx="1815873" cy="939340"/>
            <a:chOff x="3620223" y="4501259"/>
            <a:chExt cx="1815873" cy="939340"/>
          </a:xfrm>
        </p:grpSpPr>
        <p:sp>
          <p:nvSpPr>
            <p:cNvPr id="164" name="Freeform 163"/>
            <p:cNvSpPr/>
            <p:nvPr/>
          </p:nvSpPr>
          <p:spPr>
            <a:xfrm flipH="1">
              <a:off x="4657114" y="4501259"/>
              <a:ext cx="778982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620223" y="4501259"/>
              <a:ext cx="728066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5724129" y="2941969"/>
            <a:ext cx="2664296" cy="4345850"/>
            <a:chOff x="5724129" y="2941969"/>
            <a:chExt cx="2664296" cy="4345850"/>
          </a:xfrm>
        </p:grpSpPr>
        <p:sp>
          <p:nvSpPr>
            <p:cNvPr id="139" name="Chord 138"/>
            <p:cNvSpPr/>
            <p:nvPr/>
          </p:nvSpPr>
          <p:spPr>
            <a:xfrm>
              <a:off x="5724129" y="3445367"/>
              <a:ext cx="2664296" cy="3842452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24"/>
            <p:cNvGrpSpPr/>
            <p:nvPr/>
          </p:nvGrpSpPr>
          <p:grpSpPr>
            <a:xfrm>
              <a:off x="6410997" y="2941969"/>
              <a:ext cx="1290556" cy="1148729"/>
              <a:chOff x="-1009262" y="1732638"/>
              <a:chExt cx="1033010" cy="831187"/>
            </a:xfrm>
            <a:solidFill>
              <a:srgbClr val="FF3300"/>
            </a:solidFill>
          </p:grpSpPr>
          <p:sp>
            <p:nvSpPr>
              <p:cNvPr id="148" name="Freeform 10"/>
              <p:cNvSpPr/>
              <p:nvPr/>
            </p:nvSpPr>
            <p:spPr>
              <a:xfrm>
                <a:off x="-1009262" y="2036176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9" name="Chord 11"/>
              <p:cNvSpPr/>
              <p:nvPr/>
            </p:nvSpPr>
            <p:spPr>
              <a:xfrm>
                <a:off x="-779704" y="1732638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02"/>
            <p:cNvGrpSpPr/>
            <p:nvPr/>
          </p:nvGrpSpPr>
          <p:grpSpPr>
            <a:xfrm>
              <a:off x="5796137" y="4421833"/>
              <a:ext cx="2159844" cy="611668"/>
              <a:chOff x="-404028" y="2818856"/>
              <a:chExt cx="1902832" cy="610144"/>
            </a:xfrm>
          </p:grpSpPr>
          <p:sp>
            <p:nvSpPr>
              <p:cNvPr id="144" name="Freeform 143"/>
              <p:cNvSpPr/>
              <p:nvPr/>
            </p:nvSpPr>
            <p:spPr>
              <a:xfrm>
                <a:off x="-404028" y="2821902"/>
                <a:ext cx="1296144" cy="607098"/>
              </a:xfrm>
              <a:custGeom>
                <a:avLst/>
                <a:gdLst>
                  <a:gd name="connsiteX0" fmla="*/ 179010 w 1524001"/>
                  <a:gd name="connsiteY0" fmla="*/ 74991 h 648306"/>
                  <a:gd name="connsiteX1" fmla="*/ 91924 w 1524001"/>
                  <a:gd name="connsiteY1" fmla="*/ 524934 h 648306"/>
                  <a:gd name="connsiteX2" fmla="*/ 730553 w 1524001"/>
                  <a:gd name="connsiteY2" fmla="*/ 641048 h 648306"/>
                  <a:gd name="connsiteX3" fmla="*/ 1427239 w 1524001"/>
                  <a:gd name="connsiteY3" fmla="*/ 553963 h 648306"/>
                  <a:gd name="connsiteX4" fmla="*/ 1311124 w 1524001"/>
                  <a:gd name="connsiteY4" fmla="*/ 74991 h 648306"/>
                  <a:gd name="connsiteX5" fmla="*/ 730553 w 1524001"/>
                  <a:gd name="connsiteY5" fmla="*/ 104020 h 648306"/>
                  <a:gd name="connsiteX6" fmla="*/ 179010 w 1524001"/>
                  <a:gd name="connsiteY6" fmla="*/ 74991 h 648306"/>
                  <a:gd name="connsiteX0" fmla="*/ 158576 w 1528088"/>
                  <a:gd name="connsiteY0" fmla="*/ 70152 h 684508"/>
                  <a:gd name="connsiteX1" fmla="*/ 96011 w 1528088"/>
                  <a:gd name="connsiteY1" fmla="*/ 561136 h 684508"/>
                  <a:gd name="connsiteX2" fmla="*/ 734640 w 1528088"/>
                  <a:gd name="connsiteY2" fmla="*/ 677250 h 684508"/>
                  <a:gd name="connsiteX3" fmla="*/ 1431326 w 1528088"/>
                  <a:gd name="connsiteY3" fmla="*/ 590165 h 684508"/>
                  <a:gd name="connsiteX4" fmla="*/ 1315211 w 1528088"/>
                  <a:gd name="connsiteY4" fmla="*/ 111193 h 684508"/>
                  <a:gd name="connsiteX5" fmla="*/ 734640 w 1528088"/>
                  <a:gd name="connsiteY5" fmla="*/ 140222 h 684508"/>
                  <a:gd name="connsiteX6" fmla="*/ 158576 w 1528088"/>
                  <a:gd name="connsiteY6" fmla="*/ 70152 h 684508"/>
                  <a:gd name="connsiteX0" fmla="*/ 158576 w 1527337"/>
                  <a:gd name="connsiteY0" fmla="*/ 74991 h 696187"/>
                  <a:gd name="connsiteX1" fmla="*/ 96011 w 1527337"/>
                  <a:gd name="connsiteY1" fmla="*/ 565975 h 696187"/>
                  <a:gd name="connsiteX2" fmla="*/ 734640 w 1527337"/>
                  <a:gd name="connsiteY2" fmla="*/ 682089 h 696187"/>
                  <a:gd name="connsiteX3" fmla="*/ 1431326 w 1527337"/>
                  <a:gd name="connsiteY3" fmla="*/ 595004 h 696187"/>
                  <a:gd name="connsiteX4" fmla="*/ 1310704 w 1527337"/>
                  <a:gd name="connsiteY4" fmla="*/ 74991 h 696187"/>
                  <a:gd name="connsiteX5" fmla="*/ 734640 w 1527337"/>
                  <a:gd name="connsiteY5" fmla="*/ 145061 h 696187"/>
                  <a:gd name="connsiteX6" fmla="*/ 158576 w 1527337"/>
                  <a:gd name="connsiteY6" fmla="*/ 74991 h 696187"/>
                  <a:gd name="connsiteX0" fmla="*/ 168018 w 1536779"/>
                  <a:gd name="connsiteY0" fmla="*/ 74991 h 696187"/>
                  <a:gd name="connsiteX1" fmla="*/ 96011 w 1536779"/>
                  <a:gd name="connsiteY1" fmla="*/ 579048 h 696187"/>
                  <a:gd name="connsiteX2" fmla="*/ 744082 w 1536779"/>
                  <a:gd name="connsiteY2" fmla="*/ 682089 h 696187"/>
                  <a:gd name="connsiteX3" fmla="*/ 1440768 w 1536779"/>
                  <a:gd name="connsiteY3" fmla="*/ 595004 h 696187"/>
                  <a:gd name="connsiteX4" fmla="*/ 1320146 w 1536779"/>
                  <a:gd name="connsiteY4" fmla="*/ 74991 h 696187"/>
                  <a:gd name="connsiteX5" fmla="*/ 744082 w 1536779"/>
                  <a:gd name="connsiteY5" fmla="*/ 145061 h 696187"/>
                  <a:gd name="connsiteX6" fmla="*/ 168018 w 1536779"/>
                  <a:gd name="connsiteY6" fmla="*/ 74991 h 696187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28158"/>
                  <a:gd name="connsiteY0" fmla="*/ 72331 h 679429"/>
                  <a:gd name="connsiteX1" fmla="*/ 96011 w 1428158"/>
                  <a:gd name="connsiteY1" fmla="*/ 576388 h 679429"/>
                  <a:gd name="connsiteX2" fmla="*/ 744082 w 1428158"/>
                  <a:gd name="connsiteY2" fmla="*/ 679429 h 679429"/>
                  <a:gd name="connsiteX3" fmla="*/ 1392155 w 1428158"/>
                  <a:gd name="connsiteY3" fmla="*/ 576388 h 679429"/>
                  <a:gd name="connsiteX4" fmla="*/ 1320146 w 1428158"/>
                  <a:gd name="connsiteY4" fmla="*/ 72331 h 679429"/>
                  <a:gd name="connsiteX5" fmla="*/ 744082 w 1428158"/>
                  <a:gd name="connsiteY5" fmla="*/ 142401 h 679429"/>
                  <a:gd name="connsiteX6" fmla="*/ 168018 w 1428158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0 h 607098"/>
                  <a:gd name="connsiteX1" fmla="*/ 96011 w 1392155"/>
                  <a:gd name="connsiteY1" fmla="*/ 504057 h 607098"/>
                  <a:gd name="connsiteX2" fmla="*/ 744082 w 1392155"/>
                  <a:gd name="connsiteY2" fmla="*/ 607098 h 607098"/>
                  <a:gd name="connsiteX3" fmla="*/ 1392155 w 1392155"/>
                  <a:gd name="connsiteY3" fmla="*/ 504057 h 607098"/>
                  <a:gd name="connsiteX4" fmla="*/ 1320146 w 1392155"/>
                  <a:gd name="connsiteY4" fmla="*/ 0 h 607098"/>
                  <a:gd name="connsiteX5" fmla="*/ 744082 w 1392155"/>
                  <a:gd name="connsiteY5" fmla="*/ 70070 h 607098"/>
                  <a:gd name="connsiteX6" fmla="*/ 168018 w 1392155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6144" h="607098">
                    <a:moveTo>
                      <a:pt x="72007" y="0"/>
                    </a:moveTo>
                    <a:cubicBezTo>
                      <a:pt x="17707" y="145867"/>
                      <a:pt x="33137" y="291630"/>
                      <a:pt x="0" y="504057"/>
                    </a:cubicBezTo>
                    <a:cubicBezTo>
                      <a:pt x="207255" y="593820"/>
                      <a:pt x="432047" y="607098"/>
                      <a:pt x="648071" y="607098"/>
                    </a:cubicBezTo>
                    <a:cubicBezTo>
                      <a:pt x="864095" y="607098"/>
                      <a:pt x="1081269" y="586200"/>
                      <a:pt x="1296144" y="504057"/>
                    </a:cubicBezTo>
                    <a:cubicBezTo>
                      <a:pt x="1285867" y="356018"/>
                      <a:pt x="1244527" y="191587"/>
                      <a:pt x="1224135" y="0"/>
                    </a:cubicBezTo>
                    <a:cubicBezTo>
                      <a:pt x="1148895" y="19109"/>
                      <a:pt x="840092" y="70070"/>
                      <a:pt x="648071" y="70070"/>
                    </a:cubicBezTo>
                    <a:cubicBezTo>
                      <a:pt x="456050" y="70070"/>
                      <a:pt x="219255" y="34349"/>
                      <a:pt x="72007" y="0"/>
                    </a:cubicBezTo>
                    <a:close/>
                  </a:path>
                </a:pathLst>
              </a:custGeom>
              <a:solidFill>
                <a:srgbClr val="99FF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-327456" y="2914106"/>
                <a:ext cx="1150620" cy="86360"/>
              </a:xfrm>
              <a:custGeom>
                <a:avLst/>
                <a:gdLst>
                  <a:gd name="connsiteX0" fmla="*/ 0 w 1150620"/>
                  <a:gd name="connsiteY0" fmla="*/ 15240 h 86360"/>
                  <a:gd name="connsiteX1" fmla="*/ 579120 w 1150620"/>
                  <a:gd name="connsiteY1" fmla="*/ 83820 h 86360"/>
                  <a:gd name="connsiteX2" fmla="*/ 1150620 w 1150620"/>
                  <a:gd name="connsiteY2" fmla="*/ 0 h 8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620" h="86360">
                    <a:moveTo>
                      <a:pt x="0" y="15240"/>
                    </a:moveTo>
                    <a:cubicBezTo>
                      <a:pt x="193675" y="50800"/>
                      <a:pt x="387350" y="86360"/>
                      <a:pt x="579120" y="83820"/>
                    </a:cubicBezTo>
                    <a:cubicBezTo>
                      <a:pt x="770890" y="81280"/>
                      <a:pt x="960755" y="40640"/>
                      <a:pt x="1150620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-380796" y="3264626"/>
                <a:ext cx="1272540" cy="100330"/>
              </a:xfrm>
              <a:custGeom>
                <a:avLst/>
                <a:gdLst>
                  <a:gd name="connsiteX0" fmla="*/ 0 w 1272540"/>
                  <a:gd name="connsiteY0" fmla="*/ 0 h 100330"/>
                  <a:gd name="connsiteX1" fmla="*/ 624840 w 1272540"/>
                  <a:gd name="connsiteY1" fmla="*/ 99060 h 100330"/>
                  <a:gd name="connsiteX2" fmla="*/ 1272540 w 1272540"/>
                  <a:gd name="connsiteY2" fmla="*/ 7620 h 1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2540" h="100330">
                    <a:moveTo>
                      <a:pt x="0" y="0"/>
                    </a:moveTo>
                    <a:cubicBezTo>
                      <a:pt x="206375" y="48895"/>
                      <a:pt x="412750" y="97790"/>
                      <a:pt x="624840" y="99060"/>
                    </a:cubicBezTo>
                    <a:cubicBezTo>
                      <a:pt x="836930" y="100330"/>
                      <a:pt x="1054735" y="53975"/>
                      <a:pt x="1272540" y="762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846024" y="2818856"/>
                <a:ext cx="652780" cy="415290"/>
              </a:xfrm>
              <a:custGeom>
                <a:avLst/>
                <a:gdLst>
                  <a:gd name="connsiteX0" fmla="*/ 53340 w 652780"/>
                  <a:gd name="connsiteY0" fmla="*/ 415290 h 415290"/>
                  <a:gd name="connsiteX1" fmla="*/ 495300 w 652780"/>
                  <a:gd name="connsiteY1" fmla="*/ 240030 h 415290"/>
                  <a:gd name="connsiteX2" fmla="*/ 617220 w 652780"/>
                  <a:gd name="connsiteY2" fmla="*/ 64770 h 415290"/>
                  <a:gd name="connsiteX3" fmla="*/ 281940 w 652780"/>
                  <a:gd name="connsiteY3" fmla="*/ 3810 h 415290"/>
                  <a:gd name="connsiteX4" fmla="*/ 0 w 652780"/>
                  <a:gd name="connsiteY4" fmla="*/ 87630 h 41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2780" h="415290">
                    <a:moveTo>
                      <a:pt x="53340" y="415290"/>
                    </a:moveTo>
                    <a:cubicBezTo>
                      <a:pt x="227330" y="356870"/>
                      <a:pt x="401320" y="298450"/>
                      <a:pt x="495300" y="240030"/>
                    </a:cubicBezTo>
                    <a:cubicBezTo>
                      <a:pt x="589280" y="181610"/>
                      <a:pt x="652780" y="104140"/>
                      <a:pt x="617220" y="64770"/>
                    </a:cubicBezTo>
                    <a:cubicBezTo>
                      <a:pt x="581660" y="25400"/>
                      <a:pt x="384810" y="0"/>
                      <a:pt x="281940" y="3810"/>
                    </a:cubicBezTo>
                    <a:cubicBezTo>
                      <a:pt x="179070" y="7620"/>
                      <a:pt x="89535" y="47625"/>
                      <a:pt x="0" y="8763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3" name="Freeform 142"/>
            <p:cNvSpPr/>
            <p:nvPr/>
          </p:nvSpPr>
          <p:spPr>
            <a:xfrm rot="10800000" flipH="1" flipV="1">
              <a:off x="7210895" y="4551776"/>
              <a:ext cx="745481" cy="96345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74"/>
          <p:cNvGrpSpPr/>
          <p:nvPr/>
        </p:nvGrpSpPr>
        <p:grpSpPr>
          <a:xfrm>
            <a:off x="1382607" y="5262193"/>
            <a:ext cx="1260168" cy="687087"/>
            <a:chOff x="1747239" y="4398097"/>
            <a:chExt cx="1260168" cy="687087"/>
          </a:xfrm>
        </p:grpSpPr>
        <p:sp>
          <p:nvSpPr>
            <p:cNvPr id="76" name="Freeform 75"/>
            <p:cNvSpPr/>
            <p:nvPr/>
          </p:nvSpPr>
          <p:spPr>
            <a:xfrm flipH="1">
              <a:off x="2467335" y="4398097"/>
              <a:ext cx="540072" cy="68708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747239" y="4398097"/>
              <a:ext cx="540072" cy="68708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971600" y="3356992"/>
            <a:ext cx="2112824" cy="2016224"/>
            <a:chOff x="971600" y="3356992"/>
            <a:chExt cx="2112824" cy="2016224"/>
          </a:xfrm>
        </p:grpSpPr>
        <p:sp>
          <p:nvSpPr>
            <p:cNvPr id="151" name="Oval 68"/>
            <p:cNvSpPr/>
            <p:nvPr/>
          </p:nvSpPr>
          <p:spPr>
            <a:xfrm>
              <a:off x="974317" y="3356992"/>
              <a:ext cx="2110107" cy="201622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971600" y="3456157"/>
              <a:ext cx="1453855" cy="737820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1088604" y="3440198"/>
              <a:ext cx="1336854" cy="534392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1238110" y="3421398"/>
              <a:ext cx="1187346" cy="294704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Freeform 154"/>
            <p:cNvSpPr/>
            <p:nvPr/>
          </p:nvSpPr>
          <p:spPr>
            <a:xfrm flipH="1">
              <a:off x="2425454" y="3434625"/>
              <a:ext cx="626217" cy="759352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Freeform 155"/>
            <p:cNvSpPr/>
            <p:nvPr/>
          </p:nvSpPr>
          <p:spPr>
            <a:xfrm flipH="1">
              <a:off x="2425456" y="3424603"/>
              <a:ext cx="567714" cy="549986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Freeform 156"/>
            <p:cNvSpPr/>
            <p:nvPr/>
          </p:nvSpPr>
          <p:spPr>
            <a:xfrm flipH="1">
              <a:off x="2425456" y="3412797"/>
              <a:ext cx="405209" cy="303304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4713995" y="1641131"/>
            <a:ext cx="325026" cy="455201"/>
            <a:chOff x="4713995" y="1641131"/>
            <a:chExt cx="325026" cy="455201"/>
          </a:xfrm>
        </p:grpSpPr>
        <p:sp>
          <p:nvSpPr>
            <p:cNvPr id="232" name="Chord 7"/>
            <p:cNvSpPr/>
            <p:nvPr/>
          </p:nvSpPr>
          <p:spPr>
            <a:xfrm>
              <a:off x="4758528" y="1836147"/>
              <a:ext cx="236400" cy="260185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21"/>
            <p:cNvGrpSpPr/>
            <p:nvPr/>
          </p:nvGrpSpPr>
          <p:grpSpPr>
            <a:xfrm>
              <a:off x="4713995" y="1641131"/>
              <a:ext cx="325026" cy="116140"/>
              <a:chOff x="3275856" y="2564904"/>
              <a:chExt cx="360040" cy="216161"/>
            </a:xfrm>
          </p:grpSpPr>
          <p:sp>
            <p:nvSpPr>
              <p:cNvPr id="237" name="Oval 25"/>
              <p:cNvSpPr/>
              <p:nvPr/>
            </p:nvSpPr>
            <p:spPr>
              <a:xfrm>
                <a:off x="3275856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Oval 26"/>
              <p:cNvSpPr/>
              <p:nvPr/>
            </p:nvSpPr>
            <p:spPr>
              <a:xfrm>
                <a:off x="3584890" y="2564904"/>
                <a:ext cx="51006" cy="21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764516" y="3355534"/>
            <a:ext cx="2570648" cy="2004982"/>
            <a:chOff x="750827" y="3365187"/>
            <a:chExt cx="2570648" cy="2004982"/>
          </a:xfrm>
        </p:grpSpPr>
        <p:sp>
          <p:nvSpPr>
            <p:cNvPr id="73" name="Freeform 72"/>
            <p:cNvSpPr/>
            <p:nvPr/>
          </p:nvSpPr>
          <p:spPr>
            <a:xfrm>
              <a:off x="750827" y="3930009"/>
              <a:ext cx="436798" cy="97357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 73"/>
            <p:cNvSpPr/>
            <p:nvPr/>
          </p:nvSpPr>
          <p:spPr>
            <a:xfrm flipH="1">
              <a:off x="2915817" y="3930009"/>
              <a:ext cx="405658" cy="985117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9" name="Group 186"/>
            <p:cNvGrpSpPr/>
            <p:nvPr/>
          </p:nvGrpSpPr>
          <p:grpSpPr>
            <a:xfrm>
              <a:off x="998489" y="3365187"/>
              <a:ext cx="2089235" cy="2004982"/>
              <a:chOff x="998489" y="3365187"/>
              <a:chExt cx="2089235" cy="2004982"/>
            </a:xfrm>
          </p:grpSpPr>
          <p:grpSp>
            <p:nvGrpSpPr>
              <p:cNvPr id="20" name="Group 56"/>
              <p:cNvGrpSpPr/>
              <p:nvPr/>
            </p:nvGrpSpPr>
            <p:grpSpPr>
              <a:xfrm>
                <a:off x="998489" y="3365187"/>
                <a:ext cx="2061344" cy="2004982"/>
                <a:chOff x="755576" y="2492896"/>
                <a:chExt cx="2061344" cy="2004982"/>
              </a:xfrm>
            </p:grpSpPr>
            <p:sp>
              <p:nvSpPr>
                <p:cNvPr id="79" name="Oval 68"/>
                <p:cNvSpPr/>
                <p:nvPr/>
              </p:nvSpPr>
              <p:spPr>
                <a:xfrm>
                  <a:off x="755576" y="2492896"/>
                  <a:ext cx="2061341" cy="2004982"/>
                </a:xfrm>
                <a:prstGeom prst="ellipse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755579" y="2532538"/>
                  <a:ext cx="1030670" cy="763975"/>
                </a:xfrm>
                <a:custGeom>
                  <a:avLst/>
                  <a:gdLst>
                    <a:gd name="connsiteX0" fmla="*/ 809468 w 809468"/>
                    <a:gd name="connsiteY0" fmla="*/ 0 h 569626"/>
                    <a:gd name="connsiteX1" fmla="*/ 659567 w 809468"/>
                    <a:gd name="connsiteY1" fmla="*/ 449705 h 569626"/>
                    <a:gd name="connsiteX2" fmla="*/ 0 w 809468"/>
                    <a:gd name="connsiteY2" fmla="*/ 569626 h 569626"/>
                    <a:gd name="connsiteX0" fmla="*/ 886810 w 886810"/>
                    <a:gd name="connsiteY0" fmla="*/ 0 h 584088"/>
                    <a:gd name="connsiteX1" fmla="*/ 736909 w 886810"/>
                    <a:gd name="connsiteY1" fmla="*/ 449705 h 584088"/>
                    <a:gd name="connsiteX2" fmla="*/ 0 w 886810"/>
                    <a:gd name="connsiteY2" fmla="*/ 584088 h 584088"/>
                    <a:gd name="connsiteX0" fmla="*/ 864096 w 880925"/>
                    <a:gd name="connsiteY0" fmla="*/ 0 h 648072"/>
                    <a:gd name="connsiteX1" fmla="*/ 736909 w 880925"/>
                    <a:gd name="connsiteY1" fmla="*/ 513689 h 648072"/>
                    <a:gd name="connsiteX2" fmla="*/ 0 w 880925"/>
                    <a:gd name="connsiteY2" fmla="*/ 648072 h 648072"/>
                    <a:gd name="connsiteX0" fmla="*/ 864096 w 864096"/>
                    <a:gd name="connsiteY0" fmla="*/ 0 h 648072"/>
                    <a:gd name="connsiteX1" fmla="*/ 648073 w 864096"/>
                    <a:gd name="connsiteY1" fmla="*/ 504056 h 648072"/>
                    <a:gd name="connsiteX2" fmla="*/ 0 w 864096"/>
                    <a:gd name="connsiteY2" fmla="*/ 648072 h 64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4096" h="648072">
                      <a:moveTo>
                        <a:pt x="864096" y="0"/>
                      </a:moveTo>
                      <a:cubicBezTo>
                        <a:pt x="856601" y="177383"/>
                        <a:pt x="792089" y="396044"/>
                        <a:pt x="648073" y="504056"/>
                      </a:cubicBezTo>
                      <a:cubicBezTo>
                        <a:pt x="504057" y="612068"/>
                        <a:pt x="262328" y="635580"/>
                        <a:pt x="0" y="648072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883592" y="2532538"/>
                  <a:ext cx="902660" cy="553335"/>
                </a:xfrm>
                <a:custGeom>
                  <a:avLst/>
                  <a:gdLst>
                    <a:gd name="connsiteX0" fmla="*/ 794479 w 794479"/>
                    <a:gd name="connsiteY0" fmla="*/ 0 h 429718"/>
                    <a:gd name="connsiteX1" fmla="*/ 464695 w 794479"/>
                    <a:gd name="connsiteY1" fmla="*/ 359764 h 429718"/>
                    <a:gd name="connsiteX2" fmla="*/ 0 w 794479"/>
                    <a:gd name="connsiteY2" fmla="*/ 419725 h 429718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6774" h="469389">
                      <a:moveTo>
                        <a:pt x="756774" y="0"/>
                      </a:moveTo>
                      <a:cubicBezTo>
                        <a:pt x="659825" y="194242"/>
                        <a:pt x="590824" y="318147"/>
                        <a:pt x="464695" y="393768"/>
                      </a:cubicBezTo>
                      <a:cubicBezTo>
                        <a:pt x="338566" y="469389"/>
                        <a:pt x="166141" y="458725"/>
                        <a:pt x="0" y="453729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1044508" y="2532538"/>
                  <a:ext cx="741742" cy="305150"/>
                </a:xfrm>
                <a:custGeom>
                  <a:avLst/>
                  <a:gdLst>
                    <a:gd name="connsiteX0" fmla="*/ 689548 w 689548"/>
                    <a:gd name="connsiteY0" fmla="*/ 0 h 209862"/>
                    <a:gd name="connsiteX1" fmla="*/ 344774 w 689548"/>
                    <a:gd name="connsiteY1" fmla="*/ 164892 h 209862"/>
                    <a:gd name="connsiteX2" fmla="*/ 0 w 689548"/>
                    <a:gd name="connsiteY2" fmla="*/ 209862 h 209862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863" h="258856">
                      <a:moveTo>
                        <a:pt x="621863" y="0"/>
                      </a:moveTo>
                      <a:cubicBezTo>
                        <a:pt x="580683" y="91052"/>
                        <a:pt x="448418" y="170743"/>
                        <a:pt x="344774" y="213886"/>
                      </a:cubicBezTo>
                      <a:cubicBezTo>
                        <a:pt x="241130" y="257029"/>
                        <a:pt x="114924" y="253859"/>
                        <a:pt x="0" y="258856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 flipH="1">
                  <a:off x="1786248" y="2532538"/>
                  <a:ext cx="1030672" cy="763975"/>
                </a:xfrm>
                <a:custGeom>
                  <a:avLst/>
                  <a:gdLst>
                    <a:gd name="connsiteX0" fmla="*/ 809468 w 809468"/>
                    <a:gd name="connsiteY0" fmla="*/ 0 h 569626"/>
                    <a:gd name="connsiteX1" fmla="*/ 659567 w 809468"/>
                    <a:gd name="connsiteY1" fmla="*/ 449705 h 569626"/>
                    <a:gd name="connsiteX2" fmla="*/ 0 w 809468"/>
                    <a:gd name="connsiteY2" fmla="*/ 569626 h 569626"/>
                    <a:gd name="connsiteX0" fmla="*/ 886810 w 886810"/>
                    <a:gd name="connsiteY0" fmla="*/ 0 h 584088"/>
                    <a:gd name="connsiteX1" fmla="*/ 736909 w 886810"/>
                    <a:gd name="connsiteY1" fmla="*/ 449705 h 584088"/>
                    <a:gd name="connsiteX2" fmla="*/ 0 w 886810"/>
                    <a:gd name="connsiteY2" fmla="*/ 584088 h 584088"/>
                    <a:gd name="connsiteX0" fmla="*/ 864096 w 880925"/>
                    <a:gd name="connsiteY0" fmla="*/ 0 h 648072"/>
                    <a:gd name="connsiteX1" fmla="*/ 736909 w 880925"/>
                    <a:gd name="connsiteY1" fmla="*/ 513689 h 648072"/>
                    <a:gd name="connsiteX2" fmla="*/ 0 w 880925"/>
                    <a:gd name="connsiteY2" fmla="*/ 648072 h 648072"/>
                    <a:gd name="connsiteX0" fmla="*/ 864096 w 864096"/>
                    <a:gd name="connsiteY0" fmla="*/ 0 h 648072"/>
                    <a:gd name="connsiteX1" fmla="*/ 648073 w 864096"/>
                    <a:gd name="connsiteY1" fmla="*/ 504056 h 648072"/>
                    <a:gd name="connsiteX2" fmla="*/ 0 w 864096"/>
                    <a:gd name="connsiteY2" fmla="*/ 648072 h 64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4096" h="648072">
                      <a:moveTo>
                        <a:pt x="864096" y="0"/>
                      </a:moveTo>
                      <a:cubicBezTo>
                        <a:pt x="856601" y="177383"/>
                        <a:pt x="792089" y="396044"/>
                        <a:pt x="648073" y="504056"/>
                      </a:cubicBezTo>
                      <a:cubicBezTo>
                        <a:pt x="504057" y="612068"/>
                        <a:pt x="262328" y="635580"/>
                        <a:pt x="0" y="648072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 flipH="1">
                  <a:off x="1786250" y="2532538"/>
                  <a:ext cx="902661" cy="553335"/>
                </a:xfrm>
                <a:custGeom>
                  <a:avLst/>
                  <a:gdLst>
                    <a:gd name="connsiteX0" fmla="*/ 794479 w 794479"/>
                    <a:gd name="connsiteY0" fmla="*/ 0 h 429718"/>
                    <a:gd name="connsiteX1" fmla="*/ 464695 w 794479"/>
                    <a:gd name="connsiteY1" fmla="*/ 359764 h 429718"/>
                    <a:gd name="connsiteX2" fmla="*/ 0 w 794479"/>
                    <a:gd name="connsiteY2" fmla="*/ 419725 h 429718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6774" h="469389">
                      <a:moveTo>
                        <a:pt x="756774" y="0"/>
                      </a:moveTo>
                      <a:cubicBezTo>
                        <a:pt x="659825" y="194242"/>
                        <a:pt x="590824" y="318147"/>
                        <a:pt x="464695" y="393768"/>
                      </a:cubicBezTo>
                      <a:cubicBezTo>
                        <a:pt x="338566" y="469389"/>
                        <a:pt x="166141" y="458725"/>
                        <a:pt x="0" y="453729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 flipH="1">
                  <a:off x="1786250" y="2532538"/>
                  <a:ext cx="741742" cy="305150"/>
                </a:xfrm>
                <a:custGeom>
                  <a:avLst/>
                  <a:gdLst>
                    <a:gd name="connsiteX0" fmla="*/ 689548 w 689548"/>
                    <a:gd name="connsiteY0" fmla="*/ 0 h 209862"/>
                    <a:gd name="connsiteX1" fmla="*/ 344774 w 689548"/>
                    <a:gd name="connsiteY1" fmla="*/ 164892 h 209862"/>
                    <a:gd name="connsiteX2" fmla="*/ 0 w 689548"/>
                    <a:gd name="connsiteY2" fmla="*/ 209862 h 209862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863" h="258856">
                      <a:moveTo>
                        <a:pt x="621863" y="0"/>
                      </a:moveTo>
                      <a:cubicBezTo>
                        <a:pt x="580683" y="91052"/>
                        <a:pt x="448418" y="170743"/>
                        <a:pt x="344774" y="213886"/>
                      </a:cubicBezTo>
                      <a:cubicBezTo>
                        <a:pt x="241130" y="257029"/>
                        <a:pt x="114924" y="253859"/>
                        <a:pt x="0" y="258856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6" name="Oval 85"/>
              <p:cNvSpPr/>
              <p:nvPr/>
            </p:nvSpPr>
            <p:spPr>
              <a:xfrm>
                <a:off x="1951950" y="4437112"/>
                <a:ext cx="171779" cy="169773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" name="Group 99"/>
              <p:cNvGrpSpPr/>
              <p:nvPr/>
            </p:nvGrpSpPr>
            <p:grpSpPr>
              <a:xfrm>
                <a:off x="1780980" y="4175254"/>
                <a:ext cx="486765" cy="204823"/>
                <a:chOff x="1995445" y="3314205"/>
                <a:chExt cx="486765" cy="204823"/>
              </a:xfrm>
            </p:grpSpPr>
            <p:sp>
              <p:nvSpPr>
                <p:cNvPr id="88" name="Oval 87"/>
                <p:cNvSpPr/>
                <p:nvPr/>
              </p:nvSpPr>
              <p:spPr>
                <a:xfrm>
                  <a:off x="1995445" y="3314205"/>
                  <a:ext cx="107004" cy="20482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2375206" y="3314205"/>
                  <a:ext cx="107004" cy="20482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" name="Group 41"/>
              <p:cNvGrpSpPr/>
              <p:nvPr/>
            </p:nvGrpSpPr>
            <p:grpSpPr>
              <a:xfrm>
                <a:off x="1008970" y="4336638"/>
                <a:ext cx="2078754" cy="936104"/>
                <a:chOff x="1043608" y="2780928"/>
                <a:chExt cx="1872208" cy="1152128"/>
              </a:xfrm>
            </p:grpSpPr>
            <p:sp>
              <p:nvSpPr>
                <p:cNvPr id="114" name="Freeform 113"/>
                <p:cNvSpPr/>
                <p:nvPr/>
              </p:nvSpPr>
              <p:spPr>
                <a:xfrm>
                  <a:off x="1043608" y="2780928"/>
                  <a:ext cx="1872208" cy="1152128"/>
                </a:xfrm>
                <a:custGeom>
                  <a:avLst/>
                  <a:gdLst>
                    <a:gd name="connsiteX0" fmla="*/ 409575 w 2260600"/>
                    <a:gd name="connsiteY0" fmla="*/ 60325 h 1258887"/>
                    <a:gd name="connsiteX1" fmla="*/ 1114425 w 2260600"/>
                    <a:gd name="connsiteY1" fmla="*/ 260350 h 1258887"/>
                    <a:gd name="connsiteX2" fmla="*/ 2047875 w 2260600"/>
                    <a:gd name="connsiteY2" fmla="*/ 88900 h 1258887"/>
                    <a:gd name="connsiteX3" fmla="*/ 2105025 w 2260600"/>
                    <a:gd name="connsiteY3" fmla="*/ 774700 h 1258887"/>
                    <a:gd name="connsiteX4" fmla="*/ 1114425 w 2260600"/>
                    <a:gd name="connsiteY4" fmla="*/ 1231900 h 1258887"/>
                    <a:gd name="connsiteX5" fmla="*/ 152400 w 2260600"/>
                    <a:gd name="connsiteY5" fmla="*/ 612775 h 1258887"/>
                    <a:gd name="connsiteX6" fmla="*/ 200025 w 2260600"/>
                    <a:gd name="connsiteY6" fmla="*/ 88900 h 1258887"/>
                    <a:gd name="connsiteX7" fmla="*/ 409575 w 2260600"/>
                    <a:gd name="connsiteY7" fmla="*/ 60325 h 1258887"/>
                    <a:gd name="connsiteX0" fmla="*/ 200025 w 2260600"/>
                    <a:gd name="connsiteY0" fmla="*/ 85725 h 1255712"/>
                    <a:gd name="connsiteX1" fmla="*/ 1114425 w 2260600"/>
                    <a:gd name="connsiteY1" fmla="*/ 257175 h 1255712"/>
                    <a:gd name="connsiteX2" fmla="*/ 2047875 w 2260600"/>
                    <a:gd name="connsiteY2" fmla="*/ 85725 h 1255712"/>
                    <a:gd name="connsiteX3" fmla="*/ 2105025 w 2260600"/>
                    <a:gd name="connsiteY3" fmla="*/ 771525 h 1255712"/>
                    <a:gd name="connsiteX4" fmla="*/ 1114425 w 2260600"/>
                    <a:gd name="connsiteY4" fmla="*/ 1228725 h 1255712"/>
                    <a:gd name="connsiteX5" fmla="*/ 152400 w 2260600"/>
                    <a:gd name="connsiteY5" fmla="*/ 609600 h 1255712"/>
                    <a:gd name="connsiteX6" fmla="*/ 200025 w 2260600"/>
                    <a:gd name="connsiteY6" fmla="*/ 85725 h 1255712"/>
                    <a:gd name="connsiteX0" fmla="*/ 228217 w 2254961"/>
                    <a:gd name="connsiteY0" fmla="*/ 86493 h 1255712"/>
                    <a:gd name="connsiteX1" fmla="*/ 1108786 w 2254961"/>
                    <a:gd name="connsiteY1" fmla="*/ 257175 h 1255712"/>
                    <a:gd name="connsiteX2" fmla="*/ 2042236 w 2254961"/>
                    <a:gd name="connsiteY2" fmla="*/ 85725 h 1255712"/>
                    <a:gd name="connsiteX3" fmla="*/ 2099386 w 2254961"/>
                    <a:gd name="connsiteY3" fmla="*/ 771525 h 1255712"/>
                    <a:gd name="connsiteX4" fmla="*/ 1108786 w 2254961"/>
                    <a:gd name="connsiteY4" fmla="*/ 1228725 h 1255712"/>
                    <a:gd name="connsiteX5" fmla="*/ 146761 w 2254961"/>
                    <a:gd name="connsiteY5" fmla="*/ 609600 h 1255712"/>
                    <a:gd name="connsiteX6" fmla="*/ 228217 w 2254961"/>
                    <a:gd name="connsiteY6" fmla="*/ 86493 h 1255712"/>
                    <a:gd name="connsiteX0" fmla="*/ 146762 w 2173506"/>
                    <a:gd name="connsiteY0" fmla="*/ 86493 h 1234885"/>
                    <a:gd name="connsiteX1" fmla="*/ 1027331 w 2173506"/>
                    <a:gd name="connsiteY1" fmla="*/ 257175 h 1234885"/>
                    <a:gd name="connsiteX2" fmla="*/ 1960781 w 2173506"/>
                    <a:gd name="connsiteY2" fmla="*/ 85725 h 1234885"/>
                    <a:gd name="connsiteX3" fmla="*/ 2017931 w 2173506"/>
                    <a:gd name="connsiteY3" fmla="*/ 771525 h 1234885"/>
                    <a:gd name="connsiteX4" fmla="*/ 1027331 w 2173506"/>
                    <a:gd name="connsiteY4" fmla="*/ 1228725 h 1234885"/>
                    <a:gd name="connsiteX5" fmla="*/ 146761 w 2173506"/>
                    <a:gd name="connsiteY5" fmla="*/ 734565 h 1234885"/>
                    <a:gd name="connsiteX6" fmla="*/ 146762 w 2173506"/>
                    <a:gd name="connsiteY6" fmla="*/ 86493 h 1234885"/>
                    <a:gd name="connsiteX0" fmla="*/ 146762 w 2177356"/>
                    <a:gd name="connsiteY0" fmla="*/ 86493 h 1100766"/>
                    <a:gd name="connsiteX1" fmla="*/ 1027331 w 2177356"/>
                    <a:gd name="connsiteY1" fmla="*/ 257175 h 1100766"/>
                    <a:gd name="connsiteX2" fmla="*/ 1960781 w 2177356"/>
                    <a:gd name="connsiteY2" fmla="*/ 85725 h 1100766"/>
                    <a:gd name="connsiteX3" fmla="*/ 2017931 w 2177356"/>
                    <a:gd name="connsiteY3" fmla="*/ 771525 h 1100766"/>
                    <a:gd name="connsiteX4" fmla="*/ 1004230 w 2177356"/>
                    <a:gd name="connsiteY4" fmla="*/ 1094606 h 1100766"/>
                    <a:gd name="connsiteX5" fmla="*/ 146761 w 2177356"/>
                    <a:gd name="connsiteY5" fmla="*/ 734565 h 1100766"/>
                    <a:gd name="connsiteX6" fmla="*/ 146762 w 2177356"/>
                    <a:gd name="connsiteY6" fmla="*/ 86493 h 1100766"/>
                    <a:gd name="connsiteX0" fmla="*/ 146762 w 2112834"/>
                    <a:gd name="connsiteY0" fmla="*/ 92334 h 1112448"/>
                    <a:gd name="connsiteX1" fmla="*/ 1027331 w 2112834"/>
                    <a:gd name="connsiteY1" fmla="*/ 263016 h 1112448"/>
                    <a:gd name="connsiteX2" fmla="*/ 1960781 w 2112834"/>
                    <a:gd name="connsiteY2" fmla="*/ 91566 h 1112448"/>
                    <a:gd name="connsiteX3" fmla="*/ 1939650 w 2112834"/>
                    <a:gd name="connsiteY3" fmla="*/ 812415 h 1112448"/>
                    <a:gd name="connsiteX4" fmla="*/ 1004230 w 2112834"/>
                    <a:gd name="connsiteY4" fmla="*/ 1100447 h 1112448"/>
                    <a:gd name="connsiteX5" fmla="*/ 146761 w 2112834"/>
                    <a:gd name="connsiteY5" fmla="*/ 740406 h 1112448"/>
                    <a:gd name="connsiteX6" fmla="*/ 146762 w 2112834"/>
                    <a:gd name="connsiteY6" fmla="*/ 92334 h 1112448"/>
                    <a:gd name="connsiteX0" fmla="*/ 146762 w 2169654"/>
                    <a:gd name="connsiteY0" fmla="*/ 91565 h 1111679"/>
                    <a:gd name="connsiteX1" fmla="*/ 1027331 w 2169654"/>
                    <a:gd name="connsiteY1" fmla="*/ 262247 h 1111679"/>
                    <a:gd name="connsiteX2" fmla="*/ 2017602 w 2169654"/>
                    <a:gd name="connsiteY2" fmla="*/ 91566 h 1111679"/>
                    <a:gd name="connsiteX3" fmla="*/ 1939650 w 2169654"/>
                    <a:gd name="connsiteY3" fmla="*/ 811646 h 1111679"/>
                    <a:gd name="connsiteX4" fmla="*/ 1004230 w 2169654"/>
                    <a:gd name="connsiteY4" fmla="*/ 1099678 h 1111679"/>
                    <a:gd name="connsiteX5" fmla="*/ 146761 w 2169654"/>
                    <a:gd name="connsiteY5" fmla="*/ 739637 h 1111679"/>
                    <a:gd name="connsiteX6" fmla="*/ 146762 w 2169654"/>
                    <a:gd name="connsiteY6" fmla="*/ 91565 h 1111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9654" h="1111679">
                      <a:moveTo>
                        <a:pt x="146762" y="91565"/>
                      </a:moveTo>
                      <a:cubicBezTo>
                        <a:pt x="293524" y="12000"/>
                        <a:pt x="715524" y="262247"/>
                        <a:pt x="1027331" y="262247"/>
                      </a:cubicBezTo>
                      <a:cubicBezTo>
                        <a:pt x="1339138" y="262247"/>
                        <a:pt x="1865549" y="0"/>
                        <a:pt x="2017602" y="91566"/>
                      </a:cubicBezTo>
                      <a:cubicBezTo>
                        <a:pt x="2169655" y="183132"/>
                        <a:pt x="2108545" y="643627"/>
                        <a:pt x="1939650" y="811646"/>
                      </a:cubicBezTo>
                      <a:cubicBezTo>
                        <a:pt x="1770755" y="979665"/>
                        <a:pt x="1303045" y="1111679"/>
                        <a:pt x="1004230" y="1099678"/>
                      </a:cubicBezTo>
                      <a:cubicBezTo>
                        <a:pt x="705415" y="1087677"/>
                        <a:pt x="289672" y="907656"/>
                        <a:pt x="146761" y="739637"/>
                      </a:cubicBezTo>
                      <a:cubicBezTo>
                        <a:pt x="3850" y="571618"/>
                        <a:pt x="0" y="171130"/>
                        <a:pt x="146762" y="91565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1115617" y="2924943"/>
                  <a:ext cx="1728192" cy="288033"/>
                </a:xfrm>
                <a:custGeom>
                  <a:avLst/>
                  <a:gdLst>
                    <a:gd name="connsiteX0" fmla="*/ 0 w 1724025"/>
                    <a:gd name="connsiteY0" fmla="*/ 9525 h 287337"/>
                    <a:gd name="connsiteX1" fmla="*/ 800100 w 1724025"/>
                    <a:gd name="connsiteY1" fmla="*/ 285750 h 287337"/>
                    <a:gd name="connsiteX2" fmla="*/ 1724025 w 1724025"/>
                    <a:gd name="connsiteY2" fmla="*/ 0 h 287337"/>
                    <a:gd name="connsiteX0" fmla="*/ 0 w 1713309"/>
                    <a:gd name="connsiteY0" fmla="*/ 0 h 351528"/>
                    <a:gd name="connsiteX1" fmla="*/ 789384 w 1713309"/>
                    <a:gd name="connsiteY1" fmla="*/ 342131 h 351528"/>
                    <a:gd name="connsiteX2" fmla="*/ 1713309 w 1713309"/>
                    <a:gd name="connsiteY2" fmla="*/ 56381 h 351528"/>
                    <a:gd name="connsiteX0" fmla="*/ 0 w 1728192"/>
                    <a:gd name="connsiteY0" fmla="*/ 0 h 342131"/>
                    <a:gd name="connsiteX1" fmla="*/ 789384 w 1728192"/>
                    <a:gd name="connsiteY1" fmla="*/ 342131 h 342131"/>
                    <a:gd name="connsiteX2" fmla="*/ 1728192 w 1728192"/>
                    <a:gd name="connsiteY2" fmla="*/ 0 h 342131"/>
                    <a:gd name="connsiteX0" fmla="*/ 0 w 1728192"/>
                    <a:gd name="connsiteY0" fmla="*/ 0 h 288033"/>
                    <a:gd name="connsiteX1" fmla="*/ 792087 w 1728192"/>
                    <a:gd name="connsiteY1" fmla="*/ 288033 h 288033"/>
                    <a:gd name="connsiteX2" fmla="*/ 1728192 w 1728192"/>
                    <a:gd name="connsiteY2" fmla="*/ 0 h 288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28192" h="288033">
                      <a:moveTo>
                        <a:pt x="0" y="0"/>
                      </a:moveTo>
                      <a:cubicBezTo>
                        <a:pt x="256381" y="138906"/>
                        <a:pt x="504055" y="288033"/>
                        <a:pt x="792087" y="288033"/>
                      </a:cubicBezTo>
                      <a:cubicBezTo>
                        <a:pt x="1080119" y="288033"/>
                        <a:pt x="1409898" y="142081"/>
                        <a:pt x="1728192" y="0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>
                  <a:off x="1115616" y="3438525"/>
                  <a:ext cx="1656184" cy="360929"/>
                </a:xfrm>
                <a:custGeom>
                  <a:avLst/>
                  <a:gdLst>
                    <a:gd name="connsiteX0" fmla="*/ 0 w 1752600"/>
                    <a:gd name="connsiteY0" fmla="*/ 9525 h 268288"/>
                    <a:gd name="connsiteX1" fmla="*/ 809625 w 1752600"/>
                    <a:gd name="connsiteY1" fmla="*/ 266700 h 268288"/>
                    <a:gd name="connsiteX2" fmla="*/ 1752600 w 1752600"/>
                    <a:gd name="connsiteY2" fmla="*/ 0 h 268288"/>
                    <a:gd name="connsiteX0" fmla="*/ 0 w 1752600"/>
                    <a:gd name="connsiteY0" fmla="*/ 0 h 267589"/>
                    <a:gd name="connsiteX1" fmla="*/ 809625 w 1752600"/>
                    <a:gd name="connsiteY1" fmla="*/ 257175 h 267589"/>
                    <a:gd name="connsiteX2" fmla="*/ 1752600 w 1752600"/>
                    <a:gd name="connsiteY2" fmla="*/ 62483 h 267589"/>
                    <a:gd name="connsiteX0" fmla="*/ 0 w 1752600"/>
                    <a:gd name="connsiteY0" fmla="*/ 0 h 360929"/>
                    <a:gd name="connsiteX1" fmla="*/ 838200 w 1752600"/>
                    <a:gd name="connsiteY1" fmla="*/ 350515 h 360929"/>
                    <a:gd name="connsiteX2" fmla="*/ 1752600 w 1752600"/>
                    <a:gd name="connsiteY2" fmla="*/ 62483 h 360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52600" h="360929">
                      <a:moveTo>
                        <a:pt x="0" y="0"/>
                      </a:moveTo>
                      <a:cubicBezTo>
                        <a:pt x="258762" y="129381"/>
                        <a:pt x="546100" y="340101"/>
                        <a:pt x="838200" y="350515"/>
                      </a:cubicBezTo>
                      <a:cubicBezTo>
                        <a:pt x="1130300" y="360929"/>
                        <a:pt x="1427162" y="195039"/>
                        <a:pt x="1752600" y="6248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40" name="Group 139"/>
          <p:cNvGrpSpPr/>
          <p:nvPr/>
        </p:nvGrpSpPr>
        <p:grpSpPr>
          <a:xfrm>
            <a:off x="5580112" y="2937644"/>
            <a:ext cx="2993520" cy="4335022"/>
            <a:chOff x="5572261" y="2926855"/>
            <a:chExt cx="2993520" cy="4335022"/>
          </a:xfrm>
        </p:grpSpPr>
        <p:sp>
          <p:nvSpPr>
            <p:cNvPr id="160" name="Freeform 159"/>
            <p:cNvSpPr/>
            <p:nvPr/>
          </p:nvSpPr>
          <p:spPr>
            <a:xfrm rot="992792">
              <a:off x="5572261" y="3967933"/>
              <a:ext cx="425628" cy="129427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Freeform 161"/>
            <p:cNvSpPr/>
            <p:nvPr/>
          </p:nvSpPr>
          <p:spPr>
            <a:xfrm rot="20934843" flipH="1">
              <a:off x="8109233" y="4038792"/>
              <a:ext cx="456548" cy="129427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185"/>
            <p:cNvGrpSpPr/>
            <p:nvPr/>
          </p:nvGrpSpPr>
          <p:grpSpPr>
            <a:xfrm>
              <a:off x="5724128" y="2926855"/>
              <a:ext cx="2657657" cy="4335022"/>
              <a:chOff x="5724128" y="2926855"/>
              <a:chExt cx="2657657" cy="4335022"/>
            </a:xfrm>
          </p:grpSpPr>
          <p:sp>
            <p:nvSpPr>
              <p:cNvPr id="166" name="Chord 165"/>
              <p:cNvSpPr/>
              <p:nvPr/>
            </p:nvSpPr>
            <p:spPr>
              <a:xfrm>
                <a:off x="5724128" y="3429000"/>
                <a:ext cx="2657657" cy="3832877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6409285" y="2926855"/>
                <a:ext cx="1287340" cy="1145866"/>
                <a:chOff x="-1009262" y="1732638"/>
                <a:chExt cx="1033010" cy="831187"/>
              </a:xfrm>
              <a:solidFill>
                <a:srgbClr val="FF3300"/>
              </a:solidFill>
            </p:grpSpPr>
            <p:sp>
              <p:nvSpPr>
                <p:cNvPr id="168" name="Freeform 10"/>
                <p:cNvSpPr/>
                <p:nvPr/>
              </p:nvSpPr>
              <p:spPr>
                <a:xfrm>
                  <a:off x="-1009262" y="2036176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9" name="Chord 11"/>
                <p:cNvSpPr/>
                <p:nvPr/>
              </p:nvSpPr>
              <p:spPr>
                <a:xfrm>
                  <a:off x="-779704" y="1732638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6" name="Group 158"/>
              <p:cNvGrpSpPr/>
              <p:nvPr/>
            </p:nvGrpSpPr>
            <p:grpSpPr>
              <a:xfrm>
                <a:off x="6672261" y="3914244"/>
                <a:ext cx="714588" cy="275943"/>
                <a:chOff x="5132512" y="2335237"/>
                <a:chExt cx="544272" cy="189915"/>
              </a:xfrm>
            </p:grpSpPr>
            <p:sp>
              <p:nvSpPr>
                <p:cNvPr id="171" name="Oval 170"/>
                <p:cNvSpPr/>
                <p:nvPr/>
              </p:nvSpPr>
              <p:spPr>
                <a:xfrm>
                  <a:off x="5132512" y="2335239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5579916" y="2335237"/>
                  <a:ext cx="96868" cy="18991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7" name="Group 117"/>
              <p:cNvGrpSpPr/>
              <p:nvPr/>
            </p:nvGrpSpPr>
            <p:grpSpPr>
              <a:xfrm>
                <a:off x="5836297" y="4476235"/>
                <a:ext cx="2471420" cy="641894"/>
                <a:chOff x="3355340" y="3538220"/>
                <a:chExt cx="2471420" cy="641894"/>
              </a:xfrm>
            </p:grpSpPr>
            <p:sp>
              <p:nvSpPr>
                <p:cNvPr id="174" name="Freeform 173"/>
                <p:cNvSpPr/>
                <p:nvPr/>
              </p:nvSpPr>
              <p:spPr>
                <a:xfrm>
                  <a:off x="3923928" y="3573016"/>
                  <a:ext cx="1296144" cy="607098"/>
                </a:xfrm>
                <a:custGeom>
                  <a:avLst/>
                  <a:gdLst>
                    <a:gd name="connsiteX0" fmla="*/ 179010 w 1524001"/>
                    <a:gd name="connsiteY0" fmla="*/ 74991 h 648306"/>
                    <a:gd name="connsiteX1" fmla="*/ 91924 w 1524001"/>
                    <a:gd name="connsiteY1" fmla="*/ 524934 h 648306"/>
                    <a:gd name="connsiteX2" fmla="*/ 730553 w 1524001"/>
                    <a:gd name="connsiteY2" fmla="*/ 641048 h 648306"/>
                    <a:gd name="connsiteX3" fmla="*/ 1427239 w 1524001"/>
                    <a:gd name="connsiteY3" fmla="*/ 553963 h 648306"/>
                    <a:gd name="connsiteX4" fmla="*/ 1311124 w 1524001"/>
                    <a:gd name="connsiteY4" fmla="*/ 74991 h 648306"/>
                    <a:gd name="connsiteX5" fmla="*/ 730553 w 1524001"/>
                    <a:gd name="connsiteY5" fmla="*/ 104020 h 648306"/>
                    <a:gd name="connsiteX6" fmla="*/ 179010 w 1524001"/>
                    <a:gd name="connsiteY6" fmla="*/ 74991 h 648306"/>
                    <a:gd name="connsiteX0" fmla="*/ 158576 w 1528088"/>
                    <a:gd name="connsiteY0" fmla="*/ 70152 h 684508"/>
                    <a:gd name="connsiteX1" fmla="*/ 96011 w 1528088"/>
                    <a:gd name="connsiteY1" fmla="*/ 561136 h 684508"/>
                    <a:gd name="connsiteX2" fmla="*/ 734640 w 1528088"/>
                    <a:gd name="connsiteY2" fmla="*/ 677250 h 684508"/>
                    <a:gd name="connsiteX3" fmla="*/ 1431326 w 1528088"/>
                    <a:gd name="connsiteY3" fmla="*/ 590165 h 684508"/>
                    <a:gd name="connsiteX4" fmla="*/ 1315211 w 1528088"/>
                    <a:gd name="connsiteY4" fmla="*/ 111193 h 684508"/>
                    <a:gd name="connsiteX5" fmla="*/ 734640 w 1528088"/>
                    <a:gd name="connsiteY5" fmla="*/ 140222 h 684508"/>
                    <a:gd name="connsiteX6" fmla="*/ 158576 w 1528088"/>
                    <a:gd name="connsiteY6" fmla="*/ 70152 h 684508"/>
                    <a:gd name="connsiteX0" fmla="*/ 158576 w 1527337"/>
                    <a:gd name="connsiteY0" fmla="*/ 74991 h 696187"/>
                    <a:gd name="connsiteX1" fmla="*/ 96011 w 1527337"/>
                    <a:gd name="connsiteY1" fmla="*/ 565975 h 696187"/>
                    <a:gd name="connsiteX2" fmla="*/ 734640 w 1527337"/>
                    <a:gd name="connsiteY2" fmla="*/ 682089 h 696187"/>
                    <a:gd name="connsiteX3" fmla="*/ 1431326 w 1527337"/>
                    <a:gd name="connsiteY3" fmla="*/ 595004 h 696187"/>
                    <a:gd name="connsiteX4" fmla="*/ 1310704 w 1527337"/>
                    <a:gd name="connsiteY4" fmla="*/ 74991 h 696187"/>
                    <a:gd name="connsiteX5" fmla="*/ 734640 w 1527337"/>
                    <a:gd name="connsiteY5" fmla="*/ 145061 h 696187"/>
                    <a:gd name="connsiteX6" fmla="*/ 158576 w 1527337"/>
                    <a:gd name="connsiteY6" fmla="*/ 74991 h 696187"/>
                    <a:gd name="connsiteX0" fmla="*/ 168018 w 1536779"/>
                    <a:gd name="connsiteY0" fmla="*/ 74991 h 696187"/>
                    <a:gd name="connsiteX1" fmla="*/ 96011 w 1536779"/>
                    <a:gd name="connsiteY1" fmla="*/ 579048 h 696187"/>
                    <a:gd name="connsiteX2" fmla="*/ 744082 w 1536779"/>
                    <a:gd name="connsiteY2" fmla="*/ 682089 h 696187"/>
                    <a:gd name="connsiteX3" fmla="*/ 1440768 w 1536779"/>
                    <a:gd name="connsiteY3" fmla="*/ 595004 h 696187"/>
                    <a:gd name="connsiteX4" fmla="*/ 1320146 w 1536779"/>
                    <a:gd name="connsiteY4" fmla="*/ 74991 h 696187"/>
                    <a:gd name="connsiteX5" fmla="*/ 744082 w 1536779"/>
                    <a:gd name="connsiteY5" fmla="*/ 145061 h 696187"/>
                    <a:gd name="connsiteX6" fmla="*/ 168018 w 1536779"/>
                    <a:gd name="connsiteY6" fmla="*/ 74991 h 696187"/>
                    <a:gd name="connsiteX0" fmla="*/ 168018 w 1488166"/>
                    <a:gd name="connsiteY0" fmla="*/ 72331 h 679429"/>
                    <a:gd name="connsiteX1" fmla="*/ 96011 w 1488166"/>
                    <a:gd name="connsiteY1" fmla="*/ 576388 h 679429"/>
                    <a:gd name="connsiteX2" fmla="*/ 744082 w 1488166"/>
                    <a:gd name="connsiteY2" fmla="*/ 679429 h 679429"/>
                    <a:gd name="connsiteX3" fmla="*/ 1392155 w 1488166"/>
                    <a:gd name="connsiteY3" fmla="*/ 576388 h 679429"/>
                    <a:gd name="connsiteX4" fmla="*/ 1320146 w 1488166"/>
                    <a:gd name="connsiteY4" fmla="*/ 72331 h 679429"/>
                    <a:gd name="connsiteX5" fmla="*/ 744082 w 1488166"/>
                    <a:gd name="connsiteY5" fmla="*/ 142401 h 679429"/>
                    <a:gd name="connsiteX6" fmla="*/ 168018 w 1488166"/>
                    <a:gd name="connsiteY6" fmla="*/ 72331 h 679429"/>
                    <a:gd name="connsiteX0" fmla="*/ 168018 w 1488166"/>
                    <a:gd name="connsiteY0" fmla="*/ 72331 h 679429"/>
                    <a:gd name="connsiteX1" fmla="*/ 96011 w 1488166"/>
                    <a:gd name="connsiteY1" fmla="*/ 576388 h 679429"/>
                    <a:gd name="connsiteX2" fmla="*/ 744082 w 1488166"/>
                    <a:gd name="connsiteY2" fmla="*/ 679429 h 679429"/>
                    <a:gd name="connsiteX3" fmla="*/ 1392155 w 1488166"/>
                    <a:gd name="connsiteY3" fmla="*/ 576388 h 679429"/>
                    <a:gd name="connsiteX4" fmla="*/ 1320146 w 1488166"/>
                    <a:gd name="connsiteY4" fmla="*/ 72331 h 679429"/>
                    <a:gd name="connsiteX5" fmla="*/ 744082 w 1488166"/>
                    <a:gd name="connsiteY5" fmla="*/ 142401 h 679429"/>
                    <a:gd name="connsiteX6" fmla="*/ 168018 w 1488166"/>
                    <a:gd name="connsiteY6" fmla="*/ 72331 h 679429"/>
                    <a:gd name="connsiteX0" fmla="*/ 168018 w 1428158"/>
                    <a:gd name="connsiteY0" fmla="*/ 72331 h 679429"/>
                    <a:gd name="connsiteX1" fmla="*/ 96011 w 1428158"/>
                    <a:gd name="connsiteY1" fmla="*/ 576388 h 679429"/>
                    <a:gd name="connsiteX2" fmla="*/ 744082 w 1428158"/>
                    <a:gd name="connsiteY2" fmla="*/ 679429 h 679429"/>
                    <a:gd name="connsiteX3" fmla="*/ 1392155 w 1428158"/>
                    <a:gd name="connsiteY3" fmla="*/ 576388 h 679429"/>
                    <a:gd name="connsiteX4" fmla="*/ 1320146 w 1428158"/>
                    <a:gd name="connsiteY4" fmla="*/ 72331 h 679429"/>
                    <a:gd name="connsiteX5" fmla="*/ 744082 w 1428158"/>
                    <a:gd name="connsiteY5" fmla="*/ 142401 h 679429"/>
                    <a:gd name="connsiteX6" fmla="*/ 168018 w 1428158"/>
                    <a:gd name="connsiteY6" fmla="*/ 72331 h 679429"/>
                    <a:gd name="connsiteX0" fmla="*/ 168018 w 1392155"/>
                    <a:gd name="connsiteY0" fmla="*/ 72331 h 679429"/>
                    <a:gd name="connsiteX1" fmla="*/ 96011 w 1392155"/>
                    <a:gd name="connsiteY1" fmla="*/ 576388 h 679429"/>
                    <a:gd name="connsiteX2" fmla="*/ 744082 w 1392155"/>
                    <a:gd name="connsiteY2" fmla="*/ 679429 h 679429"/>
                    <a:gd name="connsiteX3" fmla="*/ 1392155 w 1392155"/>
                    <a:gd name="connsiteY3" fmla="*/ 576388 h 679429"/>
                    <a:gd name="connsiteX4" fmla="*/ 1320146 w 1392155"/>
                    <a:gd name="connsiteY4" fmla="*/ 72331 h 679429"/>
                    <a:gd name="connsiteX5" fmla="*/ 744082 w 1392155"/>
                    <a:gd name="connsiteY5" fmla="*/ 142401 h 679429"/>
                    <a:gd name="connsiteX6" fmla="*/ 168018 w 1392155"/>
                    <a:gd name="connsiteY6" fmla="*/ 72331 h 679429"/>
                    <a:gd name="connsiteX0" fmla="*/ 168018 w 1392155"/>
                    <a:gd name="connsiteY0" fmla="*/ 72331 h 679429"/>
                    <a:gd name="connsiteX1" fmla="*/ 96011 w 1392155"/>
                    <a:gd name="connsiteY1" fmla="*/ 576388 h 679429"/>
                    <a:gd name="connsiteX2" fmla="*/ 744082 w 1392155"/>
                    <a:gd name="connsiteY2" fmla="*/ 679429 h 679429"/>
                    <a:gd name="connsiteX3" fmla="*/ 1392155 w 1392155"/>
                    <a:gd name="connsiteY3" fmla="*/ 576388 h 679429"/>
                    <a:gd name="connsiteX4" fmla="*/ 1320146 w 1392155"/>
                    <a:gd name="connsiteY4" fmla="*/ 72331 h 679429"/>
                    <a:gd name="connsiteX5" fmla="*/ 744082 w 1392155"/>
                    <a:gd name="connsiteY5" fmla="*/ 142401 h 679429"/>
                    <a:gd name="connsiteX6" fmla="*/ 168018 w 1392155"/>
                    <a:gd name="connsiteY6" fmla="*/ 72331 h 679429"/>
                    <a:gd name="connsiteX0" fmla="*/ 168018 w 1392155"/>
                    <a:gd name="connsiteY0" fmla="*/ 72331 h 679429"/>
                    <a:gd name="connsiteX1" fmla="*/ 96011 w 1392155"/>
                    <a:gd name="connsiteY1" fmla="*/ 576388 h 679429"/>
                    <a:gd name="connsiteX2" fmla="*/ 744082 w 1392155"/>
                    <a:gd name="connsiteY2" fmla="*/ 679429 h 679429"/>
                    <a:gd name="connsiteX3" fmla="*/ 1392155 w 1392155"/>
                    <a:gd name="connsiteY3" fmla="*/ 576388 h 679429"/>
                    <a:gd name="connsiteX4" fmla="*/ 1320146 w 1392155"/>
                    <a:gd name="connsiteY4" fmla="*/ 72331 h 679429"/>
                    <a:gd name="connsiteX5" fmla="*/ 744082 w 1392155"/>
                    <a:gd name="connsiteY5" fmla="*/ 142401 h 679429"/>
                    <a:gd name="connsiteX6" fmla="*/ 168018 w 1392155"/>
                    <a:gd name="connsiteY6" fmla="*/ 72331 h 679429"/>
                    <a:gd name="connsiteX0" fmla="*/ 168018 w 1392155"/>
                    <a:gd name="connsiteY0" fmla="*/ 0 h 607098"/>
                    <a:gd name="connsiteX1" fmla="*/ 96011 w 1392155"/>
                    <a:gd name="connsiteY1" fmla="*/ 504057 h 607098"/>
                    <a:gd name="connsiteX2" fmla="*/ 744082 w 1392155"/>
                    <a:gd name="connsiteY2" fmla="*/ 607098 h 607098"/>
                    <a:gd name="connsiteX3" fmla="*/ 1392155 w 1392155"/>
                    <a:gd name="connsiteY3" fmla="*/ 504057 h 607098"/>
                    <a:gd name="connsiteX4" fmla="*/ 1320146 w 1392155"/>
                    <a:gd name="connsiteY4" fmla="*/ 0 h 607098"/>
                    <a:gd name="connsiteX5" fmla="*/ 744082 w 1392155"/>
                    <a:gd name="connsiteY5" fmla="*/ 70070 h 607098"/>
                    <a:gd name="connsiteX6" fmla="*/ 168018 w 1392155"/>
                    <a:gd name="connsiteY6" fmla="*/ 0 h 607098"/>
                    <a:gd name="connsiteX0" fmla="*/ 72007 w 1296144"/>
                    <a:gd name="connsiteY0" fmla="*/ 0 h 607098"/>
                    <a:gd name="connsiteX1" fmla="*/ 0 w 1296144"/>
                    <a:gd name="connsiteY1" fmla="*/ 504057 h 607098"/>
                    <a:gd name="connsiteX2" fmla="*/ 648071 w 1296144"/>
                    <a:gd name="connsiteY2" fmla="*/ 607098 h 607098"/>
                    <a:gd name="connsiteX3" fmla="*/ 1296144 w 1296144"/>
                    <a:gd name="connsiteY3" fmla="*/ 504057 h 607098"/>
                    <a:gd name="connsiteX4" fmla="*/ 1224135 w 1296144"/>
                    <a:gd name="connsiteY4" fmla="*/ 0 h 607098"/>
                    <a:gd name="connsiteX5" fmla="*/ 648071 w 1296144"/>
                    <a:gd name="connsiteY5" fmla="*/ 70070 h 607098"/>
                    <a:gd name="connsiteX6" fmla="*/ 72007 w 1296144"/>
                    <a:gd name="connsiteY6" fmla="*/ 0 h 607098"/>
                    <a:gd name="connsiteX0" fmla="*/ 72007 w 1296144"/>
                    <a:gd name="connsiteY0" fmla="*/ 0 h 607098"/>
                    <a:gd name="connsiteX1" fmla="*/ 0 w 1296144"/>
                    <a:gd name="connsiteY1" fmla="*/ 504057 h 607098"/>
                    <a:gd name="connsiteX2" fmla="*/ 648071 w 1296144"/>
                    <a:gd name="connsiteY2" fmla="*/ 607098 h 607098"/>
                    <a:gd name="connsiteX3" fmla="*/ 1296144 w 1296144"/>
                    <a:gd name="connsiteY3" fmla="*/ 504057 h 607098"/>
                    <a:gd name="connsiteX4" fmla="*/ 1224135 w 1296144"/>
                    <a:gd name="connsiteY4" fmla="*/ 0 h 607098"/>
                    <a:gd name="connsiteX5" fmla="*/ 648071 w 1296144"/>
                    <a:gd name="connsiteY5" fmla="*/ 70070 h 607098"/>
                    <a:gd name="connsiteX6" fmla="*/ 72007 w 1296144"/>
                    <a:gd name="connsiteY6" fmla="*/ 0 h 607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6144" h="607098">
                      <a:moveTo>
                        <a:pt x="72007" y="0"/>
                      </a:moveTo>
                      <a:cubicBezTo>
                        <a:pt x="17707" y="145867"/>
                        <a:pt x="33137" y="291630"/>
                        <a:pt x="0" y="504057"/>
                      </a:cubicBezTo>
                      <a:cubicBezTo>
                        <a:pt x="207255" y="593820"/>
                        <a:pt x="432047" y="607098"/>
                        <a:pt x="648071" y="607098"/>
                      </a:cubicBezTo>
                      <a:cubicBezTo>
                        <a:pt x="864095" y="607098"/>
                        <a:pt x="1081269" y="586200"/>
                        <a:pt x="1296144" y="504057"/>
                      </a:cubicBezTo>
                      <a:cubicBezTo>
                        <a:pt x="1285867" y="356018"/>
                        <a:pt x="1244527" y="191587"/>
                        <a:pt x="1224135" y="0"/>
                      </a:cubicBezTo>
                      <a:cubicBezTo>
                        <a:pt x="1148895" y="19109"/>
                        <a:pt x="840092" y="70070"/>
                        <a:pt x="648071" y="70070"/>
                      </a:cubicBezTo>
                      <a:cubicBezTo>
                        <a:pt x="456050" y="70070"/>
                        <a:pt x="219255" y="34349"/>
                        <a:pt x="72007" y="0"/>
                      </a:cubicBezTo>
                      <a:close/>
                    </a:path>
                  </a:pathLst>
                </a:custGeom>
                <a:solidFill>
                  <a:srgbClr val="99FF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5" name="Freeform 174"/>
                <p:cNvSpPr/>
                <p:nvPr/>
              </p:nvSpPr>
              <p:spPr>
                <a:xfrm>
                  <a:off x="4000500" y="3665220"/>
                  <a:ext cx="1150620" cy="86360"/>
                </a:xfrm>
                <a:custGeom>
                  <a:avLst/>
                  <a:gdLst>
                    <a:gd name="connsiteX0" fmla="*/ 0 w 1150620"/>
                    <a:gd name="connsiteY0" fmla="*/ 15240 h 86360"/>
                    <a:gd name="connsiteX1" fmla="*/ 579120 w 1150620"/>
                    <a:gd name="connsiteY1" fmla="*/ 83820 h 86360"/>
                    <a:gd name="connsiteX2" fmla="*/ 1150620 w 1150620"/>
                    <a:gd name="connsiteY2" fmla="*/ 0 h 86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0620" h="86360">
                      <a:moveTo>
                        <a:pt x="0" y="15240"/>
                      </a:moveTo>
                      <a:cubicBezTo>
                        <a:pt x="193675" y="50800"/>
                        <a:pt x="387350" y="86360"/>
                        <a:pt x="579120" y="83820"/>
                      </a:cubicBezTo>
                      <a:cubicBezTo>
                        <a:pt x="770890" y="81280"/>
                        <a:pt x="960755" y="40640"/>
                        <a:pt x="1150620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6" name="Freeform 175"/>
                <p:cNvSpPr/>
                <p:nvPr/>
              </p:nvSpPr>
              <p:spPr>
                <a:xfrm>
                  <a:off x="3947160" y="4015740"/>
                  <a:ext cx="1272540" cy="100330"/>
                </a:xfrm>
                <a:custGeom>
                  <a:avLst/>
                  <a:gdLst>
                    <a:gd name="connsiteX0" fmla="*/ 0 w 1272540"/>
                    <a:gd name="connsiteY0" fmla="*/ 0 h 100330"/>
                    <a:gd name="connsiteX1" fmla="*/ 624840 w 1272540"/>
                    <a:gd name="connsiteY1" fmla="*/ 99060 h 100330"/>
                    <a:gd name="connsiteX2" fmla="*/ 1272540 w 1272540"/>
                    <a:gd name="connsiteY2" fmla="*/ 7620 h 100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72540" h="100330">
                      <a:moveTo>
                        <a:pt x="0" y="0"/>
                      </a:moveTo>
                      <a:cubicBezTo>
                        <a:pt x="206375" y="48895"/>
                        <a:pt x="412750" y="97790"/>
                        <a:pt x="624840" y="99060"/>
                      </a:cubicBezTo>
                      <a:cubicBezTo>
                        <a:pt x="836930" y="100330"/>
                        <a:pt x="1054735" y="53975"/>
                        <a:pt x="1272540" y="762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" name="Freeform 176"/>
                <p:cNvSpPr/>
                <p:nvPr/>
              </p:nvSpPr>
              <p:spPr>
                <a:xfrm>
                  <a:off x="3355340" y="3538220"/>
                  <a:ext cx="614680" cy="454660"/>
                </a:xfrm>
                <a:custGeom>
                  <a:avLst/>
                  <a:gdLst>
                    <a:gd name="connsiteX0" fmla="*/ 614680 w 614680"/>
                    <a:gd name="connsiteY0" fmla="*/ 157480 h 454660"/>
                    <a:gd name="connsiteX1" fmla="*/ 325120 w 614680"/>
                    <a:gd name="connsiteY1" fmla="*/ 43180 h 454660"/>
                    <a:gd name="connsiteX2" fmla="*/ 20320 w 614680"/>
                    <a:gd name="connsiteY2" fmla="*/ 35560 h 454660"/>
                    <a:gd name="connsiteX3" fmla="*/ 203200 w 614680"/>
                    <a:gd name="connsiteY3" fmla="*/ 256540 h 454660"/>
                    <a:gd name="connsiteX4" fmla="*/ 591820 w 614680"/>
                    <a:gd name="connsiteY4" fmla="*/ 454660 h 45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4680" h="454660">
                      <a:moveTo>
                        <a:pt x="614680" y="157480"/>
                      </a:moveTo>
                      <a:cubicBezTo>
                        <a:pt x="519430" y="110490"/>
                        <a:pt x="424180" y="63500"/>
                        <a:pt x="325120" y="43180"/>
                      </a:cubicBezTo>
                      <a:cubicBezTo>
                        <a:pt x="226060" y="22860"/>
                        <a:pt x="40640" y="0"/>
                        <a:pt x="20320" y="35560"/>
                      </a:cubicBezTo>
                      <a:cubicBezTo>
                        <a:pt x="0" y="71120"/>
                        <a:pt x="107950" y="186690"/>
                        <a:pt x="203200" y="256540"/>
                      </a:cubicBezTo>
                      <a:cubicBezTo>
                        <a:pt x="298450" y="326390"/>
                        <a:pt x="445135" y="390525"/>
                        <a:pt x="591820" y="45466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" name="Freeform 177"/>
                <p:cNvSpPr/>
                <p:nvPr/>
              </p:nvSpPr>
              <p:spPr>
                <a:xfrm>
                  <a:off x="5173980" y="3569970"/>
                  <a:ext cx="652780" cy="415290"/>
                </a:xfrm>
                <a:custGeom>
                  <a:avLst/>
                  <a:gdLst>
                    <a:gd name="connsiteX0" fmla="*/ 53340 w 652780"/>
                    <a:gd name="connsiteY0" fmla="*/ 415290 h 415290"/>
                    <a:gd name="connsiteX1" fmla="*/ 495300 w 652780"/>
                    <a:gd name="connsiteY1" fmla="*/ 240030 h 415290"/>
                    <a:gd name="connsiteX2" fmla="*/ 617220 w 652780"/>
                    <a:gd name="connsiteY2" fmla="*/ 64770 h 415290"/>
                    <a:gd name="connsiteX3" fmla="*/ 281940 w 652780"/>
                    <a:gd name="connsiteY3" fmla="*/ 3810 h 415290"/>
                    <a:gd name="connsiteX4" fmla="*/ 0 w 652780"/>
                    <a:gd name="connsiteY4" fmla="*/ 87630 h 415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2780" h="415290">
                      <a:moveTo>
                        <a:pt x="53340" y="415290"/>
                      </a:moveTo>
                      <a:cubicBezTo>
                        <a:pt x="227330" y="356870"/>
                        <a:pt x="401320" y="298450"/>
                        <a:pt x="495300" y="240030"/>
                      </a:cubicBezTo>
                      <a:cubicBezTo>
                        <a:pt x="589280" y="181610"/>
                        <a:pt x="652780" y="104140"/>
                        <a:pt x="617220" y="64770"/>
                      </a:cubicBezTo>
                      <a:cubicBezTo>
                        <a:pt x="581660" y="25400"/>
                        <a:pt x="384810" y="0"/>
                        <a:pt x="281940" y="3810"/>
                      </a:cubicBezTo>
                      <a:cubicBezTo>
                        <a:pt x="179070" y="7620"/>
                        <a:pt x="89535" y="47625"/>
                        <a:pt x="0" y="8763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29" name="Group 30"/>
          <p:cNvGrpSpPr/>
          <p:nvPr/>
        </p:nvGrpSpPr>
        <p:grpSpPr>
          <a:xfrm>
            <a:off x="9144000" y="3933056"/>
            <a:ext cx="864096" cy="135632"/>
            <a:chOff x="3347864" y="2492896"/>
            <a:chExt cx="665183" cy="144016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194"/>
          <p:cNvGrpSpPr/>
          <p:nvPr/>
        </p:nvGrpSpPr>
        <p:grpSpPr>
          <a:xfrm>
            <a:off x="2255616" y="4277379"/>
            <a:ext cx="516184" cy="447765"/>
            <a:chOff x="2411760" y="4259188"/>
            <a:chExt cx="516184" cy="447765"/>
          </a:xfrm>
        </p:grpSpPr>
        <p:sp>
          <p:nvSpPr>
            <p:cNvPr id="158" name="Oval 157"/>
            <p:cNvSpPr/>
            <p:nvPr/>
          </p:nvSpPr>
          <p:spPr>
            <a:xfrm>
              <a:off x="2586774" y="4530131"/>
              <a:ext cx="175843" cy="176822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Oval 162"/>
            <p:cNvSpPr/>
            <p:nvPr/>
          </p:nvSpPr>
          <p:spPr>
            <a:xfrm>
              <a:off x="2411760" y="4268634"/>
              <a:ext cx="109536" cy="2133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/>
            <p:cNvSpPr/>
            <p:nvPr/>
          </p:nvSpPr>
          <p:spPr>
            <a:xfrm>
              <a:off x="2818408" y="4259188"/>
              <a:ext cx="109536" cy="2133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6313185" y="3931825"/>
            <a:ext cx="635079" cy="277859"/>
            <a:chOff x="6313185" y="3931825"/>
            <a:chExt cx="635079" cy="277859"/>
          </a:xfrm>
        </p:grpSpPr>
        <p:sp>
          <p:nvSpPr>
            <p:cNvPr id="141" name="Oval 140"/>
            <p:cNvSpPr/>
            <p:nvPr/>
          </p:nvSpPr>
          <p:spPr>
            <a:xfrm>
              <a:off x="6313185" y="3931825"/>
              <a:ext cx="127498" cy="2766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Oval 185"/>
            <p:cNvSpPr/>
            <p:nvPr/>
          </p:nvSpPr>
          <p:spPr>
            <a:xfrm>
              <a:off x="6820766" y="3933056"/>
              <a:ext cx="127498" cy="2766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974317" y="4365105"/>
            <a:ext cx="2167738" cy="1077327"/>
            <a:chOff x="974317" y="4365105"/>
            <a:chExt cx="2167738" cy="1077327"/>
          </a:xfrm>
        </p:grpSpPr>
        <p:grpSp>
          <p:nvGrpSpPr>
            <p:cNvPr id="18" name="Group 121"/>
            <p:cNvGrpSpPr/>
            <p:nvPr/>
          </p:nvGrpSpPr>
          <p:grpSpPr>
            <a:xfrm flipH="1">
              <a:off x="974317" y="4365105"/>
              <a:ext cx="2167738" cy="1000662"/>
              <a:chOff x="2955347" y="4103389"/>
              <a:chExt cx="3392782" cy="1675951"/>
            </a:xfrm>
          </p:grpSpPr>
          <p:cxnSp>
            <p:nvCxnSpPr>
              <p:cNvPr id="179" name="Straight Connector 178"/>
              <p:cNvCxnSpPr>
                <a:endCxn id="151" idx="2"/>
              </p:cNvCxnSpPr>
              <p:nvPr/>
            </p:nvCxnSpPr>
            <p:spPr>
              <a:xfrm flipV="1">
                <a:off x="5089139" y="4103389"/>
                <a:ext cx="1258990" cy="54436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V="1">
                <a:off x="5101339" y="4407364"/>
                <a:ext cx="1221305" cy="51870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Freeform 182"/>
              <p:cNvSpPr/>
              <p:nvPr/>
            </p:nvSpPr>
            <p:spPr>
              <a:xfrm flipH="1">
                <a:off x="2955347" y="4260814"/>
                <a:ext cx="2218145" cy="1518526"/>
              </a:xfrm>
              <a:custGeom>
                <a:avLst/>
                <a:gdLst>
                  <a:gd name="connsiteX0" fmla="*/ 409575 w 2260600"/>
                  <a:gd name="connsiteY0" fmla="*/ 60325 h 1258887"/>
                  <a:gd name="connsiteX1" fmla="*/ 1114425 w 2260600"/>
                  <a:gd name="connsiteY1" fmla="*/ 260350 h 1258887"/>
                  <a:gd name="connsiteX2" fmla="*/ 2047875 w 2260600"/>
                  <a:gd name="connsiteY2" fmla="*/ 88900 h 1258887"/>
                  <a:gd name="connsiteX3" fmla="*/ 2105025 w 2260600"/>
                  <a:gd name="connsiteY3" fmla="*/ 774700 h 1258887"/>
                  <a:gd name="connsiteX4" fmla="*/ 1114425 w 2260600"/>
                  <a:gd name="connsiteY4" fmla="*/ 1231900 h 1258887"/>
                  <a:gd name="connsiteX5" fmla="*/ 152400 w 2260600"/>
                  <a:gd name="connsiteY5" fmla="*/ 612775 h 1258887"/>
                  <a:gd name="connsiteX6" fmla="*/ 200025 w 2260600"/>
                  <a:gd name="connsiteY6" fmla="*/ 88900 h 1258887"/>
                  <a:gd name="connsiteX7" fmla="*/ 409575 w 2260600"/>
                  <a:gd name="connsiteY7" fmla="*/ 60325 h 1258887"/>
                  <a:gd name="connsiteX0" fmla="*/ 200025 w 2260600"/>
                  <a:gd name="connsiteY0" fmla="*/ 85725 h 1255712"/>
                  <a:gd name="connsiteX1" fmla="*/ 1114425 w 2260600"/>
                  <a:gd name="connsiteY1" fmla="*/ 257175 h 1255712"/>
                  <a:gd name="connsiteX2" fmla="*/ 2047875 w 2260600"/>
                  <a:gd name="connsiteY2" fmla="*/ 85725 h 1255712"/>
                  <a:gd name="connsiteX3" fmla="*/ 2105025 w 2260600"/>
                  <a:gd name="connsiteY3" fmla="*/ 771525 h 1255712"/>
                  <a:gd name="connsiteX4" fmla="*/ 1114425 w 2260600"/>
                  <a:gd name="connsiteY4" fmla="*/ 1228725 h 1255712"/>
                  <a:gd name="connsiteX5" fmla="*/ 152400 w 2260600"/>
                  <a:gd name="connsiteY5" fmla="*/ 609600 h 1255712"/>
                  <a:gd name="connsiteX6" fmla="*/ 200025 w 2260600"/>
                  <a:gd name="connsiteY6" fmla="*/ 85725 h 1255712"/>
                  <a:gd name="connsiteX0" fmla="*/ 228217 w 2254961"/>
                  <a:gd name="connsiteY0" fmla="*/ 86493 h 1255712"/>
                  <a:gd name="connsiteX1" fmla="*/ 1108786 w 2254961"/>
                  <a:gd name="connsiteY1" fmla="*/ 257175 h 1255712"/>
                  <a:gd name="connsiteX2" fmla="*/ 2042236 w 2254961"/>
                  <a:gd name="connsiteY2" fmla="*/ 85725 h 1255712"/>
                  <a:gd name="connsiteX3" fmla="*/ 2099386 w 2254961"/>
                  <a:gd name="connsiteY3" fmla="*/ 771525 h 1255712"/>
                  <a:gd name="connsiteX4" fmla="*/ 1108786 w 2254961"/>
                  <a:gd name="connsiteY4" fmla="*/ 1228725 h 1255712"/>
                  <a:gd name="connsiteX5" fmla="*/ 146761 w 2254961"/>
                  <a:gd name="connsiteY5" fmla="*/ 609600 h 1255712"/>
                  <a:gd name="connsiteX6" fmla="*/ 228217 w 2254961"/>
                  <a:gd name="connsiteY6" fmla="*/ 86493 h 1255712"/>
                  <a:gd name="connsiteX0" fmla="*/ 146762 w 2173506"/>
                  <a:gd name="connsiteY0" fmla="*/ 86493 h 1234885"/>
                  <a:gd name="connsiteX1" fmla="*/ 1027331 w 2173506"/>
                  <a:gd name="connsiteY1" fmla="*/ 257175 h 1234885"/>
                  <a:gd name="connsiteX2" fmla="*/ 1960781 w 2173506"/>
                  <a:gd name="connsiteY2" fmla="*/ 85725 h 1234885"/>
                  <a:gd name="connsiteX3" fmla="*/ 2017931 w 2173506"/>
                  <a:gd name="connsiteY3" fmla="*/ 771525 h 1234885"/>
                  <a:gd name="connsiteX4" fmla="*/ 1027331 w 2173506"/>
                  <a:gd name="connsiteY4" fmla="*/ 1228725 h 1234885"/>
                  <a:gd name="connsiteX5" fmla="*/ 146761 w 2173506"/>
                  <a:gd name="connsiteY5" fmla="*/ 734565 h 1234885"/>
                  <a:gd name="connsiteX6" fmla="*/ 146762 w 2173506"/>
                  <a:gd name="connsiteY6" fmla="*/ 86493 h 1234885"/>
                  <a:gd name="connsiteX0" fmla="*/ 146762 w 2177356"/>
                  <a:gd name="connsiteY0" fmla="*/ 86493 h 1100766"/>
                  <a:gd name="connsiteX1" fmla="*/ 1027331 w 2177356"/>
                  <a:gd name="connsiteY1" fmla="*/ 257175 h 1100766"/>
                  <a:gd name="connsiteX2" fmla="*/ 1960781 w 2177356"/>
                  <a:gd name="connsiteY2" fmla="*/ 85725 h 1100766"/>
                  <a:gd name="connsiteX3" fmla="*/ 2017931 w 2177356"/>
                  <a:gd name="connsiteY3" fmla="*/ 771525 h 1100766"/>
                  <a:gd name="connsiteX4" fmla="*/ 1004230 w 2177356"/>
                  <a:gd name="connsiteY4" fmla="*/ 1094606 h 1100766"/>
                  <a:gd name="connsiteX5" fmla="*/ 146761 w 2177356"/>
                  <a:gd name="connsiteY5" fmla="*/ 734565 h 1100766"/>
                  <a:gd name="connsiteX6" fmla="*/ 146762 w 2177356"/>
                  <a:gd name="connsiteY6" fmla="*/ 86493 h 1100766"/>
                  <a:gd name="connsiteX0" fmla="*/ 146762 w 2112834"/>
                  <a:gd name="connsiteY0" fmla="*/ 92334 h 1112448"/>
                  <a:gd name="connsiteX1" fmla="*/ 1027331 w 2112834"/>
                  <a:gd name="connsiteY1" fmla="*/ 263016 h 1112448"/>
                  <a:gd name="connsiteX2" fmla="*/ 1960781 w 2112834"/>
                  <a:gd name="connsiteY2" fmla="*/ 91566 h 1112448"/>
                  <a:gd name="connsiteX3" fmla="*/ 1939650 w 2112834"/>
                  <a:gd name="connsiteY3" fmla="*/ 812415 h 1112448"/>
                  <a:gd name="connsiteX4" fmla="*/ 1004230 w 2112834"/>
                  <a:gd name="connsiteY4" fmla="*/ 1100447 h 1112448"/>
                  <a:gd name="connsiteX5" fmla="*/ 146761 w 2112834"/>
                  <a:gd name="connsiteY5" fmla="*/ 740406 h 1112448"/>
                  <a:gd name="connsiteX6" fmla="*/ 146762 w 2112834"/>
                  <a:gd name="connsiteY6" fmla="*/ 92334 h 1112448"/>
                  <a:gd name="connsiteX0" fmla="*/ 146762 w 2169654"/>
                  <a:gd name="connsiteY0" fmla="*/ 91565 h 1111679"/>
                  <a:gd name="connsiteX1" fmla="*/ 1027331 w 2169654"/>
                  <a:gd name="connsiteY1" fmla="*/ 262247 h 1111679"/>
                  <a:gd name="connsiteX2" fmla="*/ 2017602 w 2169654"/>
                  <a:gd name="connsiteY2" fmla="*/ 91566 h 1111679"/>
                  <a:gd name="connsiteX3" fmla="*/ 1939650 w 2169654"/>
                  <a:gd name="connsiteY3" fmla="*/ 811646 h 1111679"/>
                  <a:gd name="connsiteX4" fmla="*/ 1004230 w 2169654"/>
                  <a:gd name="connsiteY4" fmla="*/ 1099678 h 1111679"/>
                  <a:gd name="connsiteX5" fmla="*/ 146761 w 2169654"/>
                  <a:gd name="connsiteY5" fmla="*/ 739637 h 1111679"/>
                  <a:gd name="connsiteX6" fmla="*/ 146762 w 2169654"/>
                  <a:gd name="connsiteY6" fmla="*/ 91565 h 1111679"/>
                  <a:gd name="connsiteX0" fmla="*/ 146762 w 2035498"/>
                  <a:gd name="connsiteY0" fmla="*/ 79565 h 1099679"/>
                  <a:gd name="connsiteX1" fmla="*/ 1027331 w 2035498"/>
                  <a:gd name="connsiteY1" fmla="*/ 250247 h 1099679"/>
                  <a:gd name="connsiteX2" fmla="*/ 1579312 w 2035498"/>
                  <a:gd name="connsiteY2" fmla="*/ 163528 h 1099679"/>
                  <a:gd name="connsiteX3" fmla="*/ 1939650 w 2035498"/>
                  <a:gd name="connsiteY3" fmla="*/ 799646 h 1099679"/>
                  <a:gd name="connsiteX4" fmla="*/ 1004230 w 2035498"/>
                  <a:gd name="connsiteY4" fmla="*/ 1087678 h 1099679"/>
                  <a:gd name="connsiteX5" fmla="*/ 146761 w 2035498"/>
                  <a:gd name="connsiteY5" fmla="*/ 727637 h 1099679"/>
                  <a:gd name="connsiteX6" fmla="*/ 146762 w 2035498"/>
                  <a:gd name="connsiteY6" fmla="*/ 79565 h 1099679"/>
                  <a:gd name="connsiteX0" fmla="*/ 146762 w 1584523"/>
                  <a:gd name="connsiteY0" fmla="*/ 79565 h 1120430"/>
                  <a:gd name="connsiteX1" fmla="*/ 1027331 w 1584523"/>
                  <a:gd name="connsiteY1" fmla="*/ 250247 h 1120430"/>
                  <a:gd name="connsiteX2" fmla="*/ 1579312 w 1584523"/>
                  <a:gd name="connsiteY2" fmla="*/ 163528 h 1120430"/>
                  <a:gd name="connsiteX3" fmla="*/ 1058595 w 1584523"/>
                  <a:gd name="connsiteY3" fmla="*/ 924151 h 1120430"/>
                  <a:gd name="connsiteX4" fmla="*/ 1004230 w 1584523"/>
                  <a:gd name="connsiteY4" fmla="*/ 1087678 h 1120430"/>
                  <a:gd name="connsiteX5" fmla="*/ 146761 w 1584523"/>
                  <a:gd name="connsiteY5" fmla="*/ 727637 h 1120430"/>
                  <a:gd name="connsiteX6" fmla="*/ 146762 w 1584523"/>
                  <a:gd name="connsiteY6" fmla="*/ 79565 h 1120430"/>
                  <a:gd name="connsiteX0" fmla="*/ 146762 w 1584523"/>
                  <a:gd name="connsiteY0" fmla="*/ 79565 h 1060673"/>
                  <a:gd name="connsiteX1" fmla="*/ 1027331 w 1584523"/>
                  <a:gd name="connsiteY1" fmla="*/ 250247 h 1060673"/>
                  <a:gd name="connsiteX2" fmla="*/ 1579312 w 1584523"/>
                  <a:gd name="connsiteY2" fmla="*/ 163528 h 1060673"/>
                  <a:gd name="connsiteX3" fmla="*/ 1058595 w 1584523"/>
                  <a:gd name="connsiteY3" fmla="*/ 924151 h 1060673"/>
                  <a:gd name="connsiteX4" fmla="*/ 711451 w 1584523"/>
                  <a:gd name="connsiteY4" fmla="*/ 982661 h 1060673"/>
                  <a:gd name="connsiteX5" fmla="*/ 146761 w 1584523"/>
                  <a:gd name="connsiteY5" fmla="*/ 727637 h 1060673"/>
                  <a:gd name="connsiteX6" fmla="*/ 146762 w 1584523"/>
                  <a:gd name="connsiteY6" fmla="*/ 79565 h 1060673"/>
                  <a:gd name="connsiteX0" fmla="*/ 137508 w 1584522"/>
                  <a:gd name="connsiteY0" fmla="*/ 84266 h 1065374"/>
                  <a:gd name="connsiteX1" fmla="*/ 962555 w 1584522"/>
                  <a:gd name="connsiteY1" fmla="*/ 226740 h 1065374"/>
                  <a:gd name="connsiteX2" fmla="*/ 1570058 w 1584522"/>
                  <a:gd name="connsiteY2" fmla="*/ 168229 h 1065374"/>
                  <a:gd name="connsiteX3" fmla="*/ 1049341 w 1584522"/>
                  <a:gd name="connsiteY3" fmla="*/ 928852 h 1065374"/>
                  <a:gd name="connsiteX4" fmla="*/ 702197 w 1584522"/>
                  <a:gd name="connsiteY4" fmla="*/ 987362 h 1065374"/>
                  <a:gd name="connsiteX5" fmla="*/ 137507 w 1584522"/>
                  <a:gd name="connsiteY5" fmla="*/ 732338 h 1065374"/>
                  <a:gd name="connsiteX6" fmla="*/ 137508 w 1584522"/>
                  <a:gd name="connsiteY6" fmla="*/ 84266 h 1065374"/>
                  <a:gd name="connsiteX0" fmla="*/ 137508 w 1584522"/>
                  <a:gd name="connsiteY0" fmla="*/ 84266 h 1055623"/>
                  <a:gd name="connsiteX1" fmla="*/ 962555 w 1584522"/>
                  <a:gd name="connsiteY1" fmla="*/ 226740 h 1055623"/>
                  <a:gd name="connsiteX2" fmla="*/ 1570058 w 1584522"/>
                  <a:gd name="connsiteY2" fmla="*/ 168229 h 1055623"/>
                  <a:gd name="connsiteX3" fmla="*/ 1049341 w 1584522"/>
                  <a:gd name="connsiteY3" fmla="*/ 928852 h 1055623"/>
                  <a:gd name="connsiteX4" fmla="*/ 528625 w 1584522"/>
                  <a:gd name="connsiteY4" fmla="*/ 928853 h 1055623"/>
                  <a:gd name="connsiteX5" fmla="*/ 137507 w 1584522"/>
                  <a:gd name="connsiteY5" fmla="*/ 732338 h 1055623"/>
                  <a:gd name="connsiteX6" fmla="*/ 137508 w 1584522"/>
                  <a:gd name="connsiteY6" fmla="*/ 84266 h 1055623"/>
                  <a:gd name="connsiteX0" fmla="*/ 194787 w 1641801"/>
                  <a:gd name="connsiteY0" fmla="*/ 97516 h 1068873"/>
                  <a:gd name="connsiteX1" fmla="*/ 1019834 w 1641801"/>
                  <a:gd name="connsiteY1" fmla="*/ 239990 h 1068873"/>
                  <a:gd name="connsiteX2" fmla="*/ 1627337 w 1641801"/>
                  <a:gd name="connsiteY2" fmla="*/ 181479 h 1068873"/>
                  <a:gd name="connsiteX3" fmla="*/ 1106620 w 1641801"/>
                  <a:gd name="connsiteY3" fmla="*/ 942102 h 1068873"/>
                  <a:gd name="connsiteX4" fmla="*/ 585904 w 1641801"/>
                  <a:gd name="connsiteY4" fmla="*/ 942103 h 1068873"/>
                  <a:gd name="connsiteX5" fmla="*/ 65187 w 1641801"/>
                  <a:gd name="connsiteY5" fmla="*/ 825084 h 1068873"/>
                  <a:gd name="connsiteX6" fmla="*/ 194787 w 1641801"/>
                  <a:gd name="connsiteY6" fmla="*/ 97516 h 1068873"/>
                  <a:gd name="connsiteX0" fmla="*/ 180322 w 1627336"/>
                  <a:gd name="connsiteY0" fmla="*/ 97516 h 1078624"/>
                  <a:gd name="connsiteX1" fmla="*/ 1005369 w 1627336"/>
                  <a:gd name="connsiteY1" fmla="*/ 239990 h 1078624"/>
                  <a:gd name="connsiteX2" fmla="*/ 1612872 w 1627336"/>
                  <a:gd name="connsiteY2" fmla="*/ 181479 h 1078624"/>
                  <a:gd name="connsiteX3" fmla="*/ 1092155 w 1627336"/>
                  <a:gd name="connsiteY3" fmla="*/ 942102 h 1078624"/>
                  <a:gd name="connsiteX4" fmla="*/ 484652 w 1627336"/>
                  <a:gd name="connsiteY4" fmla="*/ 1000613 h 1078624"/>
                  <a:gd name="connsiteX5" fmla="*/ 50722 w 1627336"/>
                  <a:gd name="connsiteY5" fmla="*/ 825084 h 1078624"/>
                  <a:gd name="connsiteX6" fmla="*/ 180322 w 1627336"/>
                  <a:gd name="connsiteY6" fmla="*/ 97516 h 1078624"/>
                  <a:gd name="connsiteX0" fmla="*/ 180322 w 1685194"/>
                  <a:gd name="connsiteY0" fmla="*/ 97516 h 1039618"/>
                  <a:gd name="connsiteX1" fmla="*/ 1005369 w 1685194"/>
                  <a:gd name="connsiteY1" fmla="*/ 239990 h 1039618"/>
                  <a:gd name="connsiteX2" fmla="*/ 1612872 w 1685194"/>
                  <a:gd name="connsiteY2" fmla="*/ 181479 h 1039618"/>
                  <a:gd name="connsiteX3" fmla="*/ 1439301 w 1685194"/>
                  <a:gd name="connsiteY3" fmla="*/ 415518 h 1039618"/>
                  <a:gd name="connsiteX4" fmla="*/ 1092155 w 1685194"/>
                  <a:gd name="connsiteY4" fmla="*/ 942102 h 1039618"/>
                  <a:gd name="connsiteX5" fmla="*/ 484652 w 1685194"/>
                  <a:gd name="connsiteY5" fmla="*/ 1000613 h 1039618"/>
                  <a:gd name="connsiteX6" fmla="*/ 50722 w 1685194"/>
                  <a:gd name="connsiteY6" fmla="*/ 825084 h 1039618"/>
                  <a:gd name="connsiteX7" fmla="*/ 180322 w 1685194"/>
                  <a:gd name="connsiteY7" fmla="*/ 97516 h 1039618"/>
                  <a:gd name="connsiteX0" fmla="*/ 180322 w 1697429"/>
                  <a:gd name="connsiteY0" fmla="*/ 97516 h 1031144"/>
                  <a:gd name="connsiteX1" fmla="*/ 1005369 w 1697429"/>
                  <a:gd name="connsiteY1" fmla="*/ 239990 h 1031144"/>
                  <a:gd name="connsiteX2" fmla="*/ 1612872 w 1697429"/>
                  <a:gd name="connsiteY2" fmla="*/ 181479 h 1031144"/>
                  <a:gd name="connsiteX3" fmla="*/ 1512705 w 1697429"/>
                  <a:gd name="connsiteY3" fmla="*/ 466359 h 1031144"/>
                  <a:gd name="connsiteX4" fmla="*/ 1092155 w 1697429"/>
                  <a:gd name="connsiteY4" fmla="*/ 942102 h 1031144"/>
                  <a:gd name="connsiteX5" fmla="*/ 484652 w 1697429"/>
                  <a:gd name="connsiteY5" fmla="*/ 1000613 h 1031144"/>
                  <a:gd name="connsiteX6" fmla="*/ 50722 w 1697429"/>
                  <a:gd name="connsiteY6" fmla="*/ 825084 h 1031144"/>
                  <a:gd name="connsiteX7" fmla="*/ 180322 w 1697429"/>
                  <a:gd name="connsiteY7" fmla="*/ 97516 h 103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7429" h="1031144">
                    <a:moveTo>
                      <a:pt x="180322" y="97516"/>
                    </a:moveTo>
                    <a:cubicBezTo>
                      <a:pt x="339430" y="0"/>
                      <a:pt x="766611" y="225996"/>
                      <a:pt x="1005369" y="239990"/>
                    </a:cubicBezTo>
                    <a:cubicBezTo>
                      <a:pt x="1244127" y="253984"/>
                      <a:pt x="1528316" y="143751"/>
                      <a:pt x="1612872" y="181479"/>
                    </a:cubicBezTo>
                    <a:cubicBezTo>
                      <a:pt x="1697428" y="219207"/>
                      <a:pt x="1599491" y="339589"/>
                      <a:pt x="1512705" y="466359"/>
                    </a:cubicBezTo>
                    <a:cubicBezTo>
                      <a:pt x="1425919" y="593129"/>
                      <a:pt x="1263497" y="853060"/>
                      <a:pt x="1092155" y="942102"/>
                    </a:cubicBezTo>
                    <a:cubicBezTo>
                      <a:pt x="920813" y="1031144"/>
                      <a:pt x="658224" y="1020116"/>
                      <a:pt x="484652" y="1000613"/>
                    </a:cubicBezTo>
                    <a:cubicBezTo>
                      <a:pt x="311080" y="981110"/>
                      <a:pt x="101444" y="975600"/>
                      <a:pt x="50722" y="825084"/>
                    </a:cubicBezTo>
                    <a:cubicBezTo>
                      <a:pt x="0" y="674568"/>
                      <a:pt x="21214" y="195032"/>
                      <a:pt x="180322" y="97516"/>
                    </a:cubicBezTo>
                    <a:close/>
                  </a:path>
                </a:pathLst>
              </a:custGeom>
              <a:solidFill>
                <a:srgbClr val="66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Freeform 183"/>
              <p:cNvSpPr/>
              <p:nvPr/>
            </p:nvSpPr>
            <p:spPr>
              <a:xfrm flipH="1">
                <a:off x="3103913" y="4576289"/>
                <a:ext cx="1841338" cy="350044"/>
              </a:xfrm>
              <a:custGeom>
                <a:avLst/>
                <a:gdLst>
                  <a:gd name="connsiteX0" fmla="*/ 0 w 1724025"/>
                  <a:gd name="connsiteY0" fmla="*/ 9525 h 287337"/>
                  <a:gd name="connsiteX1" fmla="*/ 800100 w 1724025"/>
                  <a:gd name="connsiteY1" fmla="*/ 285750 h 287337"/>
                  <a:gd name="connsiteX2" fmla="*/ 1724025 w 1724025"/>
                  <a:gd name="connsiteY2" fmla="*/ 0 h 287337"/>
                  <a:gd name="connsiteX0" fmla="*/ 0 w 1713309"/>
                  <a:gd name="connsiteY0" fmla="*/ 0 h 351528"/>
                  <a:gd name="connsiteX1" fmla="*/ 789384 w 1713309"/>
                  <a:gd name="connsiteY1" fmla="*/ 342131 h 351528"/>
                  <a:gd name="connsiteX2" fmla="*/ 1713309 w 1713309"/>
                  <a:gd name="connsiteY2" fmla="*/ 56381 h 351528"/>
                  <a:gd name="connsiteX0" fmla="*/ 0 w 1728192"/>
                  <a:gd name="connsiteY0" fmla="*/ 0 h 342131"/>
                  <a:gd name="connsiteX1" fmla="*/ 789384 w 1728192"/>
                  <a:gd name="connsiteY1" fmla="*/ 342131 h 342131"/>
                  <a:gd name="connsiteX2" fmla="*/ 1728192 w 1728192"/>
                  <a:gd name="connsiteY2" fmla="*/ 0 h 342131"/>
                  <a:gd name="connsiteX0" fmla="*/ 0 w 1728192"/>
                  <a:gd name="connsiteY0" fmla="*/ 0 h 288033"/>
                  <a:gd name="connsiteX1" fmla="*/ 792087 w 1728192"/>
                  <a:gd name="connsiteY1" fmla="*/ 288033 h 288033"/>
                  <a:gd name="connsiteX2" fmla="*/ 1728192 w 1728192"/>
                  <a:gd name="connsiteY2" fmla="*/ 0 h 288033"/>
                  <a:gd name="connsiteX0" fmla="*/ 0 w 1728192"/>
                  <a:gd name="connsiteY0" fmla="*/ 0 h 280453"/>
                  <a:gd name="connsiteX1" fmla="*/ 766572 w 1728192"/>
                  <a:gd name="connsiteY1" fmla="*/ 280453 h 280453"/>
                  <a:gd name="connsiteX2" fmla="*/ 1728192 w 1728192"/>
                  <a:gd name="connsiteY2" fmla="*/ 0 h 280453"/>
                  <a:gd name="connsiteX0" fmla="*/ 0 w 1215901"/>
                  <a:gd name="connsiteY0" fmla="*/ 0 h 306982"/>
                  <a:gd name="connsiteX1" fmla="*/ 766572 w 1215901"/>
                  <a:gd name="connsiteY1" fmla="*/ 280453 h 306982"/>
                  <a:gd name="connsiteX2" fmla="*/ 1215901 w 1215901"/>
                  <a:gd name="connsiteY2" fmla="*/ 159176 h 306982"/>
                  <a:gd name="connsiteX0" fmla="*/ 0 w 1215901"/>
                  <a:gd name="connsiteY0" fmla="*/ 0 h 306982"/>
                  <a:gd name="connsiteX1" fmla="*/ 766572 w 1215901"/>
                  <a:gd name="connsiteY1" fmla="*/ 280453 h 306982"/>
                  <a:gd name="connsiteX2" fmla="*/ 1215901 w 1215901"/>
                  <a:gd name="connsiteY2" fmla="*/ 159176 h 306982"/>
                  <a:gd name="connsiteX0" fmla="*/ 0 w 1215901"/>
                  <a:gd name="connsiteY0" fmla="*/ 0 h 246344"/>
                  <a:gd name="connsiteX1" fmla="*/ 691683 w 1215901"/>
                  <a:gd name="connsiteY1" fmla="*/ 219815 h 246344"/>
                  <a:gd name="connsiteX2" fmla="*/ 1215901 w 1215901"/>
                  <a:gd name="connsiteY2" fmla="*/ 159176 h 246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5901" h="246344">
                    <a:moveTo>
                      <a:pt x="0" y="0"/>
                    </a:moveTo>
                    <a:cubicBezTo>
                      <a:pt x="256381" y="138906"/>
                      <a:pt x="489033" y="193286"/>
                      <a:pt x="691683" y="219815"/>
                    </a:cubicBezTo>
                    <a:cubicBezTo>
                      <a:pt x="894333" y="246344"/>
                      <a:pt x="991095" y="222634"/>
                      <a:pt x="1215901" y="159176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Freeform 184"/>
              <p:cNvSpPr/>
              <p:nvPr/>
            </p:nvSpPr>
            <p:spPr>
              <a:xfrm flipH="1">
                <a:off x="3534843" y="5309409"/>
                <a:ext cx="1474322" cy="274518"/>
              </a:xfrm>
              <a:custGeom>
                <a:avLst/>
                <a:gdLst>
                  <a:gd name="connsiteX0" fmla="*/ 0 w 1752600"/>
                  <a:gd name="connsiteY0" fmla="*/ 9525 h 268288"/>
                  <a:gd name="connsiteX1" fmla="*/ 809625 w 1752600"/>
                  <a:gd name="connsiteY1" fmla="*/ 266700 h 268288"/>
                  <a:gd name="connsiteX2" fmla="*/ 1752600 w 1752600"/>
                  <a:gd name="connsiteY2" fmla="*/ 0 h 268288"/>
                  <a:gd name="connsiteX0" fmla="*/ 0 w 1752600"/>
                  <a:gd name="connsiteY0" fmla="*/ 0 h 267589"/>
                  <a:gd name="connsiteX1" fmla="*/ 809625 w 1752600"/>
                  <a:gd name="connsiteY1" fmla="*/ 257175 h 267589"/>
                  <a:gd name="connsiteX2" fmla="*/ 1752600 w 1752600"/>
                  <a:gd name="connsiteY2" fmla="*/ 62483 h 267589"/>
                  <a:gd name="connsiteX0" fmla="*/ 0 w 1752600"/>
                  <a:gd name="connsiteY0" fmla="*/ 0 h 360929"/>
                  <a:gd name="connsiteX1" fmla="*/ 838200 w 1752600"/>
                  <a:gd name="connsiteY1" fmla="*/ 350515 h 360929"/>
                  <a:gd name="connsiteX2" fmla="*/ 1752600 w 1752600"/>
                  <a:gd name="connsiteY2" fmla="*/ 62483 h 360929"/>
                  <a:gd name="connsiteX0" fmla="*/ 0 w 1813129"/>
                  <a:gd name="connsiteY0" fmla="*/ 68219 h 299401"/>
                  <a:gd name="connsiteX1" fmla="*/ 898729 w 1813129"/>
                  <a:gd name="connsiteY1" fmla="*/ 288032 h 299401"/>
                  <a:gd name="connsiteX2" fmla="*/ 1813129 w 1813129"/>
                  <a:gd name="connsiteY2" fmla="*/ 0 h 299401"/>
                  <a:gd name="connsiteX0" fmla="*/ 0 w 1813129"/>
                  <a:gd name="connsiteY0" fmla="*/ 68219 h 200864"/>
                  <a:gd name="connsiteX1" fmla="*/ 792480 w 1813129"/>
                  <a:gd name="connsiteY1" fmla="*/ 189494 h 200864"/>
                  <a:gd name="connsiteX2" fmla="*/ 1813129 w 1813129"/>
                  <a:gd name="connsiteY2" fmla="*/ 0 h 200864"/>
                  <a:gd name="connsiteX0" fmla="*/ 0 w 1030224"/>
                  <a:gd name="connsiteY0" fmla="*/ 0 h 193193"/>
                  <a:gd name="connsiteX1" fmla="*/ 792480 w 1030224"/>
                  <a:gd name="connsiteY1" fmla="*/ 121275 h 193193"/>
                  <a:gd name="connsiteX2" fmla="*/ 1030224 w 1030224"/>
                  <a:gd name="connsiteY2" fmla="*/ 60637 h 193193"/>
                  <a:gd name="connsiteX0" fmla="*/ 0 w 1030224"/>
                  <a:gd name="connsiteY0" fmla="*/ 0 h 193193"/>
                  <a:gd name="connsiteX1" fmla="*/ 475488 w 1030224"/>
                  <a:gd name="connsiteY1" fmla="*/ 121275 h 193193"/>
                  <a:gd name="connsiteX2" fmla="*/ 1030224 w 1030224"/>
                  <a:gd name="connsiteY2" fmla="*/ 60637 h 19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224" h="193193">
                    <a:moveTo>
                      <a:pt x="0" y="0"/>
                    </a:moveTo>
                    <a:cubicBezTo>
                      <a:pt x="258762" y="129381"/>
                      <a:pt x="303784" y="111169"/>
                      <a:pt x="475488" y="121275"/>
                    </a:cubicBezTo>
                    <a:cubicBezTo>
                      <a:pt x="647192" y="131381"/>
                      <a:pt x="704786" y="193193"/>
                      <a:pt x="1030224" y="60637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3" name="Freeform 172"/>
            <p:cNvSpPr/>
            <p:nvPr/>
          </p:nvSpPr>
          <p:spPr>
            <a:xfrm rot="10373318" flipV="1">
              <a:off x="1034423" y="4378028"/>
              <a:ext cx="796402" cy="106440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72"/>
          <p:cNvGrpSpPr/>
          <p:nvPr/>
        </p:nvGrpSpPr>
        <p:grpSpPr>
          <a:xfrm>
            <a:off x="4344876" y="1932347"/>
            <a:ext cx="1051527" cy="568812"/>
            <a:chOff x="7092281" y="2204864"/>
            <a:chExt cx="1164804" cy="630088"/>
          </a:xfrm>
        </p:grpSpPr>
        <p:sp>
          <p:nvSpPr>
            <p:cNvPr id="223" name="Freeform 222"/>
            <p:cNvSpPr/>
            <p:nvPr/>
          </p:nvSpPr>
          <p:spPr>
            <a:xfrm>
              <a:off x="7173814" y="2204864"/>
              <a:ext cx="1008856" cy="630088"/>
            </a:xfrm>
            <a:custGeom>
              <a:avLst/>
              <a:gdLst>
                <a:gd name="connsiteX0" fmla="*/ 76994 w 1008856"/>
                <a:gd name="connsiteY0" fmla="*/ 169068 h 831850"/>
                <a:gd name="connsiteX1" fmla="*/ 486569 w 1008856"/>
                <a:gd name="connsiteY1" fmla="*/ 2381 h 831850"/>
                <a:gd name="connsiteX2" fmla="*/ 924719 w 1008856"/>
                <a:gd name="connsiteY2" fmla="*/ 154781 h 831850"/>
                <a:gd name="connsiteX3" fmla="*/ 939006 w 1008856"/>
                <a:gd name="connsiteY3" fmla="*/ 640556 h 831850"/>
                <a:gd name="connsiteX4" fmla="*/ 505619 w 1008856"/>
                <a:gd name="connsiteY4" fmla="*/ 831056 h 831850"/>
                <a:gd name="connsiteX5" fmla="*/ 72231 w 1008856"/>
                <a:gd name="connsiteY5" fmla="*/ 635793 h 831850"/>
                <a:gd name="connsiteX6" fmla="*/ 76994 w 1008856"/>
                <a:gd name="connsiteY6" fmla="*/ 169068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856" h="831850">
                  <a:moveTo>
                    <a:pt x="76994" y="169068"/>
                  </a:moveTo>
                  <a:cubicBezTo>
                    <a:pt x="146050" y="63499"/>
                    <a:pt x="345282" y="4762"/>
                    <a:pt x="486569" y="2381"/>
                  </a:cubicBezTo>
                  <a:cubicBezTo>
                    <a:pt x="627856" y="0"/>
                    <a:pt x="849313" y="48419"/>
                    <a:pt x="924719" y="154781"/>
                  </a:cubicBezTo>
                  <a:cubicBezTo>
                    <a:pt x="1000125" y="261144"/>
                    <a:pt x="1008856" y="527844"/>
                    <a:pt x="939006" y="640556"/>
                  </a:cubicBezTo>
                  <a:cubicBezTo>
                    <a:pt x="869156" y="753268"/>
                    <a:pt x="650081" y="831850"/>
                    <a:pt x="505619" y="831056"/>
                  </a:cubicBezTo>
                  <a:cubicBezTo>
                    <a:pt x="361157" y="830262"/>
                    <a:pt x="144462" y="746918"/>
                    <a:pt x="72231" y="635793"/>
                  </a:cubicBezTo>
                  <a:cubicBezTo>
                    <a:pt x="0" y="524668"/>
                    <a:pt x="7938" y="274637"/>
                    <a:pt x="76994" y="169068"/>
                  </a:cubicBezTo>
                  <a:close/>
                </a:path>
              </a:pathLst>
            </a:custGeom>
            <a:solidFill>
              <a:srgbClr val="99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4" name="Straight Connector 223"/>
            <p:cNvCxnSpPr/>
            <p:nvPr/>
          </p:nvCxnSpPr>
          <p:spPr>
            <a:xfrm flipH="1">
              <a:off x="8134350" y="2328863"/>
              <a:ext cx="104775" cy="428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H="1" flipV="1">
              <a:off x="8167688" y="2586038"/>
              <a:ext cx="89397" cy="121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H="1" flipV="1">
              <a:off x="7103990" y="2362574"/>
              <a:ext cx="111198" cy="234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H="1">
              <a:off x="7092281" y="2633663"/>
              <a:ext cx="113382" cy="461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Oval 227"/>
            <p:cNvSpPr/>
            <p:nvPr/>
          </p:nvSpPr>
          <p:spPr>
            <a:xfrm>
              <a:off x="7740352" y="2492896"/>
              <a:ext cx="216024" cy="216024"/>
            </a:xfrm>
            <a:prstGeom prst="ellips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0158 2.22222E-6 L -0.00781 2.22222E-6 L 0.0158 2.22222E-6 L -0.01562 2.22222E-6 L -3.88889E-6 2.22222E-6 Z " pathEditMode="relative" ptsTypes="AAAAAA">
                                      <p:cBhvr>
                                        <p:cTn id="4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5.92593E-6 L -0.01579 -5.92593E-6 L 0.02362 -5.92593E-6 L -0.01579 -5.92593E-6 L 0.02362 -5.92593E-6 L 7.5E-6 -5.92593E-6 Z " pathEditMode="relative" ptsTypes="AAAAAA">
                                      <p:cBhvr>
                                        <p:cTn id="46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02361 2.96296E-6 L -0.02361 2.96296E-6 L 0.02361 2.96296E-6 L -0.0158 2.96296E-6 L -2.22222E-6 2.96296E-6 Z " pathEditMode="relative" ptsTypes="AAAAAA">
                                      <p:cBhvr>
                                        <p:cTn id="4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10" grpId="1" animBg="1"/>
      <p:bldP spid="212" grpId="0" animBg="1"/>
      <p:bldP spid="212" grpId="1" animBg="1"/>
      <p:bldP spid="218" grpId="0" animBg="1"/>
      <p:bldP spid="218" grpId="1" animBg="1"/>
      <p:bldP spid="219" grpId="0" animBg="1"/>
      <p:bldP spid="2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146"/>
          <p:cNvGrpSpPr/>
          <p:nvPr/>
        </p:nvGrpSpPr>
        <p:grpSpPr>
          <a:xfrm rot="20078156">
            <a:off x="7653752" y="186802"/>
            <a:ext cx="545060" cy="531758"/>
            <a:chOff x="4456035" y="44624"/>
            <a:chExt cx="1457890" cy="1422310"/>
          </a:xfrm>
        </p:grpSpPr>
        <p:cxnSp>
          <p:nvCxnSpPr>
            <p:cNvPr id="138" name="Straight Connector 137"/>
            <p:cNvCxnSpPr/>
            <p:nvPr/>
          </p:nvCxnSpPr>
          <p:spPr>
            <a:xfrm rot="1524040" flipV="1">
              <a:off x="5091190" y="389137"/>
              <a:ext cx="0" cy="10777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524040" flipV="1">
              <a:off x="4456035" y="786799"/>
              <a:ext cx="1212522" cy="4041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524040">
              <a:off x="4456035" y="854161"/>
              <a:ext cx="1212522" cy="2694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1524040" flipV="1">
              <a:off x="5105577" y="532022"/>
              <a:ext cx="808348" cy="3368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1524040" flipH="1">
              <a:off x="5762553" y="677069"/>
              <a:ext cx="67362" cy="2020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1524040" flipH="1">
              <a:off x="5701703" y="648175"/>
              <a:ext cx="67362" cy="2020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524040" flipH="1">
              <a:off x="5640853" y="619280"/>
              <a:ext cx="67362" cy="2020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Pie 144"/>
            <p:cNvSpPr/>
            <p:nvPr/>
          </p:nvSpPr>
          <p:spPr>
            <a:xfrm rot="1328900">
              <a:off x="4676605" y="48073"/>
              <a:ext cx="471536" cy="471536"/>
            </a:xfrm>
            <a:prstGeom prst="pi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4716016" y="44624"/>
              <a:ext cx="432048" cy="432048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82"/>
          <p:cNvGrpSpPr/>
          <p:nvPr/>
        </p:nvGrpSpPr>
        <p:grpSpPr>
          <a:xfrm>
            <a:off x="-1044624" y="620688"/>
            <a:ext cx="10633243" cy="4680520"/>
            <a:chOff x="-396552" y="620688"/>
            <a:chExt cx="10633243" cy="4680520"/>
          </a:xfrm>
        </p:grpSpPr>
        <p:grpSp>
          <p:nvGrpSpPr>
            <p:cNvPr id="41" name="Group 68"/>
            <p:cNvGrpSpPr/>
            <p:nvPr/>
          </p:nvGrpSpPr>
          <p:grpSpPr>
            <a:xfrm>
              <a:off x="-396552" y="620688"/>
              <a:ext cx="10633243" cy="4680520"/>
              <a:chOff x="-396552" y="620688"/>
              <a:chExt cx="10633243" cy="468052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115616" y="2204864"/>
                <a:ext cx="7128792" cy="288032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115616" y="1196752"/>
                <a:ext cx="1152128" cy="3888432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8244408" y="1052736"/>
                <a:ext cx="1872208" cy="40324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-324544" y="2204864"/>
                <a:ext cx="1440160" cy="2016224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267744" y="1484784"/>
                <a:ext cx="5976664" cy="7200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-396552" y="1484784"/>
                <a:ext cx="1512168" cy="7200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339752" y="2276872"/>
                <a:ext cx="1008112" cy="57606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538761" y="2276872"/>
                <a:ext cx="1008112" cy="57606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716016" y="2276872"/>
                <a:ext cx="1008112" cy="57606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940152" y="2276872"/>
                <a:ext cx="1008112" cy="57606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164288" y="2276872"/>
                <a:ext cx="1008112" cy="57606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55776" y="3032956"/>
                <a:ext cx="576064" cy="792088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63888" y="3032956"/>
                <a:ext cx="576064" cy="792088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572000" y="3032956"/>
                <a:ext cx="576064" cy="792088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444208" y="3032956"/>
                <a:ext cx="576064" cy="792088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380312" y="3032956"/>
                <a:ext cx="576064" cy="792088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411760" y="4005064"/>
                <a:ext cx="3096344" cy="21602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Parallelogram 19"/>
              <p:cNvSpPr/>
              <p:nvPr/>
            </p:nvSpPr>
            <p:spPr>
              <a:xfrm rot="5400000">
                <a:off x="6156176" y="4293096"/>
                <a:ext cx="1224136" cy="792088"/>
              </a:xfrm>
              <a:prstGeom prst="parallelogram">
                <a:avLst/>
              </a:prstGeom>
              <a:solidFill>
                <a:schemeClr val="accent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Parallelogram 20"/>
              <p:cNvSpPr/>
              <p:nvPr/>
            </p:nvSpPr>
            <p:spPr>
              <a:xfrm rot="5400000" flipV="1">
                <a:off x="7128284" y="4257092"/>
                <a:ext cx="1152128" cy="792088"/>
              </a:xfrm>
              <a:prstGeom prst="parallelogram">
                <a:avLst>
                  <a:gd name="adj" fmla="val 19589"/>
                </a:avLst>
              </a:prstGeom>
              <a:solidFill>
                <a:schemeClr val="accent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532440" y="620688"/>
                <a:ext cx="72008" cy="93610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676456" y="1340768"/>
                <a:ext cx="15602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Meteorology</a:t>
                </a:r>
                <a:endParaRPr lang="en-GB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-252536" y="2276872"/>
              <a:ext cx="1008112" cy="57606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-36512" y="3032956"/>
              <a:ext cx="576064" cy="792088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860032" y="3032956"/>
            <a:ext cx="576064" cy="792088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23"/>
          <p:cNvGrpSpPr/>
          <p:nvPr/>
        </p:nvGrpSpPr>
        <p:grpSpPr>
          <a:xfrm>
            <a:off x="467544" y="4797152"/>
            <a:ext cx="6264696" cy="1253852"/>
            <a:chOff x="755576" y="3831332"/>
            <a:chExt cx="8640960" cy="2045940"/>
          </a:xfrm>
        </p:grpSpPr>
        <p:sp>
          <p:nvSpPr>
            <p:cNvPr id="25" name="Cloud 24"/>
            <p:cNvSpPr/>
            <p:nvPr/>
          </p:nvSpPr>
          <p:spPr>
            <a:xfrm>
              <a:off x="1115616" y="3840485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Cloud 25"/>
            <p:cNvSpPr/>
            <p:nvPr/>
          </p:nvSpPr>
          <p:spPr>
            <a:xfrm>
              <a:off x="4139952" y="3838203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Cloud 26"/>
            <p:cNvSpPr/>
            <p:nvPr/>
          </p:nvSpPr>
          <p:spPr>
            <a:xfrm>
              <a:off x="3129583" y="3831332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Cloud 27"/>
            <p:cNvSpPr/>
            <p:nvPr/>
          </p:nvSpPr>
          <p:spPr>
            <a:xfrm>
              <a:off x="6012160" y="3861048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Cloud 28"/>
            <p:cNvSpPr/>
            <p:nvPr/>
          </p:nvSpPr>
          <p:spPr>
            <a:xfrm>
              <a:off x="1979712" y="386275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Cloud 29"/>
            <p:cNvSpPr/>
            <p:nvPr/>
          </p:nvSpPr>
          <p:spPr>
            <a:xfrm>
              <a:off x="3779912" y="4198243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loud 30"/>
            <p:cNvSpPr/>
            <p:nvPr/>
          </p:nvSpPr>
          <p:spPr>
            <a:xfrm>
              <a:off x="2915816" y="4126235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Cloud 31"/>
            <p:cNvSpPr/>
            <p:nvPr/>
          </p:nvSpPr>
          <p:spPr>
            <a:xfrm>
              <a:off x="4932040" y="398221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Cloud 32"/>
            <p:cNvSpPr/>
            <p:nvPr/>
          </p:nvSpPr>
          <p:spPr>
            <a:xfrm>
              <a:off x="1115616" y="4126235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Cloud 33"/>
            <p:cNvSpPr/>
            <p:nvPr/>
          </p:nvSpPr>
          <p:spPr>
            <a:xfrm>
              <a:off x="6012160" y="3861048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Cloud 34"/>
            <p:cNvSpPr/>
            <p:nvPr/>
          </p:nvSpPr>
          <p:spPr>
            <a:xfrm>
              <a:off x="7092280" y="4293096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Cloud 35"/>
            <p:cNvSpPr/>
            <p:nvPr/>
          </p:nvSpPr>
          <p:spPr>
            <a:xfrm>
              <a:off x="5868144" y="4149080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Cloud 36"/>
            <p:cNvSpPr/>
            <p:nvPr/>
          </p:nvSpPr>
          <p:spPr>
            <a:xfrm>
              <a:off x="5148064" y="4077072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Cloud 37"/>
            <p:cNvSpPr/>
            <p:nvPr/>
          </p:nvSpPr>
          <p:spPr>
            <a:xfrm>
              <a:off x="5508104" y="4293096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Cloud 38"/>
            <p:cNvSpPr/>
            <p:nvPr/>
          </p:nvSpPr>
          <p:spPr>
            <a:xfrm>
              <a:off x="4283968" y="4365104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Cloud 39"/>
            <p:cNvSpPr/>
            <p:nvPr/>
          </p:nvSpPr>
          <p:spPr>
            <a:xfrm>
              <a:off x="2123728" y="4437112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3" name="Group 40"/>
            <p:cNvGrpSpPr/>
            <p:nvPr/>
          </p:nvGrpSpPr>
          <p:grpSpPr>
            <a:xfrm>
              <a:off x="755576" y="4437112"/>
              <a:ext cx="1440160" cy="1224136"/>
              <a:chOff x="539552" y="1124744"/>
              <a:chExt cx="1440160" cy="1224136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Cloud 66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4" name="Group 41"/>
            <p:cNvGrpSpPr/>
            <p:nvPr/>
          </p:nvGrpSpPr>
          <p:grpSpPr>
            <a:xfrm>
              <a:off x="6084168" y="4509120"/>
              <a:ext cx="1440160" cy="1224136"/>
              <a:chOff x="539552" y="1124744"/>
              <a:chExt cx="1440160" cy="1224136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Cloud 64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5" name="Group 42"/>
            <p:cNvGrpSpPr/>
            <p:nvPr/>
          </p:nvGrpSpPr>
          <p:grpSpPr>
            <a:xfrm>
              <a:off x="7956376" y="4149080"/>
              <a:ext cx="1440160" cy="1224136"/>
              <a:chOff x="539552" y="1124744"/>
              <a:chExt cx="1440160" cy="1224136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Cloud 62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6" name="Group 43"/>
            <p:cNvGrpSpPr/>
            <p:nvPr/>
          </p:nvGrpSpPr>
          <p:grpSpPr>
            <a:xfrm>
              <a:off x="7164288" y="4509120"/>
              <a:ext cx="1440160" cy="1224136"/>
              <a:chOff x="539552" y="1124744"/>
              <a:chExt cx="1440160" cy="122413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Cloud 60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7" name="Group 44"/>
            <p:cNvGrpSpPr/>
            <p:nvPr/>
          </p:nvGrpSpPr>
          <p:grpSpPr>
            <a:xfrm>
              <a:off x="3097014" y="4509120"/>
              <a:ext cx="1440160" cy="1224136"/>
              <a:chOff x="539552" y="1124744"/>
              <a:chExt cx="1440160" cy="1224136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Cloud 58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8" name="Group 45"/>
            <p:cNvGrpSpPr/>
            <p:nvPr/>
          </p:nvGrpSpPr>
          <p:grpSpPr>
            <a:xfrm>
              <a:off x="4860032" y="4509120"/>
              <a:ext cx="1440160" cy="1224136"/>
              <a:chOff x="539552" y="1124744"/>
              <a:chExt cx="1440160" cy="1224136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Cloud 56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9" name="Group 46"/>
            <p:cNvGrpSpPr/>
            <p:nvPr/>
          </p:nvGrpSpPr>
          <p:grpSpPr>
            <a:xfrm>
              <a:off x="3995936" y="4653136"/>
              <a:ext cx="1440160" cy="1224136"/>
              <a:chOff x="539552" y="1124744"/>
              <a:chExt cx="1440160" cy="1224136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Cloud 54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8" name="Group 47"/>
            <p:cNvGrpSpPr/>
            <p:nvPr/>
          </p:nvGrpSpPr>
          <p:grpSpPr>
            <a:xfrm>
              <a:off x="1547664" y="4581128"/>
              <a:ext cx="1440160" cy="1224136"/>
              <a:chOff x="539552" y="1124744"/>
              <a:chExt cx="1440160" cy="12241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Cloud 52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9" name="Group 48"/>
            <p:cNvGrpSpPr/>
            <p:nvPr/>
          </p:nvGrpSpPr>
          <p:grpSpPr>
            <a:xfrm>
              <a:off x="2483768" y="4653136"/>
              <a:ext cx="1440160" cy="1224136"/>
              <a:chOff x="539552" y="1124744"/>
              <a:chExt cx="1440160" cy="1224136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Cloud 50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85" name="Cloud 84"/>
          <p:cNvSpPr/>
          <p:nvPr/>
        </p:nvSpPr>
        <p:spPr>
          <a:xfrm>
            <a:off x="7404930" y="4806403"/>
            <a:ext cx="1044116" cy="661950"/>
          </a:xfrm>
          <a:prstGeom prst="cloud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6" name="Group 116"/>
          <p:cNvGrpSpPr/>
          <p:nvPr/>
        </p:nvGrpSpPr>
        <p:grpSpPr>
          <a:xfrm rot="10800000">
            <a:off x="8172400" y="1125518"/>
            <a:ext cx="432048" cy="647298"/>
            <a:chOff x="3242145" y="1284655"/>
            <a:chExt cx="1724614" cy="2909514"/>
          </a:xfrm>
        </p:grpSpPr>
        <p:sp>
          <p:nvSpPr>
            <p:cNvPr id="118" name="Isosceles Triangle 117"/>
            <p:cNvSpPr/>
            <p:nvPr/>
          </p:nvSpPr>
          <p:spPr>
            <a:xfrm rot="16200000">
              <a:off x="2499521" y="2155400"/>
              <a:ext cx="2781393" cy="1296145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77" name="Group 51"/>
            <p:cNvGrpSpPr/>
            <p:nvPr/>
          </p:nvGrpSpPr>
          <p:grpSpPr>
            <a:xfrm rot="731531" flipH="1">
              <a:off x="4043869" y="1284655"/>
              <a:ext cx="891094" cy="549104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124" name="Freeform 123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5" name="Chord 124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0" name="Freeform 119"/>
            <p:cNvSpPr/>
            <p:nvPr/>
          </p:nvSpPr>
          <p:spPr>
            <a:xfrm rot="12921753" flipH="1">
              <a:off x="4379743" y="1949091"/>
              <a:ext cx="587016" cy="8834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noFill/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/>
            <p:cNvSpPr/>
            <p:nvPr/>
          </p:nvSpPr>
          <p:spPr>
            <a:xfrm flipH="1">
              <a:off x="4067944" y="2348880"/>
              <a:ext cx="56502" cy="1782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/>
            <p:cNvSpPr/>
            <p:nvPr/>
          </p:nvSpPr>
          <p:spPr>
            <a:xfrm flipH="1">
              <a:off x="3730973" y="2359424"/>
              <a:ext cx="56502" cy="1782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Arc 122"/>
            <p:cNvSpPr/>
            <p:nvPr/>
          </p:nvSpPr>
          <p:spPr>
            <a:xfrm rot="289876">
              <a:off x="3513868" y="2592193"/>
              <a:ext cx="671244" cy="550465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8" name="Oval 147"/>
          <p:cNvSpPr/>
          <p:nvPr/>
        </p:nvSpPr>
        <p:spPr>
          <a:xfrm rot="17903670">
            <a:off x="7798469" y="5169149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7790612" y="5114058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/>
          <p:cNvSpPr/>
          <p:nvPr/>
        </p:nvSpPr>
        <p:spPr>
          <a:xfrm rot="16200000">
            <a:off x="7721481" y="5186066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 rot="2468663">
            <a:off x="7785236" y="5181099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/>
          <p:cNvSpPr/>
          <p:nvPr/>
        </p:nvSpPr>
        <p:spPr>
          <a:xfrm rot="20866177">
            <a:off x="7824346" y="5114058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9" name="Group 89"/>
          <p:cNvGrpSpPr/>
          <p:nvPr/>
        </p:nvGrpSpPr>
        <p:grpSpPr>
          <a:xfrm>
            <a:off x="7165580" y="5085184"/>
            <a:ext cx="1618380" cy="838470"/>
            <a:chOff x="7503941" y="5068932"/>
            <a:chExt cx="1618380" cy="838470"/>
          </a:xfrm>
        </p:grpSpPr>
        <p:sp>
          <p:nvSpPr>
            <p:cNvPr id="86" name="Rectangle 85"/>
            <p:cNvSpPr/>
            <p:nvPr/>
          </p:nvSpPr>
          <p:spPr>
            <a:xfrm>
              <a:off x="7973793" y="5598492"/>
              <a:ext cx="156617" cy="220650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Cloud 86"/>
            <p:cNvSpPr/>
            <p:nvPr/>
          </p:nvSpPr>
          <p:spPr>
            <a:xfrm>
              <a:off x="7503941" y="5068932"/>
              <a:ext cx="1044116" cy="66195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548057" y="5686752"/>
              <a:ext cx="156617" cy="220650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Cloud 88"/>
            <p:cNvSpPr/>
            <p:nvPr/>
          </p:nvSpPr>
          <p:spPr>
            <a:xfrm>
              <a:off x="8078205" y="5157192"/>
              <a:ext cx="1044116" cy="66195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37" name="Picture 2" descr="Tumblewe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14525" y="3789040"/>
            <a:ext cx="1914525" cy="1905000"/>
          </a:xfrm>
          <a:prstGeom prst="rect">
            <a:avLst/>
          </a:prstGeom>
          <a:noFill/>
        </p:spPr>
      </p:pic>
      <p:pic>
        <p:nvPicPr>
          <p:cNvPr id="147" name="Ghost Wind.wav">
            <a:hlinkClick r:id="" action="ppaction://media"/>
          </p:cNvPr>
          <p:cNvPicPr>
            <a:picLocks noRot="1" noChangeAspect="1"/>
          </p:cNvPicPr>
          <p:nvPr>
            <a:wavAudioFile r:embed="rId1" name="Ghost Wind.wav"/>
          </p:nvPr>
        </p:nvPicPr>
        <p:blipFill>
          <a:blip r:embed="rId5" cstate="print"/>
          <a:stretch>
            <a:fillRect/>
          </a:stretch>
        </p:blipFill>
        <p:spPr>
          <a:xfrm>
            <a:off x="9540552" y="5229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28323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8 -0.07569 C -0.05538 -0.08634 0.03177 -0.09699 0.06163 -0.09699 C 0.25434 -0.09699 0.45226 0.06968 0.45226 0.23634 C 0.45226 0.15231 0.55139 0.06968 0.64497 0.06968 C 0.74427 0.06968 0.83768 0.1537 0.83768 0.23634 C 0.83768 0.19491 0.88733 0.15231 0.93698 0.15231 C 0.98629 0.15231 1.03594 0.19375 1.03594 0.23634 C 1.03594 0.21505 1.06059 0.19491 1.08542 0.19491 C 1.11007 0.19491 1.1349 0.2162 1.1349 0.23634 C 1.1349 0.22569 1.14792 0.21505 1.1599 0.21505 C 1.16615 0.21505 1.18438 0.22569 1.18438 0.23634 C 1.18438 0.23102 1.19097 0.22569 1.19757 0.22569 C 1.19757 0.22708 1.21025 0.23102 1.21025 0.23634 C 1.21025 0.23356 1.21025 0.23102 1.21684 0.23102 C 1.21684 0.23241 1.22309 0.2338 1.22309 0.23634 C 1.22309 0.23495 1.22309 0.23356 1.22309 0.23241 C 1.22986 0.23241 1.22986 0.2338 1.22986 0.23519 C 1.23629 0.23519 1.23629 0.2338 1.23629 0.23241 C 1.24271 0.23241 1.24271 0.2338 1.24271 0.23519 " pathEditMode="relative" rAng="0" ptsTypes="fffffffffffffffffff">
                                      <p:cBhvr>
                                        <p:cTn id="6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" y="1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2412776" y="-1755576"/>
            <a:ext cx="12457383" cy="8784975"/>
            <a:chOff x="2123729" y="-1926975"/>
            <a:chExt cx="12457383" cy="8784975"/>
          </a:xfrm>
        </p:grpSpPr>
        <p:sp>
          <p:nvSpPr>
            <p:cNvPr id="29" name="Rectangle 28"/>
            <p:cNvSpPr/>
            <p:nvPr/>
          </p:nvSpPr>
          <p:spPr>
            <a:xfrm>
              <a:off x="4067944" y="2969568"/>
              <a:ext cx="10513168" cy="3888432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995936" y="2969568"/>
              <a:ext cx="993710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63"/>
            <p:cNvGrpSpPr/>
            <p:nvPr/>
          </p:nvGrpSpPr>
          <p:grpSpPr>
            <a:xfrm rot="16200000">
              <a:off x="2159733" y="-1962979"/>
              <a:ext cx="4104456" cy="4176463"/>
              <a:chOff x="5868144" y="-603448"/>
              <a:chExt cx="3600400" cy="302433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" name="Group 112"/>
            <p:cNvGrpSpPr/>
            <p:nvPr/>
          </p:nvGrpSpPr>
          <p:grpSpPr>
            <a:xfrm>
              <a:off x="7020272" y="-1251520"/>
              <a:ext cx="4175956" cy="2952328"/>
              <a:chOff x="4782260" y="238667"/>
              <a:chExt cx="4542268" cy="3203114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4782260" y="238667"/>
                <a:ext cx="4542268" cy="3203114"/>
              </a:xfrm>
              <a:prstGeom prst="roundRect">
                <a:avLst>
                  <a:gd name="adj" fmla="val 3504"/>
                </a:avLst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5017234" y="452209"/>
                <a:ext cx="4178511" cy="2755198"/>
              </a:xfrm>
              <a:prstGeom prst="roundRect">
                <a:avLst>
                  <a:gd name="adj" fmla="val 3504"/>
                </a:avLst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7" name="Freeform 26"/>
          <p:cNvSpPr/>
          <p:nvPr/>
        </p:nvSpPr>
        <p:spPr>
          <a:xfrm>
            <a:off x="-36512" y="3563257"/>
            <a:ext cx="9410095" cy="2360990"/>
          </a:xfrm>
          <a:custGeom>
            <a:avLst/>
            <a:gdLst>
              <a:gd name="connsiteX0" fmla="*/ 699105 w 9410095"/>
              <a:gd name="connsiteY0" fmla="*/ 457200 h 2360990"/>
              <a:gd name="connsiteX1" fmla="*/ 249162 w 9410095"/>
              <a:gd name="connsiteY1" fmla="*/ 602343 h 2360990"/>
              <a:gd name="connsiteX2" fmla="*/ 1424819 w 9410095"/>
              <a:gd name="connsiteY2" fmla="*/ 689429 h 2360990"/>
              <a:gd name="connsiteX3" fmla="*/ 89505 w 9410095"/>
              <a:gd name="connsiteY3" fmla="*/ 1023257 h 2360990"/>
              <a:gd name="connsiteX4" fmla="*/ 1961848 w 9410095"/>
              <a:gd name="connsiteY4" fmla="*/ 1139372 h 2360990"/>
              <a:gd name="connsiteX5" fmla="*/ 1047448 w 9410095"/>
              <a:gd name="connsiteY5" fmla="*/ 1429657 h 2360990"/>
              <a:gd name="connsiteX6" fmla="*/ 3166533 w 9410095"/>
              <a:gd name="connsiteY6" fmla="*/ 1589314 h 2360990"/>
              <a:gd name="connsiteX7" fmla="*/ 2223105 w 9410095"/>
              <a:gd name="connsiteY7" fmla="*/ 1792514 h 2360990"/>
              <a:gd name="connsiteX8" fmla="*/ 1671562 w 9410095"/>
              <a:gd name="connsiteY8" fmla="*/ 1981200 h 2360990"/>
              <a:gd name="connsiteX9" fmla="*/ 2368248 w 9410095"/>
              <a:gd name="connsiteY9" fmla="*/ 2184400 h 2360990"/>
              <a:gd name="connsiteX10" fmla="*/ 6809619 w 9410095"/>
              <a:gd name="connsiteY10" fmla="*/ 2344057 h 2360990"/>
              <a:gd name="connsiteX11" fmla="*/ 8885162 w 9410095"/>
              <a:gd name="connsiteY11" fmla="*/ 2082800 h 2360990"/>
              <a:gd name="connsiteX12" fmla="*/ 7491790 w 9410095"/>
              <a:gd name="connsiteY12" fmla="*/ 1748972 h 2360990"/>
              <a:gd name="connsiteX13" fmla="*/ 9320590 w 9410095"/>
              <a:gd name="connsiteY13" fmla="*/ 1328057 h 2360990"/>
              <a:gd name="connsiteX14" fmla="*/ 8028819 w 9410095"/>
              <a:gd name="connsiteY14" fmla="*/ 1037772 h 2360990"/>
              <a:gd name="connsiteX15" fmla="*/ 9030305 w 9410095"/>
              <a:gd name="connsiteY15" fmla="*/ 689429 h 2360990"/>
              <a:gd name="connsiteX16" fmla="*/ 7317619 w 9410095"/>
              <a:gd name="connsiteY16" fmla="*/ 471714 h 2360990"/>
              <a:gd name="connsiteX17" fmla="*/ 7462762 w 9410095"/>
              <a:gd name="connsiteY17" fmla="*/ 283029 h 2360990"/>
              <a:gd name="connsiteX18" fmla="*/ 4284133 w 9410095"/>
              <a:gd name="connsiteY18" fmla="*/ 36286 h 2360990"/>
              <a:gd name="connsiteX19" fmla="*/ 1410305 w 9410095"/>
              <a:gd name="connsiteY19" fmla="*/ 65314 h 2360990"/>
              <a:gd name="connsiteX20" fmla="*/ 2382762 w 9410095"/>
              <a:gd name="connsiteY20" fmla="*/ 326572 h 2360990"/>
              <a:gd name="connsiteX21" fmla="*/ 699105 w 9410095"/>
              <a:gd name="connsiteY21" fmla="*/ 457200 h 236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410095" h="2360990">
                <a:moveTo>
                  <a:pt x="699105" y="457200"/>
                </a:moveTo>
                <a:cubicBezTo>
                  <a:pt x="343505" y="503162"/>
                  <a:pt x="128210" y="563638"/>
                  <a:pt x="249162" y="602343"/>
                </a:cubicBezTo>
                <a:cubicBezTo>
                  <a:pt x="370114" y="641048"/>
                  <a:pt x="1451429" y="619277"/>
                  <a:pt x="1424819" y="689429"/>
                </a:cubicBezTo>
                <a:cubicBezTo>
                  <a:pt x="1398210" y="759581"/>
                  <a:pt x="0" y="948267"/>
                  <a:pt x="89505" y="1023257"/>
                </a:cubicBezTo>
                <a:cubicBezTo>
                  <a:pt x="179010" y="1098247"/>
                  <a:pt x="1802191" y="1071639"/>
                  <a:pt x="1961848" y="1139372"/>
                </a:cubicBezTo>
                <a:cubicBezTo>
                  <a:pt x="2121505" y="1207105"/>
                  <a:pt x="846667" y="1354667"/>
                  <a:pt x="1047448" y="1429657"/>
                </a:cubicBezTo>
                <a:cubicBezTo>
                  <a:pt x="1248229" y="1504647"/>
                  <a:pt x="2970590" y="1528838"/>
                  <a:pt x="3166533" y="1589314"/>
                </a:cubicBezTo>
                <a:cubicBezTo>
                  <a:pt x="3362476" y="1649790"/>
                  <a:pt x="2472267" y="1727200"/>
                  <a:pt x="2223105" y="1792514"/>
                </a:cubicBezTo>
                <a:cubicBezTo>
                  <a:pt x="1973943" y="1857828"/>
                  <a:pt x="1647372" y="1915886"/>
                  <a:pt x="1671562" y="1981200"/>
                </a:cubicBezTo>
                <a:cubicBezTo>
                  <a:pt x="1695752" y="2046514"/>
                  <a:pt x="1511905" y="2123924"/>
                  <a:pt x="2368248" y="2184400"/>
                </a:cubicBezTo>
                <a:cubicBezTo>
                  <a:pt x="3224591" y="2244876"/>
                  <a:pt x="5723467" y="2360990"/>
                  <a:pt x="6809619" y="2344057"/>
                </a:cubicBezTo>
                <a:cubicBezTo>
                  <a:pt x="7895771" y="2327124"/>
                  <a:pt x="8771467" y="2181981"/>
                  <a:pt x="8885162" y="2082800"/>
                </a:cubicBezTo>
                <a:cubicBezTo>
                  <a:pt x="8998857" y="1983619"/>
                  <a:pt x="7419219" y="1874762"/>
                  <a:pt x="7491790" y="1748972"/>
                </a:cubicBezTo>
                <a:cubicBezTo>
                  <a:pt x="7564361" y="1623182"/>
                  <a:pt x="9231085" y="1446590"/>
                  <a:pt x="9320590" y="1328057"/>
                </a:cubicBezTo>
                <a:cubicBezTo>
                  <a:pt x="9410095" y="1209524"/>
                  <a:pt x="8077200" y="1144210"/>
                  <a:pt x="8028819" y="1037772"/>
                </a:cubicBezTo>
                <a:cubicBezTo>
                  <a:pt x="7980438" y="931334"/>
                  <a:pt x="9148838" y="783772"/>
                  <a:pt x="9030305" y="689429"/>
                </a:cubicBezTo>
                <a:cubicBezTo>
                  <a:pt x="8911772" y="595086"/>
                  <a:pt x="7578876" y="539447"/>
                  <a:pt x="7317619" y="471714"/>
                </a:cubicBezTo>
                <a:cubicBezTo>
                  <a:pt x="7056362" y="403981"/>
                  <a:pt x="7968343" y="355600"/>
                  <a:pt x="7462762" y="283029"/>
                </a:cubicBezTo>
                <a:cubicBezTo>
                  <a:pt x="6957181" y="210458"/>
                  <a:pt x="5292876" y="72572"/>
                  <a:pt x="4284133" y="36286"/>
                </a:cubicBezTo>
                <a:cubicBezTo>
                  <a:pt x="3275390" y="0"/>
                  <a:pt x="1727200" y="16933"/>
                  <a:pt x="1410305" y="65314"/>
                </a:cubicBezTo>
                <a:cubicBezTo>
                  <a:pt x="1093410" y="113695"/>
                  <a:pt x="2503715" y="258839"/>
                  <a:pt x="2382762" y="326572"/>
                </a:cubicBezTo>
                <a:cubicBezTo>
                  <a:pt x="2261809" y="394305"/>
                  <a:pt x="1054705" y="411238"/>
                  <a:pt x="699105" y="45720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rgbClr val="DDDDDD"/>
              </a:gs>
              <a:gs pos="100000">
                <a:schemeClr val="bg1"/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DDDDDD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 rot="199126">
            <a:off x="14520" y="3431209"/>
            <a:ext cx="9144000" cy="1627159"/>
          </a:xfrm>
          <a:custGeom>
            <a:avLst/>
            <a:gdLst>
              <a:gd name="connsiteX0" fmla="*/ 5295900 w 9063567"/>
              <a:gd name="connsiteY0" fmla="*/ 1128183 h 1176866"/>
              <a:gd name="connsiteX1" fmla="*/ 3911600 w 9063567"/>
              <a:gd name="connsiteY1" fmla="*/ 1102783 h 1176866"/>
              <a:gd name="connsiteX2" fmla="*/ 2082800 w 9063567"/>
              <a:gd name="connsiteY2" fmla="*/ 1153583 h 1176866"/>
              <a:gd name="connsiteX3" fmla="*/ 584200 w 9063567"/>
              <a:gd name="connsiteY3" fmla="*/ 963083 h 1176866"/>
              <a:gd name="connsiteX4" fmla="*/ 165100 w 9063567"/>
              <a:gd name="connsiteY4" fmla="*/ 759883 h 1176866"/>
              <a:gd name="connsiteX5" fmla="*/ 1574800 w 9063567"/>
              <a:gd name="connsiteY5" fmla="*/ 391583 h 1176866"/>
              <a:gd name="connsiteX6" fmla="*/ 3962400 w 9063567"/>
              <a:gd name="connsiteY6" fmla="*/ 455083 h 1176866"/>
              <a:gd name="connsiteX7" fmla="*/ 6032500 w 9063567"/>
              <a:gd name="connsiteY7" fmla="*/ 467783 h 1176866"/>
              <a:gd name="connsiteX8" fmla="*/ 7708900 w 9063567"/>
              <a:gd name="connsiteY8" fmla="*/ 10583 h 1176866"/>
              <a:gd name="connsiteX9" fmla="*/ 9004300 w 9063567"/>
              <a:gd name="connsiteY9" fmla="*/ 404283 h 1176866"/>
              <a:gd name="connsiteX10" fmla="*/ 7353300 w 9063567"/>
              <a:gd name="connsiteY10" fmla="*/ 1039283 h 1176866"/>
              <a:gd name="connsiteX11" fmla="*/ 5295900 w 9063567"/>
              <a:gd name="connsiteY11" fmla="*/ 1128183 h 117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63567" h="1176866">
                <a:moveTo>
                  <a:pt x="5295900" y="1128183"/>
                </a:moveTo>
                <a:cubicBezTo>
                  <a:pt x="4722283" y="1138766"/>
                  <a:pt x="4447117" y="1098550"/>
                  <a:pt x="3911600" y="1102783"/>
                </a:cubicBezTo>
                <a:cubicBezTo>
                  <a:pt x="3376083" y="1107016"/>
                  <a:pt x="2637367" y="1176866"/>
                  <a:pt x="2082800" y="1153583"/>
                </a:cubicBezTo>
                <a:cubicBezTo>
                  <a:pt x="1528233" y="1130300"/>
                  <a:pt x="903817" y="1028700"/>
                  <a:pt x="584200" y="963083"/>
                </a:cubicBezTo>
                <a:cubicBezTo>
                  <a:pt x="264583" y="897466"/>
                  <a:pt x="0" y="855133"/>
                  <a:pt x="165100" y="759883"/>
                </a:cubicBezTo>
                <a:cubicBezTo>
                  <a:pt x="330200" y="664633"/>
                  <a:pt x="941917" y="442383"/>
                  <a:pt x="1574800" y="391583"/>
                </a:cubicBezTo>
                <a:cubicBezTo>
                  <a:pt x="2207683" y="340783"/>
                  <a:pt x="3219450" y="442383"/>
                  <a:pt x="3962400" y="455083"/>
                </a:cubicBezTo>
                <a:cubicBezTo>
                  <a:pt x="4705350" y="467783"/>
                  <a:pt x="5408083" y="541866"/>
                  <a:pt x="6032500" y="467783"/>
                </a:cubicBezTo>
                <a:cubicBezTo>
                  <a:pt x="6656917" y="393700"/>
                  <a:pt x="7213600" y="21166"/>
                  <a:pt x="7708900" y="10583"/>
                </a:cubicBezTo>
                <a:cubicBezTo>
                  <a:pt x="8204200" y="0"/>
                  <a:pt x="9063567" y="232833"/>
                  <a:pt x="9004300" y="404283"/>
                </a:cubicBezTo>
                <a:cubicBezTo>
                  <a:pt x="8945033" y="575733"/>
                  <a:pt x="7969250" y="918633"/>
                  <a:pt x="7353300" y="1039283"/>
                </a:cubicBezTo>
                <a:cubicBezTo>
                  <a:pt x="6737350" y="1159933"/>
                  <a:pt x="5869517" y="1117600"/>
                  <a:pt x="5295900" y="1128183"/>
                </a:cubicBezTo>
                <a:close/>
              </a:path>
            </a:pathLst>
          </a:custGeom>
          <a:gradFill>
            <a:gsLst>
              <a:gs pos="0">
                <a:srgbClr val="99FFCC"/>
              </a:gs>
              <a:gs pos="95000">
                <a:schemeClr val="bg1"/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2051720" y="3501008"/>
            <a:ext cx="1608667" cy="944033"/>
          </a:xfrm>
          <a:custGeom>
            <a:avLst/>
            <a:gdLst>
              <a:gd name="connsiteX0" fmla="*/ 1244600 w 1608667"/>
              <a:gd name="connsiteY0" fmla="*/ 270933 h 944033"/>
              <a:gd name="connsiteX1" fmla="*/ 584200 w 1608667"/>
              <a:gd name="connsiteY1" fmla="*/ 55033 h 944033"/>
              <a:gd name="connsiteX2" fmla="*/ 139700 w 1608667"/>
              <a:gd name="connsiteY2" fmla="*/ 601133 h 944033"/>
              <a:gd name="connsiteX3" fmla="*/ 1422400 w 1608667"/>
              <a:gd name="connsiteY3" fmla="*/ 893233 h 944033"/>
              <a:gd name="connsiteX4" fmla="*/ 1244600 w 1608667"/>
              <a:gd name="connsiteY4" fmla="*/ 270933 h 94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667" h="944033">
                <a:moveTo>
                  <a:pt x="1244600" y="270933"/>
                </a:moveTo>
                <a:cubicBezTo>
                  <a:pt x="1104900" y="131233"/>
                  <a:pt x="768350" y="0"/>
                  <a:pt x="584200" y="55033"/>
                </a:cubicBezTo>
                <a:cubicBezTo>
                  <a:pt x="400050" y="110066"/>
                  <a:pt x="0" y="461433"/>
                  <a:pt x="139700" y="601133"/>
                </a:cubicBezTo>
                <a:cubicBezTo>
                  <a:pt x="279400" y="740833"/>
                  <a:pt x="1236133" y="944033"/>
                  <a:pt x="1422400" y="893233"/>
                </a:cubicBezTo>
                <a:cubicBezTo>
                  <a:pt x="1608667" y="842433"/>
                  <a:pt x="1384300" y="410633"/>
                  <a:pt x="1244600" y="270933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5725583" y="3395133"/>
            <a:ext cx="2017184" cy="1299634"/>
          </a:xfrm>
          <a:custGeom>
            <a:avLst/>
            <a:gdLst>
              <a:gd name="connsiteX0" fmla="*/ 306917 w 2017184"/>
              <a:gd name="connsiteY0" fmla="*/ 110067 h 1299634"/>
              <a:gd name="connsiteX1" fmla="*/ 802217 w 2017184"/>
              <a:gd name="connsiteY1" fmla="*/ 84667 h 1299634"/>
              <a:gd name="connsiteX2" fmla="*/ 1234017 w 2017184"/>
              <a:gd name="connsiteY2" fmla="*/ 618067 h 1299634"/>
              <a:gd name="connsiteX3" fmla="*/ 1818217 w 2017184"/>
              <a:gd name="connsiteY3" fmla="*/ 783167 h 1299634"/>
              <a:gd name="connsiteX4" fmla="*/ 1945217 w 2017184"/>
              <a:gd name="connsiteY4" fmla="*/ 1062567 h 1299634"/>
              <a:gd name="connsiteX5" fmla="*/ 1386417 w 2017184"/>
              <a:gd name="connsiteY5" fmla="*/ 1164167 h 1299634"/>
              <a:gd name="connsiteX6" fmla="*/ 586317 w 2017184"/>
              <a:gd name="connsiteY6" fmla="*/ 1138767 h 1299634"/>
              <a:gd name="connsiteX7" fmla="*/ 52917 w 2017184"/>
              <a:gd name="connsiteY7" fmla="*/ 198967 h 1299634"/>
              <a:gd name="connsiteX8" fmla="*/ 306917 w 2017184"/>
              <a:gd name="connsiteY8" fmla="*/ 110067 h 129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7184" h="1299634">
                <a:moveTo>
                  <a:pt x="306917" y="110067"/>
                </a:moveTo>
                <a:cubicBezTo>
                  <a:pt x="431800" y="91017"/>
                  <a:pt x="647700" y="0"/>
                  <a:pt x="802217" y="84667"/>
                </a:cubicBezTo>
                <a:cubicBezTo>
                  <a:pt x="956734" y="169334"/>
                  <a:pt x="1064684" y="501650"/>
                  <a:pt x="1234017" y="618067"/>
                </a:cubicBezTo>
                <a:cubicBezTo>
                  <a:pt x="1403350" y="734484"/>
                  <a:pt x="1699684" y="709084"/>
                  <a:pt x="1818217" y="783167"/>
                </a:cubicBezTo>
                <a:cubicBezTo>
                  <a:pt x="1936750" y="857250"/>
                  <a:pt x="2017184" y="999067"/>
                  <a:pt x="1945217" y="1062567"/>
                </a:cubicBezTo>
                <a:cubicBezTo>
                  <a:pt x="1873250" y="1126067"/>
                  <a:pt x="1612900" y="1151467"/>
                  <a:pt x="1386417" y="1164167"/>
                </a:cubicBezTo>
                <a:cubicBezTo>
                  <a:pt x="1159934" y="1176867"/>
                  <a:pt x="808567" y="1299634"/>
                  <a:pt x="586317" y="1138767"/>
                </a:cubicBezTo>
                <a:cubicBezTo>
                  <a:pt x="364067" y="977900"/>
                  <a:pt x="105834" y="370417"/>
                  <a:pt x="52917" y="198967"/>
                </a:cubicBezTo>
                <a:cubicBezTo>
                  <a:pt x="0" y="27517"/>
                  <a:pt x="182034" y="129117"/>
                  <a:pt x="306917" y="110067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2555776" y="1268760"/>
            <a:ext cx="4432300" cy="3651250"/>
            <a:chOff x="2555776" y="1268760"/>
            <a:chExt cx="4432300" cy="3651250"/>
          </a:xfrm>
        </p:grpSpPr>
        <p:sp>
          <p:nvSpPr>
            <p:cNvPr id="3" name="Freeform 2"/>
            <p:cNvSpPr/>
            <p:nvPr/>
          </p:nvSpPr>
          <p:spPr>
            <a:xfrm>
              <a:off x="2555776" y="1268760"/>
              <a:ext cx="4432300" cy="3651250"/>
            </a:xfrm>
            <a:custGeom>
              <a:avLst/>
              <a:gdLst>
                <a:gd name="connsiteX0" fmla="*/ 465667 w 4432300"/>
                <a:gd name="connsiteY0" fmla="*/ 3513667 h 3651250"/>
                <a:gd name="connsiteX1" fmla="*/ 3462867 w 4432300"/>
                <a:gd name="connsiteY1" fmla="*/ 3589867 h 3651250"/>
                <a:gd name="connsiteX2" fmla="*/ 4415367 w 4432300"/>
                <a:gd name="connsiteY2" fmla="*/ 3145367 h 3651250"/>
                <a:gd name="connsiteX3" fmla="*/ 3361267 w 4432300"/>
                <a:gd name="connsiteY3" fmla="*/ 2484967 h 3651250"/>
                <a:gd name="connsiteX4" fmla="*/ 3589867 w 4432300"/>
                <a:gd name="connsiteY4" fmla="*/ 1608667 h 3651250"/>
                <a:gd name="connsiteX5" fmla="*/ 2827867 w 4432300"/>
                <a:gd name="connsiteY5" fmla="*/ 757767 h 3651250"/>
                <a:gd name="connsiteX6" fmla="*/ 1837267 w 4432300"/>
                <a:gd name="connsiteY6" fmla="*/ 59267 h 3651250"/>
                <a:gd name="connsiteX7" fmla="*/ 732367 w 4432300"/>
                <a:gd name="connsiteY7" fmla="*/ 1113367 h 3651250"/>
                <a:gd name="connsiteX8" fmla="*/ 948267 w 4432300"/>
                <a:gd name="connsiteY8" fmla="*/ 2053167 h 3651250"/>
                <a:gd name="connsiteX9" fmla="*/ 668867 w 4432300"/>
                <a:gd name="connsiteY9" fmla="*/ 2840567 h 3651250"/>
                <a:gd name="connsiteX10" fmla="*/ 465667 w 4432300"/>
                <a:gd name="connsiteY10" fmla="*/ 3513667 h 365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2300" h="3651250">
                  <a:moveTo>
                    <a:pt x="465667" y="3513667"/>
                  </a:moveTo>
                  <a:cubicBezTo>
                    <a:pt x="931334" y="3638550"/>
                    <a:pt x="2804584" y="3651250"/>
                    <a:pt x="3462867" y="3589867"/>
                  </a:cubicBezTo>
                  <a:cubicBezTo>
                    <a:pt x="4121150" y="3528484"/>
                    <a:pt x="4432300" y="3329517"/>
                    <a:pt x="4415367" y="3145367"/>
                  </a:cubicBezTo>
                  <a:cubicBezTo>
                    <a:pt x="4398434" y="2961217"/>
                    <a:pt x="3498850" y="2741084"/>
                    <a:pt x="3361267" y="2484967"/>
                  </a:cubicBezTo>
                  <a:cubicBezTo>
                    <a:pt x="3223684" y="2228850"/>
                    <a:pt x="3678767" y="1896534"/>
                    <a:pt x="3589867" y="1608667"/>
                  </a:cubicBezTo>
                  <a:cubicBezTo>
                    <a:pt x="3500967" y="1320800"/>
                    <a:pt x="3119967" y="1016000"/>
                    <a:pt x="2827867" y="757767"/>
                  </a:cubicBezTo>
                  <a:cubicBezTo>
                    <a:pt x="2535767" y="499534"/>
                    <a:pt x="2186517" y="0"/>
                    <a:pt x="1837267" y="59267"/>
                  </a:cubicBezTo>
                  <a:cubicBezTo>
                    <a:pt x="1488017" y="118534"/>
                    <a:pt x="880534" y="781050"/>
                    <a:pt x="732367" y="1113367"/>
                  </a:cubicBezTo>
                  <a:cubicBezTo>
                    <a:pt x="584200" y="1445684"/>
                    <a:pt x="958850" y="1765300"/>
                    <a:pt x="948267" y="2053167"/>
                  </a:cubicBezTo>
                  <a:cubicBezTo>
                    <a:pt x="937684" y="2341034"/>
                    <a:pt x="747184" y="2595034"/>
                    <a:pt x="668867" y="2840567"/>
                  </a:cubicBezTo>
                  <a:cubicBezTo>
                    <a:pt x="590550" y="3086100"/>
                    <a:pt x="0" y="3388784"/>
                    <a:pt x="465667" y="351366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9FFCC"/>
                </a:gs>
                <a:gs pos="50000">
                  <a:srgbClr val="CCFFCC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263900" y="1616555"/>
              <a:ext cx="2819400" cy="3071862"/>
              <a:chOff x="3263900" y="1616555"/>
              <a:chExt cx="2819400" cy="3071862"/>
            </a:xfrm>
          </p:grpSpPr>
          <p:sp>
            <p:nvSpPr>
              <p:cNvPr id="4" name="Freeform 3"/>
              <p:cNvSpPr/>
              <p:nvPr/>
            </p:nvSpPr>
            <p:spPr>
              <a:xfrm>
                <a:off x="3707904" y="2204864"/>
                <a:ext cx="588433" cy="889000"/>
              </a:xfrm>
              <a:custGeom>
                <a:avLst/>
                <a:gdLst>
                  <a:gd name="connsiteX0" fmla="*/ 228600 w 588433"/>
                  <a:gd name="connsiteY0" fmla="*/ 50800 h 889000"/>
                  <a:gd name="connsiteX1" fmla="*/ 546100 w 588433"/>
                  <a:gd name="connsiteY1" fmla="*/ 127000 h 889000"/>
                  <a:gd name="connsiteX2" fmla="*/ 482600 w 588433"/>
                  <a:gd name="connsiteY2" fmla="*/ 812800 h 889000"/>
                  <a:gd name="connsiteX3" fmla="*/ 0 w 588433"/>
                  <a:gd name="connsiteY3" fmla="*/ 584200 h 88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8433" h="889000">
                    <a:moveTo>
                      <a:pt x="228600" y="50800"/>
                    </a:moveTo>
                    <a:cubicBezTo>
                      <a:pt x="366183" y="25400"/>
                      <a:pt x="503767" y="0"/>
                      <a:pt x="546100" y="127000"/>
                    </a:cubicBezTo>
                    <a:cubicBezTo>
                      <a:pt x="588433" y="254000"/>
                      <a:pt x="573617" y="736600"/>
                      <a:pt x="482600" y="812800"/>
                    </a:cubicBezTo>
                    <a:cubicBezTo>
                      <a:pt x="391583" y="889000"/>
                      <a:pt x="195791" y="736600"/>
                      <a:pt x="0" y="584200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" scaled="0"/>
                <a:tileRect/>
              </a:gra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3263900" y="3666067"/>
                <a:ext cx="1115483" cy="1022350"/>
              </a:xfrm>
              <a:custGeom>
                <a:avLst/>
                <a:gdLst>
                  <a:gd name="connsiteX0" fmla="*/ 254000 w 1115483"/>
                  <a:gd name="connsiteY0" fmla="*/ 194733 h 1022350"/>
                  <a:gd name="connsiteX1" fmla="*/ 749300 w 1115483"/>
                  <a:gd name="connsiteY1" fmla="*/ 67733 h 1022350"/>
                  <a:gd name="connsiteX2" fmla="*/ 1054100 w 1115483"/>
                  <a:gd name="connsiteY2" fmla="*/ 601133 h 1022350"/>
                  <a:gd name="connsiteX3" fmla="*/ 381000 w 1115483"/>
                  <a:gd name="connsiteY3" fmla="*/ 994833 h 1022350"/>
                  <a:gd name="connsiteX4" fmla="*/ 0 w 1115483"/>
                  <a:gd name="connsiteY4" fmla="*/ 766233 h 102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483" h="1022350">
                    <a:moveTo>
                      <a:pt x="254000" y="194733"/>
                    </a:moveTo>
                    <a:cubicBezTo>
                      <a:pt x="434975" y="97366"/>
                      <a:pt x="615950" y="0"/>
                      <a:pt x="749300" y="67733"/>
                    </a:cubicBezTo>
                    <a:cubicBezTo>
                      <a:pt x="882650" y="135466"/>
                      <a:pt x="1115483" y="446616"/>
                      <a:pt x="1054100" y="601133"/>
                    </a:cubicBezTo>
                    <a:cubicBezTo>
                      <a:pt x="992717" y="755650"/>
                      <a:pt x="556683" y="967316"/>
                      <a:pt x="381000" y="994833"/>
                    </a:cubicBezTo>
                    <a:cubicBezTo>
                      <a:pt x="205317" y="1022350"/>
                      <a:pt x="102658" y="894291"/>
                      <a:pt x="0" y="766233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5004048" y="2420888"/>
                <a:ext cx="442383" cy="541866"/>
              </a:xfrm>
              <a:custGeom>
                <a:avLst/>
                <a:gdLst>
                  <a:gd name="connsiteX0" fmla="*/ 442383 w 442383"/>
                  <a:gd name="connsiteY0" fmla="*/ 23283 h 541866"/>
                  <a:gd name="connsiteX1" fmla="*/ 48683 w 442383"/>
                  <a:gd name="connsiteY1" fmla="*/ 74083 h 541866"/>
                  <a:gd name="connsiteX2" fmla="*/ 150283 w 442383"/>
                  <a:gd name="connsiteY2" fmla="*/ 467783 h 541866"/>
                  <a:gd name="connsiteX3" fmla="*/ 442383 w 442383"/>
                  <a:gd name="connsiteY3" fmla="*/ 518583 h 54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383" h="541866">
                    <a:moveTo>
                      <a:pt x="442383" y="23283"/>
                    </a:moveTo>
                    <a:cubicBezTo>
                      <a:pt x="269874" y="11641"/>
                      <a:pt x="97366" y="0"/>
                      <a:pt x="48683" y="74083"/>
                    </a:cubicBezTo>
                    <a:cubicBezTo>
                      <a:pt x="0" y="148166"/>
                      <a:pt x="84666" y="393700"/>
                      <a:pt x="150283" y="467783"/>
                    </a:cubicBezTo>
                    <a:cubicBezTo>
                      <a:pt x="215900" y="541866"/>
                      <a:pt x="329141" y="530224"/>
                      <a:pt x="442383" y="518583"/>
                    </a:cubicBezTo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600000" scaled="0"/>
              </a:gra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991100" y="3992033"/>
                <a:ext cx="1092200" cy="465667"/>
              </a:xfrm>
              <a:custGeom>
                <a:avLst/>
                <a:gdLst>
                  <a:gd name="connsiteX0" fmla="*/ 1092200 w 1092200"/>
                  <a:gd name="connsiteY0" fmla="*/ 414867 h 465667"/>
                  <a:gd name="connsiteX1" fmla="*/ 546100 w 1092200"/>
                  <a:gd name="connsiteY1" fmla="*/ 8467 h 465667"/>
                  <a:gd name="connsiteX2" fmla="*/ 0 w 1092200"/>
                  <a:gd name="connsiteY2" fmla="*/ 465667 h 46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2200" h="465667">
                    <a:moveTo>
                      <a:pt x="1092200" y="414867"/>
                    </a:moveTo>
                    <a:cubicBezTo>
                      <a:pt x="910166" y="207433"/>
                      <a:pt x="728133" y="0"/>
                      <a:pt x="546100" y="8467"/>
                    </a:cubicBezTo>
                    <a:cubicBezTo>
                      <a:pt x="364067" y="16934"/>
                      <a:pt x="182033" y="241300"/>
                      <a:pt x="0" y="465667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4359275" y="1616555"/>
                <a:ext cx="425450" cy="804333"/>
              </a:xfrm>
              <a:custGeom>
                <a:avLst/>
                <a:gdLst>
                  <a:gd name="connsiteX0" fmla="*/ 196850 w 425450"/>
                  <a:gd name="connsiteY0" fmla="*/ 524933 h 804333"/>
                  <a:gd name="connsiteX1" fmla="*/ 31750 w 425450"/>
                  <a:gd name="connsiteY1" fmla="*/ 93133 h 804333"/>
                  <a:gd name="connsiteX2" fmla="*/ 387350 w 425450"/>
                  <a:gd name="connsiteY2" fmla="*/ 118533 h 804333"/>
                  <a:gd name="connsiteX3" fmla="*/ 260350 w 425450"/>
                  <a:gd name="connsiteY3" fmla="*/ 804333 h 804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5450" h="804333">
                    <a:moveTo>
                      <a:pt x="196850" y="524933"/>
                    </a:moveTo>
                    <a:cubicBezTo>
                      <a:pt x="98425" y="342899"/>
                      <a:pt x="0" y="160866"/>
                      <a:pt x="31750" y="93133"/>
                    </a:cubicBezTo>
                    <a:cubicBezTo>
                      <a:pt x="63500" y="25400"/>
                      <a:pt x="349250" y="0"/>
                      <a:pt x="387350" y="118533"/>
                    </a:cubicBezTo>
                    <a:cubicBezTo>
                      <a:pt x="425450" y="237066"/>
                      <a:pt x="342900" y="520699"/>
                      <a:pt x="260350" y="804333"/>
                    </a:cubicBezTo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5600000" scaled="0"/>
              </a:gra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004048" y="3429000"/>
                <a:ext cx="609600" cy="806450"/>
              </a:xfrm>
              <a:custGeom>
                <a:avLst/>
                <a:gdLst>
                  <a:gd name="connsiteX0" fmla="*/ 609600 w 609600"/>
                  <a:gd name="connsiteY0" fmla="*/ 82550 h 806450"/>
                  <a:gd name="connsiteX1" fmla="*/ 292100 w 609600"/>
                  <a:gd name="connsiteY1" fmla="*/ 120650 h 806450"/>
                  <a:gd name="connsiteX2" fmla="*/ 0 w 609600"/>
                  <a:gd name="connsiteY2" fmla="*/ 806450 h 80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" h="806450">
                    <a:moveTo>
                      <a:pt x="609600" y="82550"/>
                    </a:moveTo>
                    <a:cubicBezTo>
                      <a:pt x="501650" y="41275"/>
                      <a:pt x="393700" y="0"/>
                      <a:pt x="292100" y="120650"/>
                    </a:cubicBezTo>
                    <a:cubicBezTo>
                      <a:pt x="190500" y="241300"/>
                      <a:pt x="95250" y="523875"/>
                      <a:pt x="0" y="80645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3" name="Freeform 12"/>
          <p:cNvSpPr/>
          <p:nvPr/>
        </p:nvSpPr>
        <p:spPr>
          <a:xfrm>
            <a:off x="2411760" y="4581128"/>
            <a:ext cx="1595967" cy="891117"/>
          </a:xfrm>
          <a:custGeom>
            <a:avLst/>
            <a:gdLst>
              <a:gd name="connsiteX0" fmla="*/ 1066800 w 1595967"/>
              <a:gd name="connsiteY0" fmla="*/ 783167 h 891117"/>
              <a:gd name="connsiteX1" fmla="*/ 76200 w 1595967"/>
              <a:gd name="connsiteY1" fmla="*/ 770467 h 891117"/>
              <a:gd name="connsiteX2" fmla="*/ 609600 w 1595967"/>
              <a:gd name="connsiteY2" fmla="*/ 59267 h 891117"/>
              <a:gd name="connsiteX3" fmla="*/ 1524000 w 1595967"/>
              <a:gd name="connsiteY3" fmla="*/ 414867 h 891117"/>
              <a:gd name="connsiteX4" fmla="*/ 1066800 w 1595967"/>
              <a:gd name="connsiteY4" fmla="*/ 783167 h 89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5967" h="891117">
                <a:moveTo>
                  <a:pt x="1066800" y="783167"/>
                </a:moveTo>
                <a:cubicBezTo>
                  <a:pt x="825500" y="842434"/>
                  <a:pt x="152400" y="891117"/>
                  <a:pt x="76200" y="770467"/>
                </a:cubicBezTo>
                <a:cubicBezTo>
                  <a:pt x="0" y="649817"/>
                  <a:pt x="368300" y="118534"/>
                  <a:pt x="609600" y="59267"/>
                </a:cubicBezTo>
                <a:cubicBezTo>
                  <a:pt x="850900" y="0"/>
                  <a:pt x="1452033" y="292100"/>
                  <a:pt x="1524000" y="414867"/>
                </a:cubicBezTo>
                <a:cubicBezTo>
                  <a:pt x="1595967" y="537634"/>
                  <a:pt x="1308100" y="723900"/>
                  <a:pt x="1066800" y="783167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6324600" y="4900083"/>
            <a:ext cx="1996017" cy="311150"/>
          </a:xfrm>
          <a:custGeom>
            <a:avLst/>
            <a:gdLst>
              <a:gd name="connsiteX0" fmla="*/ 787400 w 1996017"/>
              <a:gd name="connsiteY0" fmla="*/ 268817 h 311150"/>
              <a:gd name="connsiteX1" fmla="*/ 1930400 w 1996017"/>
              <a:gd name="connsiteY1" fmla="*/ 268817 h 311150"/>
              <a:gd name="connsiteX2" fmla="*/ 1181100 w 1996017"/>
              <a:gd name="connsiteY2" fmla="*/ 14817 h 311150"/>
              <a:gd name="connsiteX3" fmla="*/ 63500 w 1996017"/>
              <a:gd name="connsiteY3" fmla="*/ 179917 h 311150"/>
              <a:gd name="connsiteX4" fmla="*/ 787400 w 1996017"/>
              <a:gd name="connsiteY4" fmla="*/ 268817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6017" h="311150">
                <a:moveTo>
                  <a:pt x="787400" y="268817"/>
                </a:moveTo>
                <a:cubicBezTo>
                  <a:pt x="1098550" y="283634"/>
                  <a:pt x="1864783" y="311150"/>
                  <a:pt x="1930400" y="268817"/>
                </a:cubicBezTo>
                <a:cubicBezTo>
                  <a:pt x="1996017" y="226484"/>
                  <a:pt x="1492250" y="29634"/>
                  <a:pt x="1181100" y="14817"/>
                </a:cubicBezTo>
                <a:cubicBezTo>
                  <a:pt x="869950" y="0"/>
                  <a:pt x="127000" y="137584"/>
                  <a:pt x="63500" y="179917"/>
                </a:cubicBezTo>
                <a:cubicBezTo>
                  <a:pt x="0" y="222250"/>
                  <a:pt x="476250" y="254000"/>
                  <a:pt x="787400" y="268817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3275856" y="2132856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2123728" y="2924944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5652120" y="2132856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6732240" y="3429000"/>
            <a:ext cx="288032" cy="245450"/>
          </a:xfrm>
          <a:custGeom>
            <a:avLst/>
            <a:gdLst>
              <a:gd name="connsiteX0" fmla="*/ 343505 w 592666"/>
              <a:gd name="connsiteY0" fmla="*/ 149980 h 389466"/>
              <a:gd name="connsiteX1" fmla="*/ 38705 w 592666"/>
              <a:gd name="connsiteY1" fmla="*/ 62895 h 389466"/>
              <a:gd name="connsiteX2" fmla="*/ 111276 w 592666"/>
              <a:gd name="connsiteY2" fmla="*/ 382209 h 389466"/>
              <a:gd name="connsiteX3" fmla="*/ 445105 w 592666"/>
              <a:gd name="connsiteY3" fmla="*/ 19352 h 389466"/>
              <a:gd name="connsiteX4" fmla="*/ 575733 w 592666"/>
              <a:gd name="connsiteY4" fmla="*/ 266095 h 389466"/>
              <a:gd name="connsiteX5" fmla="*/ 343505 w 592666"/>
              <a:gd name="connsiteY5" fmla="*/ 14998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66" h="389466">
                <a:moveTo>
                  <a:pt x="343505" y="149980"/>
                </a:moveTo>
                <a:cubicBezTo>
                  <a:pt x="254000" y="116113"/>
                  <a:pt x="77410" y="24190"/>
                  <a:pt x="38705" y="62895"/>
                </a:cubicBezTo>
                <a:cubicBezTo>
                  <a:pt x="0" y="101600"/>
                  <a:pt x="43543" y="389466"/>
                  <a:pt x="111276" y="382209"/>
                </a:cubicBezTo>
                <a:cubicBezTo>
                  <a:pt x="179009" y="374952"/>
                  <a:pt x="367696" y="38704"/>
                  <a:pt x="445105" y="19352"/>
                </a:cubicBezTo>
                <a:cubicBezTo>
                  <a:pt x="522514" y="0"/>
                  <a:pt x="592666" y="241905"/>
                  <a:pt x="575733" y="266095"/>
                </a:cubicBezTo>
                <a:cubicBezTo>
                  <a:pt x="558800" y="290285"/>
                  <a:pt x="433010" y="183847"/>
                  <a:pt x="343505" y="14998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3"/>
          <p:cNvGrpSpPr/>
          <p:nvPr/>
        </p:nvGrpSpPr>
        <p:grpSpPr>
          <a:xfrm rot="3210341">
            <a:off x="2456677" y="3593751"/>
            <a:ext cx="720080" cy="1326108"/>
            <a:chOff x="251520" y="1556792"/>
            <a:chExt cx="720080" cy="1326108"/>
          </a:xfrm>
        </p:grpSpPr>
        <p:sp>
          <p:nvSpPr>
            <p:cNvPr id="22" name="Freeform 21"/>
            <p:cNvSpPr/>
            <p:nvPr/>
          </p:nvSpPr>
          <p:spPr>
            <a:xfrm>
              <a:off x="254000" y="1714500"/>
              <a:ext cx="711200" cy="1168400"/>
            </a:xfrm>
            <a:custGeom>
              <a:avLst/>
              <a:gdLst>
                <a:gd name="connsiteX0" fmla="*/ 0 w 711200"/>
                <a:gd name="connsiteY0" fmla="*/ 1003300 h 1168400"/>
                <a:gd name="connsiteX1" fmla="*/ 0 w 711200"/>
                <a:gd name="connsiteY1" fmla="*/ 0 h 1168400"/>
                <a:gd name="connsiteX2" fmla="*/ 711200 w 711200"/>
                <a:gd name="connsiteY2" fmla="*/ 0 h 1168400"/>
                <a:gd name="connsiteX3" fmla="*/ 711200 w 711200"/>
                <a:gd name="connsiteY3" fmla="*/ 635000 h 1168400"/>
                <a:gd name="connsiteX4" fmla="*/ 482600 w 711200"/>
                <a:gd name="connsiteY4" fmla="*/ 469900 h 1168400"/>
                <a:gd name="connsiteX5" fmla="*/ 495300 w 711200"/>
                <a:gd name="connsiteY5" fmla="*/ 736600 h 1168400"/>
                <a:gd name="connsiteX6" fmla="*/ 406400 w 711200"/>
                <a:gd name="connsiteY6" fmla="*/ 622300 h 1168400"/>
                <a:gd name="connsiteX7" fmla="*/ 381000 w 711200"/>
                <a:gd name="connsiteY7" fmla="*/ 850900 h 1168400"/>
                <a:gd name="connsiteX8" fmla="*/ 203200 w 711200"/>
                <a:gd name="connsiteY8" fmla="*/ 749300 h 1168400"/>
                <a:gd name="connsiteX9" fmla="*/ 165100 w 711200"/>
                <a:gd name="connsiteY9" fmla="*/ 1168400 h 1168400"/>
                <a:gd name="connsiteX10" fmla="*/ 12700 w 711200"/>
                <a:gd name="connsiteY10" fmla="*/ 1079500 h 1168400"/>
                <a:gd name="connsiteX11" fmla="*/ 0 w 711200"/>
                <a:gd name="connsiteY11" fmla="*/ 100330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1200" h="1168400">
                  <a:moveTo>
                    <a:pt x="0" y="1003300"/>
                  </a:moveTo>
                  <a:lnTo>
                    <a:pt x="0" y="0"/>
                  </a:lnTo>
                  <a:lnTo>
                    <a:pt x="711200" y="0"/>
                  </a:lnTo>
                  <a:lnTo>
                    <a:pt x="711200" y="635000"/>
                  </a:lnTo>
                  <a:lnTo>
                    <a:pt x="482600" y="469900"/>
                  </a:lnTo>
                  <a:lnTo>
                    <a:pt x="495300" y="736600"/>
                  </a:lnTo>
                  <a:lnTo>
                    <a:pt x="406400" y="622300"/>
                  </a:lnTo>
                  <a:lnTo>
                    <a:pt x="381000" y="850900"/>
                  </a:lnTo>
                  <a:lnTo>
                    <a:pt x="203200" y="749300"/>
                  </a:lnTo>
                  <a:lnTo>
                    <a:pt x="165100" y="1168400"/>
                  </a:lnTo>
                  <a:lnTo>
                    <a:pt x="12700" y="1079500"/>
                  </a:lnTo>
                  <a:lnTo>
                    <a:pt x="0" y="10033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MOO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MILK</a:t>
              </a:r>
            </a:p>
            <a:p>
              <a:pPr algn="ctr"/>
              <a:endPara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1520" y="1556792"/>
              <a:ext cx="720080" cy="1440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Freeform 11"/>
          <p:cNvSpPr/>
          <p:nvPr/>
        </p:nvSpPr>
        <p:spPr>
          <a:xfrm>
            <a:off x="1361017" y="4356100"/>
            <a:ext cx="1481666" cy="501650"/>
          </a:xfrm>
          <a:custGeom>
            <a:avLst/>
            <a:gdLst>
              <a:gd name="connsiteX0" fmla="*/ 1153583 w 1481666"/>
              <a:gd name="connsiteY0" fmla="*/ 12700 h 501650"/>
              <a:gd name="connsiteX1" fmla="*/ 23283 w 1481666"/>
              <a:gd name="connsiteY1" fmla="*/ 368300 h 501650"/>
              <a:gd name="connsiteX2" fmla="*/ 1293283 w 1481666"/>
              <a:gd name="connsiteY2" fmla="*/ 444500 h 501650"/>
              <a:gd name="connsiteX3" fmla="*/ 1153583 w 1481666"/>
              <a:gd name="connsiteY3" fmla="*/ 1270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1666" h="501650">
                <a:moveTo>
                  <a:pt x="1153583" y="12700"/>
                </a:moveTo>
                <a:cubicBezTo>
                  <a:pt x="941916" y="0"/>
                  <a:pt x="0" y="296333"/>
                  <a:pt x="23283" y="368300"/>
                </a:cubicBezTo>
                <a:cubicBezTo>
                  <a:pt x="46566" y="440267"/>
                  <a:pt x="1104900" y="501650"/>
                  <a:pt x="1293283" y="444500"/>
                </a:cubicBezTo>
                <a:cubicBezTo>
                  <a:pt x="1481666" y="387350"/>
                  <a:pt x="1365250" y="25400"/>
                  <a:pt x="1153583" y="12700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splash-02.wav">
            <a:hlinkClick r:id="" action="ppaction://media"/>
          </p:cNvPr>
          <p:cNvPicPr>
            <a:picLocks noRot="1" noChangeAspect="1"/>
          </p:cNvPicPr>
          <p:nvPr>
            <a:wavAudioFile r:embed="rId1" name="splash-02.wav"/>
          </p:nvPr>
        </p:nvPicPr>
        <p:blipFill>
          <a:blip r:embed="rId3" cstate="print"/>
          <a:stretch>
            <a:fillRect/>
          </a:stretch>
        </p:blipFill>
        <p:spPr>
          <a:xfrm>
            <a:off x="9396536" y="22768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3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3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194 0.00855 0.06406 0.01734 0.08646 0.0104 C 0.10885 0.00346 0.12135 -0.01943 0.13385 -0.04209 " pathEditMode="relative" ptsTypes="a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462 0.01133 0.08924 0.02266 0.08664 0.04185 C 0.08403 0.06104 0.03421 0.08809 -0.01562 0.11538 " pathEditMode="relative" ptsTypes="aaA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781 -0.03145 -0.11545 -0.06289 -0.14948 -0.09434 C -0.18351 -0.12578 -0.1941 -0.15746 -0.20469 -0.18891 " pathEditMode="relative" ptsTypes="aaA">
                                      <p:cBhvr>
                                        <p:cTn id="5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01 -0.03583 0.04202 -0.07167 0.03941 -0.09433 C 0.03681 -0.11699 0.01059 -0.1267 -0.01562 -0.13641 " pathEditMode="relative" ptsTypes="aaA">
                                      <p:cBhvr>
                                        <p:cTn id="5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5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3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18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6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2"/>
          <p:cNvGrpSpPr/>
          <p:nvPr/>
        </p:nvGrpSpPr>
        <p:grpSpPr>
          <a:xfrm>
            <a:off x="-2412776" y="-1755576"/>
            <a:ext cx="12457383" cy="8784975"/>
            <a:chOff x="2123729" y="-1926975"/>
            <a:chExt cx="12457383" cy="8784975"/>
          </a:xfrm>
        </p:grpSpPr>
        <p:sp>
          <p:nvSpPr>
            <p:cNvPr id="164" name="Rectangle 163"/>
            <p:cNvSpPr/>
            <p:nvPr/>
          </p:nvSpPr>
          <p:spPr>
            <a:xfrm>
              <a:off x="4067944" y="2969568"/>
              <a:ext cx="10513168" cy="3888432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5" name="Straight Connector 164"/>
            <p:cNvCxnSpPr/>
            <p:nvPr/>
          </p:nvCxnSpPr>
          <p:spPr>
            <a:xfrm>
              <a:off x="3995936" y="2969568"/>
              <a:ext cx="993710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Group 63"/>
            <p:cNvGrpSpPr/>
            <p:nvPr/>
          </p:nvGrpSpPr>
          <p:grpSpPr>
            <a:xfrm rot="16200000">
              <a:off x="2159733" y="-1962979"/>
              <a:ext cx="4104456" cy="4176463"/>
              <a:chOff x="5868144" y="-603448"/>
              <a:chExt cx="3600400" cy="3024336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7" name="Group 112"/>
            <p:cNvGrpSpPr/>
            <p:nvPr/>
          </p:nvGrpSpPr>
          <p:grpSpPr>
            <a:xfrm>
              <a:off x="7020272" y="-1251520"/>
              <a:ext cx="4175956" cy="2952328"/>
              <a:chOff x="4782260" y="238667"/>
              <a:chExt cx="4542268" cy="3203114"/>
            </a:xfrm>
          </p:grpSpPr>
          <p:sp>
            <p:nvSpPr>
              <p:cNvPr id="168" name="Rounded Rectangle 167"/>
              <p:cNvSpPr/>
              <p:nvPr/>
            </p:nvSpPr>
            <p:spPr>
              <a:xfrm>
                <a:off x="4782260" y="238667"/>
                <a:ext cx="4542268" cy="3203114"/>
              </a:xfrm>
              <a:prstGeom prst="roundRect">
                <a:avLst>
                  <a:gd name="adj" fmla="val 3504"/>
                </a:avLst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Rounded Rectangle 168"/>
              <p:cNvSpPr/>
              <p:nvPr/>
            </p:nvSpPr>
            <p:spPr>
              <a:xfrm>
                <a:off x="5017234" y="452209"/>
                <a:ext cx="4178511" cy="2755198"/>
              </a:xfrm>
              <a:prstGeom prst="roundRect">
                <a:avLst>
                  <a:gd name="adj" fmla="val 3504"/>
                </a:avLst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Freeform 1"/>
          <p:cNvSpPr/>
          <p:nvPr/>
        </p:nvSpPr>
        <p:spPr>
          <a:xfrm>
            <a:off x="-36512" y="3563257"/>
            <a:ext cx="9410095" cy="2360990"/>
          </a:xfrm>
          <a:custGeom>
            <a:avLst/>
            <a:gdLst>
              <a:gd name="connsiteX0" fmla="*/ 699105 w 9410095"/>
              <a:gd name="connsiteY0" fmla="*/ 457200 h 2360990"/>
              <a:gd name="connsiteX1" fmla="*/ 249162 w 9410095"/>
              <a:gd name="connsiteY1" fmla="*/ 602343 h 2360990"/>
              <a:gd name="connsiteX2" fmla="*/ 1424819 w 9410095"/>
              <a:gd name="connsiteY2" fmla="*/ 689429 h 2360990"/>
              <a:gd name="connsiteX3" fmla="*/ 89505 w 9410095"/>
              <a:gd name="connsiteY3" fmla="*/ 1023257 h 2360990"/>
              <a:gd name="connsiteX4" fmla="*/ 1961848 w 9410095"/>
              <a:gd name="connsiteY4" fmla="*/ 1139372 h 2360990"/>
              <a:gd name="connsiteX5" fmla="*/ 1047448 w 9410095"/>
              <a:gd name="connsiteY5" fmla="*/ 1429657 h 2360990"/>
              <a:gd name="connsiteX6" fmla="*/ 3166533 w 9410095"/>
              <a:gd name="connsiteY6" fmla="*/ 1589314 h 2360990"/>
              <a:gd name="connsiteX7" fmla="*/ 2223105 w 9410095"/>
              <a:gd name="connsiteY7" fmla="*/ 1792514 h 2360990"/>
              <a:gd name="connsiteX8" fmla="*/ 1671562 w 9410095"/>
              <a:gd name="connsiteY8" fmla="*/ 1981200 h 2360990"/>
              <a:gd name="connsiteX9" fmla="*/ 2368248 w 9410095"/>
              <a:gd name="connsiteY9" fmla="*/ 2184400 h 2360990"/>
              <a:gd name="connsiteX10" fmla="*/ 6809619 w 9410095"/>
              <a:gd name="connsiteY10" fmla="*/ 2344057 h 2360990"/>
              <a:gd name="connsiteX11" fmla="*/ 8885162 w 9410095"/>
              <a:gd name="connsiteY11" fmla="*/ 2082800 h 2360990"/>
              <a:gd name="connsiteX12" fmla="*/ 7491790 w 9410095"/>
              <a:gd name="connsiteY12" fmla="*/ 1748972 h 2360990"/>
              <a:gd name="connsiteX13" fmla="*/ 9320590 w 9410095"/>
              <a:gd name="connsiteY13" fmla="*/ 1328057 h 2360990"/>
              <a:gd name="connsiteX14" fmla="*/ 8028819 w 9410095"/>
              <a:gd name="connsiteY14" fmla="*/ 1037772 h 2360990"/>
              <a:gd name="connsiteX15" fmla="*/ 9030305 w 9410095"/>
              <a:gd name="connsiteY15" fmla="*/ 689429 h 2360990"/>
              <a:gd name="connsiteX16" fmla="*/ 7317619 w 9410095"/>
              <a:gd name="connsiteY16" fmla="*/ 471714 h 2360990"/>
              <a:gd name="connsiteX17" fmla="*/ 7462762 w 9410095"/>
              <a:gd name="connsiteY17" fmla="*/ 283029 h 2360990"/>
              <a:gd name="connsiteX18" fmla="*/ 4284133 w 9410095"/>
              <a:gd name="connsiteY18" fmla="*/ 36286 h 2360990"/>
              <a:gd name="connsiteX19" fmla="*/ 1410305 w 9410095"/>
              <a:gd name="connsiteY19" fmla="*/ 65314 h 2360990"/>
              <a:gd name="connsiteX20" fmla="*/ 2382762 w 9410095"/>
              <a:gd name="connsiteY20" fmla="*/ 326572 h 2360990"/>
              <a:gd name="connsiteX21" fmla="*/ 699105 w 9410095"/>
              <a:gd name="connsiteY21" fmla="*/ 457200 h 236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410095" h="2360990">
                <a:moveTo>
                  <a:pt x="699105" y="457200"/>
                </a:moveTo>
                <a:cubicBezTo>
                  <a:pt x="343505" y="503162"/>
                  <a:pt x="128210" y="563638"/>
                  <a:pt x="249162" y="602343"/>
                </a:cubicBezTo>
                <a:cubicBezTo>
                  <a:pt x="370114" y="641048"/>
                  <a:pt x="1451429" y="619277"/>
                  <a:pt x="1424819" y="689429"/>
                </a:cubicBezTo>
                <a:cubicBezTo>
                  <a:pt x="1398210" y="759581"/>
                  <a:pt x="0" y="948267"/>
                  <a:pt x="89505" y="1023257"/>
                </a:cubicBezTo>
                <a:cubicBezTo>
                  <a:pt x="179010" y="1098247"/>
                  <a:pt x="1802191" y="1071639"/>
                  <a:pt x="1961848" y="1139372"/>
                </a:cubicBezTo>
                <a:cubicBezTo>
                  <a:pt x="2121505" y="1207105"/>
                  <a:pt x="846667" y="1354667"/>
                  <a:pt x="1047448" y="1429657"/>
                </a:cubicBezTo>
                <a:cubicBezTo>
                  <a:pt x="1248229" y="1504647"/>
                  <a:pt x="2970590" y="1528838"/>
                  <a:pt x="3166533" y="1589314"/>
                </a:cubicBezTo>
                <a:cubicBezTo>
                  <a:pt x="3362476" y="1649790"/>
                  <a:pt x="2472267" y="1727200"/>
                  <a:pt x="2223105" y="1792514"/>
                </a:cubicBezTo>
                <a:cubicBezTo>
                  <a:pt x="1973943" y="1857828"/>
                  <a:pt x="1647372" y="1915886"/>
                  <a:pt x="1671562" y="1981200"/>
                </a:cubicBezTo>
                <a:cubicBezTo>
                  <a:pt x="1695752" y="2046514"/>
                  <a:pt x="1511905" y="2123924"/>
                  <a:pt x="2368248" y="2184400"/>
                </a:cubicBezTo>
                <a:cubicBezTo>
                  <a:pt x="3224591" y="2244876"/>
                  <a:pt x="5723467" y="2360990"/>
                  <a:pt x="6809619" y="2344057"/>
                </a:cubicBezTo>
                <a:cubicBezTo>
                  <a:pt x="7895771" y="2327124"/>
                  <a:pt x="8771467" y="2181981"/>
                  <a:pt x="8885162" y="2082800"/>
                </a:cubicBezTo>
                <a:cubicBezTo>
                  <a:pt x="8998857" y="1983619"/>
                  <a:pt x="7419219" y="1874762"/>
                  <a:pt x="7491790" y="1748972"/>
                </a:cubicBezTo>
                <a:cubicBezTo>
                  <a:pt x="7564361" y="1623182"/>
                  <a:pt x="9231085" y="1446590"/>
                  <a:pt x="9320590" y="1328057"/>
                </a:cubicBezTo>
                <a:cubicBezTo>
                  <a:pt x="9410095" y="1209524"/>
                  <a:pt x="8077200" y="1144210"/>
                  <a:pt x="8028819" y="1037772"/>
                </a:cubicBezTo>
                <a:cubicBezTo>
                  <a:pt x="7980438" y="931334"/>
                  <a:pt x="9148838" y="783772"/>
                  <a:pt x="9030305" y="689429"/>
                </a:cubicBezTo>
                <a:cubicBezTo>
                  <a:pt x="8911772" y="595086"/>
                  <a:pt x="7578876" y="539447"/>
                  <a:pt x="7317619" y="471714"/>
                </a:cubicBezTo>
                <a:cubicBezTo>
                  <a:pt x="7056362" y="403981"/>
                  <a:pt x="7968343" y="355600"/>
                  <a:pt x="7462762" y="283029"/>
                </a:cubicBezTo>
                <a:cubicBezTo>
                  <a:pt x="6957181" y="210458"/>
                  <a:pt x="5292876" y="72572"/>
                  <a:pt x="4284133" y="36286"/>
                </a:cubicBezTo>
                <a:cubicBezTo>
                  <a:pt x="3275390" y="0"/>
                  <a:pt x="1727200" y="16933"/>
                  <a:pt x="1410305" y="65314"/>
                </a:cubicBezTo>
                <a:cubicBezTo>
                  <a:pt x="1093410" y="113695"/>
                  <a:pt x="2503715" y="258839"/>
                  <a:pt x="2382762" y="326572"/>
                </a:cubicBezTo>
                <a:cubicBezTo>
                  <a:pt x="2261809" y="394305"/>
                  <a:pt x="1054705" y="411238"/>
                  <a:pt x="699105" y="45720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rgbClr val="DDDDDD"/>
              </a:gs>
              <a:gs pos="100000">
                <a:schemeClr val="bg1"/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DDDDDD"/>
              </a:solidFill>
            </a:endParaRPr>
          </a:p>
        </p:txBody>
      </p:sp>
      <p:grpSp>
        <p:nvGrpSpPr>
          <p:cNvPr id="157" name="Group 1"/>
          <p:cNvGrpSpPr/>
          <p:nvPr/>
        </p:nvGrpSpPr>
        <p:grpSpPr>
          <a:xfrm>
            <a:off x="3635896" y="3717032"/>
            <a:ext cx="1584176" cy="864095"/>
            <a:chOff x="1619672" y="4221089"/>
            <a:chExt cx="1584176" cy="864095"/>
          </a:xfrm>
        </p:grpSpPr>
        <p:sp>
          <p:nvSpPr>
            <p:cNvPr id="158" name="Freeform 157"/>
            <p:cNvSpPr/>
            <p:nvPr/>
          </p:nvSpPr>
          <p:spPr>
            <a:xfrm>
              <a:off x="1619672" y="4246822"/>
              <a:ext cx="669997" cy="83836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Freeform 158"/>
            <p:cNvSpPr/>
            <p:nvPr/>
          </p:nvSpPr>
          <p:spPr>
            <a:xfrm flipH="1">
              <a:off x="2555774" y="4221089"/>
              <a:ext cx="648074" cy="86409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71800" y="1002864"/>
            <a:ext cx="2794355" cy="2930192"/>
            <a:chOff x="118282" y="692696"/>
            <a:chExt cx="2794355" cy="2930192"/>
          </a:xfrm>
        </p:grpSpPr>
        <p:sp>
          <p:nvSpPr>
            <p:cNvPr id="11" name="Freeform 10"/>
            <p:cNvSpPr/>
            <p:nvPr/>
          </p:nvSpPr>
          <p:spPr>
            <a:xfrm rot="13694786" flipH="1" flipV="1">
              <a:off x="236535" y="2363603"/>
              <a:ext cx="720080" cy="95658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22"/>
            <p:cNvGrpSpPr/>
            <p:nvPr/>
          </p:nvGrpSpPr>
          <p:grpSpPr>
            <a:xfrm>
              <a:off x="827584" y="692696"/>
              <a:ext cx="2016224" cy="2930192"/>
              <a:chOff x="3569545" y="1772816"/>
              <a:chExt cx="2016224" cy="2930192"/>
            </a:xfrm>
          </p:grpSpPr>
          <p:sp>
            <p:nvSpPr>
              <p:cNvPr id="14" name="Oval 10"/>
              <p:cNvSpPr/>
              <p:nvPr/>
            </p:nvSpPr>
            <p:spPr>
              <a:xfrm>
                <a:off x="3569545" y="2420888"/>
                <a:ext cx="2016224" cy="2282120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" name="Group 8"/>
              <p:cNvGrpSpPr/>
              <p:nvPr/>
            </p:nvGrpSpPr>
            <p:grpSpPr>
              <a:xfrm>
                <a:off x="4289625" y="2780928"/>
                <a:ext cx="576064" cy="288032"/>
                <a:chOff x="6739030" y="3610677"/>
                <a:chExt cx="451036" cy="248044"/>
              </a:xfrm>
            </p:grpSpPr>
            <p:sp>
              <p:nvSpPr>
                <p:cNvPr id="29" name="Oval 28"/>
                <p:cNvSpPr/>
                <p:nvPr/>
              </p:nvSpPr>
              <p:spPr>
                <a:xfrm rot="190219">
                  <a:off x="7099070" y="3610677"/>
                  <a:ext cx="90996" cy="2480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 rot="190219">
                  <a:off x="6739030" y="3610677"/>
                  <a:ext cx="90996" cy="2480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6" name="Chord 15"/>
              <p:cNvSpPr/>
              <p:nvPr/>
            </p:nvSpPr>
            <p:spPr>
              <a:xfrm>
                <a:off x="4289625" y="3068960"/>
                <a:ext cx="576064" cy="504056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7" name="Group 12"/>
              <p:cNvGrpSpPr/>
              <p:nvPr/>
            </p:nvGrpSpPr>
            <p:grpSpPr>
              <a:xfrm>
                <a:off x="4001593" y="1772816"/>
                <a:ext cx="1152128" cy="1008112"/>
                <a:chOff x="6156176" y="2132856"/>
                <a:chExt cx="1152128" cy="1008112"/>
              </a:xfrm>
            </p:grpSpPr>
            <p:sp>
              <p:nvSpPr>
                <p:cNvPr id="27" name="Chord 26"/>
                <p:cNvSpPr/>
                <p:nvPr/>
              </p:nvSpPr>
              <p:spPr>
                <a:xfrm>
                  <a:off x="6300192" y="2132856"/>
                  <a:ext cx="864096" cy="1008112"/>
                </a:xfrm>
                <a:prstGeom prst="chord">
                  <a:avLst>
                    <a:gd name="adj1" fmla="val 8868550"/>
                    <a:gd name="adj2" fmla="val 1928325"/>
                  </a:avLst>
                </a:prstGeom>
                <a:solidFill>
                  <a:srgbClr val="FF99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6156176" y="2708920"/>
                  <a:ext cx="1152128" cy="202691"/>
                </a:xfrm>
                <a:custGeom>
                  <a:avLst/>
                  <a:gdLst>
                    <a:gd name="connsiteX0" fmla="*/ 0 w 1133475"/>
                    <a:gd name="connsiteY0" fmla="*/ 0 h 109537"/>
                    <a:gd name="connsiteX1" fmla="*/ 195263 w 1133475"/>
                    <a:gd name="connsiteY1" fmla="*/ 92869 h 109537"/>
                    <a:gd name="connsiteX2" fmla="*/ 964406 w 1133475"/>
                    <a:gd name="connsiteY2" fmla="*/ 97631 h 109537"/>
                    <a:gd name="connsiteX3" fmla="*/ 1133475 w 1133475"/>
                    <a:gd name="connsiteY3" fmla="*/ 21431 h 109537"/>
                    <a:gd name="connsiteX0" fmla="*/ 0 w 1133475"/>
                    <a:gd name="connsiteY0" fmla="*/ 7874 h 122296"/>
                    <a:gd name="connsiteX1" fmla="*/ 195263 w 1133475"/>
                    <a:gd name="connsiteY1" fmla="*/ 100743 h 122296"/>
                    <a:gd name="connsiteX2" fmla="*/ 964406 w 1133475"/>
                    <a:gd name="connsiteY2" fmla="*/ 105505 h 122296"/>
                    <a:gd name="connsiteX3" fmla="*/ 1133475 w 1133475"/>
                    <a:gd name="connsiteY3" fmla="*/ 0 h 122296"/>
                    <a:gd name="connsiteX0" fmla="*/ 0 w 1133475"/>
                    <a:gd name="connsiteY0" fmla="*/ 0 h 122296"/>
                    <a:gd name="connsiteX1" fmla="*/ 195263 w 1133475"/>
                    <a:gd name="connsiteY1" fmla="*/ 100743 h 122296"/>
                    <a:gd name="connsiteX2" fmla="*/ 964406 w 1133475"/>
                    <a:gd name="connsiteY2" fmla="*/ 105505 h 122296"/>
                    <a:gd name="connsiteX3" fmla="*/ 1133475 w 1133475"/>
                    <a:gd name="connsiteY3" fmla="*/ 0 h 122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33475" h="122296">
                      <a:moveTo>
                        <a:pt x="0" y="0"/>
                      </a:moveTo>
                      <a:cubicBezTo>
                        <a:pt x="17264" y="38298"/>
                        <a:pt x="34529" y="83159"/>
                        <a:pt x="195263" y="100743"/>
                      </a:cubicBezTo>
                      <a:cubicBezTo>
                        <a:pt x="355997" y="118327"/>
                        <a:pt x="808037" y="122296"/>
                        <a:pt x="964406" y="105505"/>
                      </a:cubicBezTo>
                      <a:cubicBezTo>
                        <a:pt x="1120775" y="88714"/>
                        <a:pt x="1127125" y="32147"/>
                        <a:pt x="1133475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8" name="Group 15"/>
              <p:cNvGrpSpPr/>
              <p:nvPr/>
            </p:nvGrpSpPr>
            <p:grpSpPr>
              <a:xfrm>
                <a:off x="3574257" y="2996952"/>
                <a:ext cx="1995485" cy="1368152"/>
                <a:chOff x="976313" y="2708920"/>
                <a:chExt cx="1995485" cy="1368152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flipH="1" flipV="1">
                  <a:off x="1023938" y="2971800"/>
                  <a:ext cx="124446" cy="5315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 flipV="1">
                  <a:off x="976313" y="3195639"/>
                  <a:ext cx="161925" cy="6191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2819994" y="2995613"/>
                  <a:ext cx="132754" cy="73347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2843211" y="3190875"/>
                  <a:ext cx="128587" cy="61913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" name="Group 41"/>
                <p:cNvGrpSpPr/>
                <p:nvPr/>
              </p:nvGrpSpPr>
              <p:grpSpPr>
                <a:xfrm>
                  <a:off x="1106090" y="2708920"/>
                  <a:ext cx="1800200" cy="1368152"/>
                  <a:chOff x="1043608" y="2780928"/>
                  <a:chExt cx="1872208" cy="1152128"/>
                </a:xfrm>
              </p:grpSpPr>
              <p:sp>
                <p:nvSpPr>
                  <p:cNvPr id="24" name="Freeform 23"/>
                  <p:cNvSpPr/>
                  <p:nvPr/>
                </p:nvSpPr>
                <p:spPr>
                  <a:xfrm>
                    <a:off x="1043608" y="2780928"/>
                    <a:ext cx="1872208" cy="1152128"/>
                  </a:xfrm>
                  <a:custGeom>
                    <a:avLst/>
                    <a:gdLst>
                      <a:gd name="connsiteX0" fmla="*/ 409575 w 2260600"/>
                      <a:gd name="connsiteY0" fmla="*/ 60325 h 1258887"/>
                      <a:gd name="connsiteX1" fmla="*/ 1114425 w 2260600"/>
                      <a:gd name="connsiteY1" fmla="*/ 260350 h 1258887"/>
                      <a:gd name="connsiteX2" fmla="*/ 2047875 w 2260600"/>
                      <a:gd name="connsiteY2" fmla="*/ 88900 h 1258887"/>
                      <a:gd name="connsiteX3" fmla="*/ 2105025 w 2260600"/>
                      <a:gd name="connsiteY3" fmla="*/ 774700 h 1258887"/>
                      <a:gd name="connsiteX4" fmla="*/ 1114425 w 2260600"/>
                      <a:gd name="connsiteY4" fmla="*/ 1231900 h 1258887"/>
                      <a:gd name="connsiteX5" fmla="*/ 152400 w 2260600"/>
                      <a:gd name="connsiteY5" fmla="*/ 612775 h 1258887"/>
                      <a:gd name="connsiteX6" fmla="*/ 200025 w 2260600"/>
                      <a:gd name="connsiteY6" fmla="*/ 88900 h 1258887"/>
                      <a:gd name="connsiteX7" fmla="*/ 409575 w 2260600"/>
                      <a:gd name="connsiteY7" fmla="*/ 60325 h 1258887"/>
                      <a:gd name="connsiteX0" fmla="*/ 200025 w 2260600"/>
                      <a:gd name="connsiteY0" fmla="*/ 85725 h 1255712"/>
                      <a:gd name="connsiteX1" fmla="*/ 1114425 w 2260600"/>
                      <a:gd name="connsiteY1" fmla="*/ 257175 h 1255712"/>
                      <a:gd name="connsiteX2" fmla="*/ 2047875 w 2260600"/>
                      <a:gd name="connsiteY2" fmla="*/ 85725 h 1255712"/>
                      <a:gd name="connsiteX3" fmla="*/ 2105025 w 2260600"/>
                      <a:gd name="connsiteY3" fmla="*/ 771525 h 1255712"/>
                      <a:gd name="connsiteX4" fmla="*/ 1114425 w 2260600"/>
                      <a:gd name="connsiteY4" fmla="*/ 1228725 h 1255712"/>
                      <a:gd name="connsiteX5" fmla="*/ 152400 w 2260600"/>
                      <a:gd name="connsiteY5" fmla="*/ 609600 h 1255712"/>
                      <a:gd name="connsiteX6" fmla="*/ 200025 w 2260600"/>
                      <a:gd name="connsiteY6" fmla="*/ 85725 h 1255712"/>
                      <a:gd name="connsiteX0" fmla="*/ 228217 w 2254961"/>
                      <a:gd name="connsiteY0" fmla="*/ 86493 h 1255712"/>
                      <a:gd name="connsiteX1" fmla="*/ 1108786 w 2254961"/>
                      <a:gd name="connsiteY1" fmla="*/ 257175 h 1255712"/>
                      <a:gd name="connsiteX2" fmla="*/ 2042236 w 2254961"/>
                      <a:gd name="connsiteY2" fmla="*/ 85725 h 1255712"/>
                      <a:gd name="connsiteX3" fmla="*/ 2099386 w 2254961"/>
                      <a:gd name="connsiteY3" fmla="*/ 771525 h 1255712"/>
                      <a:gd name="connsiteX4" fmla="*/ 1108786 w 2254961"/>
                      <a:gd name="connsiteY4" fmla="*/ 1228725 h 1255712"/>
                      <a:gd name="connsiteX5" fmla="*/ 146761 w 2254961"/>
                      <a:gd name="connsiteY5" fmla="*/ 609600 h 1255712"/>
                      <a:gd name="connsiteX6" fmla="*/ 228217 w 2254961"/>
                      <a:gd name="connsiteY6" fmla="*/ 86493 h 1255712"/>
                      <a:gd name="connsiteX0" fmla="*/ 146762 w 2173506"/>
                      <a:gd name="connsiteY0" fmla="*/ 86493 h 1234885"/>
                      <a:gd name="connsiteX1" fmla="*/ 1027331 w 2173506"/>
                      <a:gd name="connsiteY1" fmla="*/ 257175 h 1234885"/>
                      <a:gd name="connsiteX2" fmla="*/ 1960781 w 2173506"/>
                      <a:gd name="connsiteY2" fmla="*/ 85725 h 1234885"/>
                      <a:gd name="connsiteX3" fmla="*/ 2017931 w 2173506"/>
                      <a:gd name="connsiteY3" fmla="*/ 771525 h 1234885"/>
                      <a:gd name="connsiteX4" fmla="*/ 1027331 w 2173506"/>
                      <a:gd name="connsiteY4" fmla="*/ 1228725 h 1234885"/>
                      <a:gd name="connsiteX5" fmla="*/ 146761 w 2173506"/>
                      <a:gd name="connsiteY5" fmla="*/ 734565 h 1234885"/>
                      <a:gd name="connsiteX6" fmla="*/ 146762 w 2173506"/>
                      <a:gd name="connsiteY6" fmla="*/ 86493 h 1234885"/>
                      <a:gd name="connsiteX0" fmla="*/ 146762 w 2177356"/>
                      <a:gd name="connsiteY0" fmla="*/ 86493 h 1100766"/>
                      <a:gd name="connsiteX1" fmla="*/ 1027331 w 2177356"/>
                      <a:gd name="connsiteY1" fmla="*/ 257175 h 1100766"/>
                      <a:gd name="connsiteX2" fmla="*/ 1960781 w 2177356"/>
                      <a:gd name="connsiteY2" fmla="*/ 85725 h 1100766"/>
                      <a:gd name="connsiteX3" fmla="*/ 2017931 w 2177356"/>
                      <a:gd name="connsiteY3" fmla="*/ 771525 h 1100766"/>
                      <a:gd name="connsiteX4" fmla="*/ 1004230 w 2177356"/>
                      <a:gd name="connsiteY4" fmla="*/ 1094606 h 1100766"/>
                      <a:gd name="connsiteX5" fmla="*/ 146761 w 2177356"/>
                      <a:gd name="connsiteY5" fmla="*/ 734565 h 1100766"/>
                      <a:gd name="connsiteX6" fmla="*/ 146762 w 2177356"/>
                      <a:gd name="connsiteY6" fmla="*/ 86493 h 1100766"/>
                      <a:gd name="connsiteX0" fmla="*/ 146762 w 2112834"/>
                      <a:gd name="connsiteY0" fmla="*/ 92334 h 1112448"/>
                      <a:gd name="connsiteX1" fmla="*/ 1027331 w 2112834"/>
                      <a:gd name="connsiteY1" fmla="*/ 263016 h 1112448"/>
                      <a:gd name="connsiteX2" fmla="*/ 1960781 w 2112834"/>
                      <a:gd name="connsiteY2" fmla="*/ 91566 h 1112448"/>
                      <a:gd name="connsiteX3" fmla="*/ 1939650 w 2112834"/>
                      <a:gd name="connsiteY3" fmla="*/ 812415 h 1112448"/>
                      <a:gd name="connsiteX4" fmla="*/ 1004230 w 2112834"/>
                      <a:gd name="connsiteY4" fmla="*/ 1100447 h 1112448"/>
                      <a:gd name="connsiteX5" fmla="*/ 146761 w 2112834"/>
                      <a:gd name="connsiteY5" fmla="*/ 740406 h 1112448"/>
                      <a:gd name="connsiteX6" fmla="*/ 146762 w 2112834"/>
                      <a:gd name="connsiteY6" fmla="*/ 92334 h 1112448"/>
                      <a:gd name="connsiteX0" fmla="*/ 146762 w 2169654"/>
                      <a:gd name="connsiteY0" fmla="*/ 91565 h 1111679"/>
                      <a:gd name="connsiteX1" fmla="*/ 1027331 w 2169654"/>
                      <a:gd name="connsiteY1" fmla="*/ 262247 h 1111679"/>
                      <a:gd name="connsiteX2" fmla="*/ 2017602 w 2169654"/>
                      <a:gd name="connsiteY2" fmla="*/ 91566 h 1111679"/>
                      <a:gd name="connsiteX3" fmla="*/ 1939650 w 2169654"/>
                      <a:gd name="connsiteY3" fmla="*/ 811646 h 1111679"/>
                      <a:gd name="connsiteX4" fmla="*/ 1004230 w 2169654"/>
                      <a:gd name="connsiteY4" fmla="*/ 1099678 h 1111679"/>
                      <a:gd name="connsiteX5" fmla="*/ 146761 w 2169654"/>
                      <a:gd name="connsiteY5" fmla="*/ 739637 h 1111679"/>
                      <a:gd name="connsiteX6" fmla="*/ 146762 w 2169654"/>
                      <a:gd name="connsiteY6" fmla="*/ 91565 h 1111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69654" h="1111679">
                        <a:moveTo>
                          <a:pt x="146762" y="91565"/>
                        </a:moveTo>
                        <a:cubicBezTo>
                          <a:pt x="293524" y="12000"/>
                          <a:pt x="715524" y="262247"/>
                          <a:pt x="1027331" y="262247"/>
                        </a:cubicBezTo>
                        <a:cubicBezTo>
                          <a:pt x="1339138" y="262247"/>
                          <a:pt x="1865549" y="0"/>
                          <a:pt x="2017602" y="91566"/>
                        </a:cubicBezTo>
                        <a:cubicBezTo>
                          <a:pt x="2169655" y="183132"/>
                          <a:pt x="2108545" y="643627"/>
                          <a:pt x="1939650" y="811646"/>
                        </a:cubicBezTo>
                        <a:cubicBezTo>
                          <a:pt x="1770755" y="979665"/>
                          <a:pt x="1303045" y="1111679"/>
                          <a:pt x="1004230" y="1099678"/>
                        </a:cubicBezTo>
                        <a:cubicBezTo>
                          <a:pt x="705415" y="1087677"/>
                          <a:pt x="289672" y="907656"/>
                          <a:pt x="146761" y="739637"/>
                        </a:cubicBezTo>
                        <a:cubicBezTo>
                          <a:pt x="3850" y="571618"/>
                          <a:pt x="0" y="171130"/>
                          <a:pt x="146762" y="91565"/>
                        </a:cubicBezTo>
                        <a:close/>
                      </a:path>
                    </a:pathLst>
                  </a:custGeom>
                  <a:solidFill>
                    <a:srgbClr val="66FF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" name="Freeform 24"/>
                  <p:cNvSpPr/>
                  <p:nvPr/>
                </p:nvSpPr>
                <p:spPr>
                  <a:xfrm>
                    <a:off x="1115617" y="2924943"/>
                    <a:ext cx="1728192" cy="288033"/>
                  </a:xfrm>
                  <a:custGeom>
                    <a:avLst/>
                    <a:gdLst>
                      <a:gd name="connsiteX0" fmla="*/ 0 w 1724025"/>
                      <a:gd name="connsiteY0" fmla="*/ 9525 h 287337"/>
                      <a:gd name="connsiteX1" fmla="*/ 800100 w 1724025"/>
                      <a:gd name="connsiteY1" fmla="*/ 285750 h 287337"/>
                      <a:gd name="connsiteX2" fmla="*/ 1724025 w 1724025"/>
                      <a:gd name="connsiteY2" fmla="*/ 0 h 287337"/>
                      <a:gd name="connsiteX0" fmla="*/ 0 w 1713309"/>
                      <a:gd name="connsiteY0" fmla="*/ 0 h 351528"/>
                      <a:gd name="connsiteX1" fmla="*/ 789384 w 1713309"/>
                      <a:gd name="connsiteY1" fmla="*/ 342131 h 351528"/>
                      <a:gd name="connsiteX2" fmla="*/ 1713309 w 1713309"/>
                      <a:gd name="connsiteY2" fmla="*/ 56381 h 351528"/>
                      <a:gd name="connsiteX0" fmla="*/ 0 w 1728192"/>
                      <a:gd name="connsiteY0" fmla="*/ 0 h 342131"/>
                      <a:gd name="connsiteX1" fmla="*/ 789384 w 1728192"/>
                      <a:gd name="connsiteY1" fmla="*/ 342131 h 342131"/>
                      <a:gd name="connsiteX2" fmla="*/ 1728192 w 1728192"/>
                      <a:gd name="connsiteY2" fmla="*/ 0 h 342131"/>
                      <a:gd name="connsiteX0" fmla="*/ 0 w 1728192"/>
                      <a:gd name="connsiteY0" fmla="*/ 0 h 288033"/>
                      <a:gd name="connsiteX1" fmla="*/ 792087 w 1728192"/>
                      <a:gd name="connsiteY1" fmla="*/ 288033 h 288033"/>
                      <a:gd name="connsiteX2" fmla="*/ 1728192 w 1728192"/>
                      <a:gd name="connsiteY2" fmla="*/ 0 h 288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28192" h="288033">
                        <a:moveTo>
                          <a:pt x="0" y="0"/>
                        </a:moveTo>
                        <a:cubicBezTo>
                          <a:pt x="256381" y="138906"/>
                          <a:pt x="504055" y="288033"/>
                          <a:pt x="792087" y="288033"/>
                        </a:cubicBezTo>
                        <a:cubicBezTo>
                          <a:pt x="1080119" y="288033"/>
                          <a:pt x="1409898" y="142081"/>
                          <a:pt x="1728192" y="0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Freeform 25"/>
                  <p:cNvSpPr/>
                  <p:nvPr/>
                </p:nvSpPr>
                <p:spPr>
                  <a:xfrm>
                    <a:off x="1115616" y="3438525"/>
                    <a:ext cx="1656184" cy="360929"/>
                  </a:xfrm>
                  <a:custGeom>
                    <a:avLst/>
                    <a:gdLst>
                      <a:gd name="connsiteX0" fmla="*/ 0 w 1752600"/>
                      <a:gd name="connsiteY0" fmla="*/ 9525 h 268288"/>
                      <a:gd name="connsiteX1" fmla="*/ 809625 w 1752600"/>
                      <a:gd name="connsiteY1" fmla="*/ 266700 h 268288"/>
                      <a:gd name="connsiteX2" fmla="*/ 1752600 w 1752600"/>
                      <a:gd name="connsiteY2" fmla="*/ 0 h 268288"/>
                      <a:gd name="connsiteX0" fmla="*/ 0 w 1752600"/>
                      <a:gd name="connsiteY0" fmla="*/ 0 h 267589"/>
                      <a:gd name="connsiteX1" fmla="*/ 809625 w 1752600"/>
                      <a:gd name="connsiteY1" fmla="*/ 257175 h 267589"/>
                      <a:gd name="connsiteX2" fmla="*/ 1752600 w 1752600"/>
                      <a:gd name="connsiteY2" fmla="*/ 62483 h 267589"/>
                      <a:gd name="connsiteX0" fmla="*/ 0 w 1752600"/>
                      <a:gd name="connsiteY0" fmla="*/ 0 h 360929"/>
                      <a:gd name="connsiteX1" fmla="*/ 838200 w 1752600"/>
                      <a:gd name="connsiteY1" fmla="*/ 350515 h 360929"/>
                      <a:gd name="connsiteX2" fmla="*/ 1752600 w 1752600"/>
                      <a:gd name="connsiteY2" fmla="*/ 62483 h 360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52600" h="360929">
                        <a:moveTo>
                          <a:pt x="0" y="0"/>
                        </a:moveTo>
                        <a:cubicBezTo>
                          <a:pt x="258762" y="129381"/>
                          <a:pt x="546100" y="340101"/>
                          <a:pt x="838200" y="350515"/>
                        </a:cubicBezTo>
                        <a:cubicBezTo>
                          <a:pt x="1130300" y="360929"/>
                          <a:pt x="1427162" y="195039"/>
                          <a:pt x="1752600" y="62483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13" name="Freeform 12"/>
            <p:cNvSpPr/>
            <p:nvPr/>
          </p:nvSpPr>
          <p:spPr>
            <a:xfrm rot="14003198" flipH="1" flipV="1">
              <a:off x="2074304" y="2376451"/>
              <a:ext cx="720080" cy="95658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542071 w 777479"/>
                <a:gd name="connsiteY27" fmla="*/ 155441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542071 w 777479"/>
                <a:gd name="connsiteY27" fmla="*/ 155441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704464" y="469338"/>
                    <a:pt x="668338" y="400003"/>
                  </a:cubicBezTo>
                  <a:cubicBezTo>
                    <a:pt x="632212" y="330668"/>
                    <a:pt x="544452" y="234419"/>
                    <a:pt x="542071" y="155441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75856" y="1002864"/>
            <a:ext cx="2736756" cy="2930192"/>
            <a:chOff x="3522197" y="764704"/>
            <a:chExt cx="2736756" cy="2930192"/>
          </a:xfrm>
        </p:grpSpPr>
        <p:sp>
          <p:nvSpPr>
            <p:cNvPr id="32" name="Freeform 31"/>
            <p:cNvSpPr/>
            <p:nvPr/>
          </p:nvSpPr>
          <p:spPr>
            <a:xfrm rot="18617696" flipH="1">
              <a:off x="5394857" y="2517428"/>
              <a:ext cx="720080" cy="100811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" name="Group 123"/>
            <p:cNvGrpSpPr/>
            <p:nvPr/>
          </p:nvGrpSpPr>
          <p:grpSpPr>
            <a:xfrm>
              <a:off x="3563888" y="764704"/>
              <a:ext cx="2016224" cy="2930192"/>
              <a:chOff x="3569545" y="1772816"/>
              <a:chExt cx="2016224" cy="2930192"/>
            </a:xfrm>
          </p:grpSpPr>
          <p:sp>
            <p:nvSpPr>
              <p:cNvPr id="35" name="Oval 10"/>
              <p:cNvSpPr/>
              <p:nvPr/>
            </p:nvSpPr>
            <p:spPr>
              <a:xfrm>
                <a:off x="3569545" y="2420888"/>
                <a:ext cx="2016224" cy="2282120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6" name="Group 8"/>
              <p:cNvGrpSpPr/>
              <p:nvPr/>
            </p:nvGrpSpPr>
            <p:grpSpPr>
              <a:xfrm>
                <a:off x="4289625" y="2780928"/>
                <a:ext cx="576064" cy="288032"/>
                <a:chOff x="6739030" y="3610677"/>
                <a:chExt cx="451036" cy="248044"/>
              </a:xfrm>
            </p:grpSpPr>
            <p:sp>
              <p:nvSpPr>
                <p:cNvPr id="50" name="Oval 49"/>
                <p:cNvSpPr/>
                <p:nvPr/>
              </p:nvSpPr>
              <p:spPr>
                <a:xfrm rot="190219">
                  <a:off x="7099070" y="3610677"/>
                  <a:ext cx="90996" cy="2480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 rot="190219">
                  <a:off x="6739030" y="3610677"/>
                  <a:ext cx="90996" cy="2480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7" name="Chord 36"/>
              <p:cNvSpPr/>
              <p:nvPr/>
            </p:nvSpPr>
            <p:spPr>
              <a:xfrm>
                <a:off x="4289625" y="3068960"/>
                <a:ext cx="576064" cy="504056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8" name="Group 12"/>
              <p:cNvGrpSpPr/>
              <p:nvPr/>
            </p:nvGrpSpPr>
            <p:grpSpPr>
              <a:xfrm>
                <a:off x="4001593" y="1772816"/>
                <a:ext cx="1152128" cy="1008112"/>
                <a:chOff x="6156176" y="2132856"/>
                <a:chExt cx="1152128" cy="1008112"/>
              </a:xfrm>
            </p:grpSpPr>
            <p:sp>
              <p:nvSpPr>
                <p:cNvPr id="48" name="Chord 47"/>
                <p:cNvSpPr/>
                <p:nvPr/>
              </p:nvSpPr>
              <p:spPr>
                <a:xfrm>
                  <a:off x="6300192" y="2132856"/>
                  <a:ext cx="864096" cy="1008112"/>
                </a:xfrm>
                <a:prstGeom prst="chord">
                  <a:avLst>
                    <a:gd name="adj1" fmla="val 8868550"/>
                    <a:gd name="adj2" fmla="val 1928325"/>
                  </a:avLst>
                </a:prstGeom>
                <a:solidFill>
                  <a:srgbClr val="FF99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6156176" y="2708920"/>
                  <a:ext cx="1152128" cy="202691"/>
                </a:xfrm>
                <a:custGeom>
                  <a:avLst/>
                  <a:gdLst>
                    <a:gd name="connsiteX0" fmla="*/ 0 w 1133475"/>
                    <a:gd name="connsiteY0" fmla="*/ 0 h 109537"/>
                    <a:gd name="connsiteX1" fmla="*/ 195263 w 1133475"/>
                    <a:gd name="connsiteY1" fmla="*/ 92869 h 109537"/>
                    <a:gd name="connsiteX2" fmla="*/ 964406 w 1133475"/>
                    <a:gd name="connsiteY2" fmla="*/ 97631 h 109537"/>
                    <a:gd name="connsiteX3" fmla="*/ 1133475 w 1133475"/>
                    <a:gd name="connsiteY3" fmla="*/ 21431 h 109537"/>
                    <a:gd name="connsiteX0" fmla="*/ 0 w 1133475"/>
                    <a:gd name="connsiteY0" fmla="*/ 7874 h 122296"/>
                    <a:gd name="connsiteX1" fmla="*/ 195263 w 1133475"/>
                    <a:gd name="connsiteY1" fmla="*/ 100743 h 122296"/>
                    <a:gd name="connsiteX2" fmla="*/ 964406 w 1133475"/>
                    <a:gd name="connsiteY2" fmla="*/ 105505 h 122296"/>
                    <a:gd name="connsiteX3" fmla="*/ 1133475 w 1133475"/>
                    <a:gd name="connsiteY3" fmla="*/ 0 h 122296"/>
                    <a:gd name="connsiteX0" fmla="*/ 0 w 1133475"/>
                    <a:gd name="connsiteY0" fmla="*/ 0 h 122296"/>
                    <a:gd name="connsiteX1" fmla="*/ 195263 w 1133475"/>
                    <a:gd name="connsiteY1" fmla="*/ 100743 h 122296"/>
                    <a:gd name="connsiteX2" fmla="*/ 964406 w 1133475"/>
                    <a:gd name="connsiteY2" fmla="*/ 105505 h 122296"/>
                    <a:gd name="connsiteX3" fmla="*/ 1133475 w 1133475"/>
                    <a:gd name="connsiteY3" fmla="*/ 0 h 122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33475" h="122296">
                      <a:moveTo>
                        <a:pt x="0" y="0"/>
                      </a:moveTo>
                      <a:cubicBezTo>
                        <a:pt x="17264" y="38298"/>
                        <a:pt x="34529" y="83159"/>
                        <a:pt x="195263" y="100743"/>
                      </a:cubicBezTo>
                      <a:cubicBezTo>
                        <a:pt x="355997" y="118327"/>
                        <a:pt x="808037" y="122296"/>
                        <a:pt x="964406" y="105505"/>
                      </a:cubicBezTo>
                      <a:cubicBezTo>
                        <a:pt x="1120775" y="88714"/>
                        <a:pt x="1127125" y="32147"/>
                        <a:pt x="1133475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9" name="Group 15"/>
              <p:cNvGrpSpPr/>
              <p:nvPr/>
            </p:nvGrpSpPr>
            <p:grpSpPr>
              <a:xfrm>
                <a:off x="3574257" y="2996952"/>
                <a:ext cx="1995485" cy="1368152"/>
                <a:chOff x="976313" y="2708920"/>
                <a:chExt cx="1995485" cy="1368152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 flipH="1" flipV="1">
                  <a:off x="1023938" y="2971800"/>
                  <a:ext cx="124446" cy="5315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H="1" flipV="1">
                  <a:off x="976313" y="3195639"/>
                  <a:ext cx="161925" cy="6191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2819994" y="2995613"/>
                  <a:ext cx="132754" cy="73347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2843211" y="3190875"/>
                  <a:ext cx="128587" cy="61913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" name="Group 41"/>
                <p:cNvGrpSpPr/>
                <p:nvPr/>
              </p:nvGrpSpPr>
              <p:grpSpPr>
                <a:xfrm>
                  <a:off x="1106090" y="2708920"/>
                  <a:ext cx="1800200" cy="1368152"/>
                  <a:chOff x="1043608" y="2780928"/>
                  <a:chExt cx="1872208" cy="1152128"/>
                </a:xfrm>
              </p:grpSpPr>
              <p:sp>
                <p:nvSpPr>
                  <p:cNvPr id="45" name="Freeform 44"/>
                  <p:cNvSpPr/>
                  <p:nvPr/>
                </p:nvSpPr>
                <p:spPr>
                  <a:xfrm>
                    <a:off x="1043608" y="2780928"/>
                    <a:ext cx="1872208" cy="1152128"/>
                  </a:xfrm>
                  <a:custGeom>
                    <a:avLst/>
                    <a:gdLst>
                      <a:gd name="connsiteX0" fmla="*/ 409575 w 2260600"/>
                      <a:gd name="connsiteY0" fmla="*/ 60325 h 1258887"/>
                      <a:gd name="connsiteX1" fmla="*/ 1114425 w 2260600"/>
                      <a:gd name="connsiteY1" fmla="*/ 260350 h 1258887"/>
                      <a:gd name="connsiteX2" fmla="*/ 2047875 w 2260600"/>
                      <a:gd name="connsiteY2" fmla="*/ 88900 h 1258887"/>
                      <a:gd name="connsiteX3" fmla="*/ 2105025 w 2260600"/>
                      <a:gd name="connsiteY3" fmla="*/ 774700 h 1258887"/>
                      <a:gd name="connsiteX4" fmla="*/ 1114425 w 2260600"/>
                      <a:gd name="connsiteY4" fmla="*/ 1231900 h 1258887"/>
                      <a:gd name="connsiteX5" fmla="*/ 152400 w 2260600"/>
                      <a:gd name="connsiteY5" fmla="*/ 612775 h 1258887"/>
                      <a:gd name="connsiteX6" fmla="*/ 200025 w 2260600"/>
                      <a:gd name="connsiteY6" fmla="*/ 88900 h 1258887"/>
                      <a:gd name="connsiteX7" fmla="*/ 409575 w 2260600"/>
                      <a:gd name="connsiteY7" fmla="*/ 60325 h 1258887"/>
                      <a:gd name="connsiteX0" fmla="*/ 200025 w 2260600"/>
                      <a:gd name="connsiteY0" fmla="*/ 85725 h 1255712"/>
                      <a:gd name="connsiteX1" fmla="*/ 1114425 w 2260600"/>
                      <a:gd name="connsiteY1" fmla="*/ 257175 h 1255712"/>
                      <a:gd name="connsiteX2" fmla="*/ 2047875 w 2260600"/>
                      <a:gd name="connsiteY2" fmla="*/ 85725 h 1255712"/>
                      <a:gd name="connsiteX3" fmla="*/ 2105025 w 2260600"/>
                      <a:gd name="connsiteY3" fmla="*/ 771525 h 1255712"/>
                      <a:gd name="connsiteX4" fmla="*/ 1114425 w 2260600"/>
                      <a:gd name="connsiteY4" fmla="*/ 1228725 h 1255712"/>
                      <a:gd name="connsiteX5" fmla="*/ 152400 w 2260600"/>
                      <a:gd name="connsiteY5" fmla="*/ 609600 h 1255712"/>
                      <a:gd name="connsiteX6" fmla="*/ 200025 w 2260600"/>
                      <a:gd name="connsiteY6" fmla="*/ 85725 h 1255712"/>
                      <a:gd name="connsiteX0" fmla="*/ 228217 w 2254961"/>
                      <a:gd name="connsiteY0" fmla="*/ 86493 h 1255712"/>
                      <a:gd name="connsiteX1" fmla="*/ 1108786 w 2254961"/>
                      <a:gd name="connsiteY1" fmla="*/ 257175 h 1255712"/>
                      <a:gd name="connsiteX2" fmla="*/ 2042236 w 2254961"/>
                      <a:gd name="connsiteY2" fmla="*/ 85725 h 1255712"/>
                      <a:gd name="connsiteX3" fmla="*/ 2099386 w 2254961"/>
                      <a:gd name="connsiteY3" fmla="*/ 771525 h 1255712"/>
                      <a:gd name="connsiteX4" fmla="*/ 1108786 w 2254961"/>
                      <a:gd name="connsiteY4" fmla="*/ 1228725 h 1255712"/>
                      <a:gd name="connsiteX5" fmla="*/ 146761 w 2254961"/>
                      <a:gd name="connsiteY5" fmla="*/ 609600 h 1255712"/>
                      <a:gd name="connsiteX6" fmla="*/ 228217 w 2254961"/>
                      <a:gd name="connsiteY6" fmla="*/ 86493 h 1255712"/>
                      <a:gd name="connsiteX0" fmla="*/ 146762 w 2173506"/>
                      <a:gd name="connsiteY0" fmla="*/ 86493 h 1234885"/>
                      <a:gd name="connsiteX1" fmla="*/ 1027331 w 2173506"/>
                      <a:gd name="connsiteY1" fmla="*/ 257175 h 1234885"/>
                      <a:gd name="connsiteX2" fmla="*/ 1960781 w 2173506"/>
                      <a:gd name="connsiteY2" fmla="*/ 85725 h 1234885"/>
                      <a:gd name="connsiteX3" fmla="*/ 2017931 w 2173506"/>
                      <a:gd name="connsiteY3" fmla="*/ 771525 h 1234885"/>
                      <a:gd name="connsiteX4" fmla="*/ 1027331 w 2173506"/>
                      <a:gd name="connsiteY4" fmla="*/ 1228725 h 1234885"/>
                      <a:gd name="connsiteX5" fmla="*/ 146761 w 2173506"/>
                      <a:gd name="connsiteY5" fmla="*/ 734565 h 1234885"/>
                      <a:gd name="connsiteX6" fmla="*/ 146762 w 2173506"/>
                      <a:gd name="connsiteY6" fmla="*/ 86493 h 1234885"/>
                      <a:gd name="connsiteX0" fmla="*/ 146762 w 2177356"/>
                      <a:gd name="connsiteY0" fmla="*/ 86493 h 1100766"/>
                      <a:gd name="connsiteX1" fmla="*/ 1027331 w 2177356"/>
                      <a:gd name="connsiteY1" fmla="*/ 257175 h 1100766"/>
                      <a:gd name="connsiteX2" fmla="*/ 1960781 w 2177356"/>
                      <a:gd name="connsiteY2" fmla="*/ 85725 h 1100766"/>
                      <a:gd name="connsiteX3" fmla="*/ 2017931 w 2177356"/>
                      <a:gd name="connsiteY3" fmla="*/ 771525 h 1100766"/>
                      <a:gd name="connsiteX4" fmla="*/ 1004230 w 2177356"/>
                      <a:gd name="connsiteY4" fmla="*/ 1094606 h 1100766"/>
                      <a:gd name="connsiteX5" fmla="*/ 146761 w 2177356"/>
                      <a:gd name="connsiteY5" fmla="*/ 734565 h 1100766"/>
                      <a:gd name="connsiteX6" fmla="*/ 146762 w 2177356"/>
                      <a:gd name="connsiteY6" fmla="*/ 86493 h 1100766"/>
                      <a:gd name="connsiteX0" fmla="*/ 146762 w 2112834"/>
                      <a:gd name="connsiteY0" fmla="*/ 92334 h 1112448"/>
                      <a:gd name="connsiteX1" fmla="*/ 1027331 w 2112834"/>
                      <a:gd name="connsiteY1" fmla="*/ 263016 h 1112448"/>
                      <a:gd name="connsiteX2" fmla="*/ 1960781 w 2112834"/>
                      <a:gd name="connsiteY2" fmla="*/ 91566 h 1112448"/>
                      <a:gd name="connsiteX3" fmla="*/ 1939650 w 2112834"/>
                      <a:gd name="connsiteY3" fmla="*/ 812415 h 1112448"/>
                      <a:gd name="connsiteX4" fmla="*/ 1004230 w 2112834"/>
                      <a:gd name="connsiteY4" fmla="*/ 1100447 h 1112448"/>
                      <a:gd name="connsiteX5" fmla="*/ 146761 w 2112834"/>
                      <a:gd name="connsiteY5" fmla="*/ 740406 h 1112448"/>
                      <a:gd name="connsiteX6" fmla="*/ 146762 w 2112834"/>
                      <a:gd name="connsiteY6" fmla="*/ 92334 h 1112448"/>
                      <a:gd name="connsiteX0" fmla="*/ 146762 w 2169654"/>
                      <a:gd name="connsiteY0" fmla="*/ 91565 h 1111679"/>
                      <a:gd name="connsiteX1" fmla="*/ 1027331 w 2169654"/>
                      <a:gd name="connsiteY1" fmla="*/ 262247 h 1111679"/>
                      <a:gd name="connsiteX2" fmla="*/ 2017602 w 2169654"/>
                      <a:gd name="connsiteY2" fmla="*/ 91566 h 1111679"/>
                      <a:gd name="connsiteX3" fmla="*/ 1939650 w 2169654"/>
                      <a:gd name="connsiteY3" fmla="*/ 811646 h 1111679"/>
                      <a:gd name="connsiteX4" fmla="*/ 1004230 w 2169654"/>
                      <a:gd name="connsiteY4" fmla="*/ 1099678 h 1111679"/>
                      <a:gd name="connsiteX5" fmla="*/ 146761 w 2169654"/>
                      <a:gd name="connsiteY5" fmla="*/ 739637 h 1111679"/>
                      <a:gd name="connsiteX6" fmla="*/ 146762 w 2169654"/>
                      <a:gd name="connsiteY6" fmla="*/ 91565 h 1111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69654" h="1111679">
                        <a:moveTo>
                          <a:pt x="146762" y="91565"/>
                        </a:moveTo>
                        <a:cubicBezTo>
                          <a:pt x="293524" y="12000"/>
                          <a:pt x="715524" y="262247"/>
                          <a:pt x="1027331" y="262247"/>
                        </a:cubicBezTo>
                        <a:cubicBezTo>
                          <a:pt x="1339138" y="262247"/>
                          <a:pt x="1865549" y="0"/>
                          <a:pt x="2017602" y="91566"/>
                        </a:cubicBezTo>
                        <a:cubicBezTo>
                          <a:pt x="2169655" y="183132"/>
                          <a:pt x="2108545" y="643627"/>
                          <a:pt x="1939650" y="811646"/>
                        </a:cubicBezTo>
                        <a:cubicBezTo>
                          <a:pt x="1770755" y="979665"/>
                          <a:pt x="1303045" y="1111679"/>
                          <a:pt x="1004230" y="1099678"/>
                        </a:cubicBezTo>
                        <a:cubicBezTo>
                          <a:pt x="705415" y="1087677"/>
                          <a:pt x="289672" y="907656"/>
                          <a:pt x="146761" y="739637"/>
                        </a:cubicBezTo>
                        <a:cubicBezTo>
                          <a:pt x="3850" y="571618"/>
                          <a:pt x="0" y="171130"/>
                          <a:pt x="146762" y="91565"/>
                        </a:cubicBezTo>
                        <a:close/>
                      </a:path>
                    </a:pathLst>
                  </a:custGeom>
                  <a:solidFill>
                    <a:srgbClr val="66FF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" name="Freeform 45"/>
                  <p:cNvSpPr/>
                  <p:nvPr/>
                </p:nvSpPr>
                <p:spPr>
                  <a:xfrm>
                    <a:off x="1115617" y="2924943"/>
                    <a:ext cx="1728192" cy="288033"/>
                  </a:xfrm>
                  <a:custGeom>
                    <a:avLst/>
                    <a:gdLst>
                      <a:gd name="connsiteX0" fmla="*/ 0 w 1724025"/>
                      <a:gd name="connsiteY0" fmla="*/ 9525 h 287337"/>
                      <a:gd name="connsiteX1" fmla="*/ 800100 w 1724025"/>
                      <a:gd name="connsiteY1" fmla="*/ 285750 h 287337"/>
                      <a:gd name="connsiteX2" fmla="*/ 1724025 w 1724025"/>
                      <a:gd name="connsiteY2" fmla="*/ 0 h 287337"/>
                      <a:gd name="connsiteX0" fmla="*/ 0 w 1713309"/>
                      <a:gd name="connsiteY0" fmla="*/ 0 h 351528"/>
                      <a:gd name="connsiteX1" fmla="*/ 789384 w 1713309"/>
                      <a:gd name="connsiteY1" fmla="*/ 342131 h 351528"/>
                      <a:gd name="connsiteX2" fmla="*/ 1713309 w 1713309"/>
                      <a:gd name="connsiteY2" fmla="*/ 56381 h 351528"/>
                      <a:gd name="connsiteX0" fmla="*/ 0 w 1728192"/>
                      <a:gd name="connsiteY0" fmla="*/ 0 h 342131"/>
                      <a:gd name="connsiteX1" fmla="*/ 789384 w 1728192"/>
                      <a:gd name="connsiteY1" fmla="*/ 342131 h 342131"/>
                      <a:gd name="connsiteX2" fmla="*/ 1728192 w 1728192"/>
                      <a:gd name="connsiteY2" fmla="*/ 0 h 342131"/>
                      <a:gd name="connsiteX0" fmla="*/ 0 w 1728192"/>
                      <a:gd name="connsiteY0" fmla="*/ 0 h 288033"/>
                      <a:gd name="connsiteX1" fmla="*/ 792087 w 1728192"/>
                      <a:gd name="connsiteY1" fmla="*/ 288033 h 288033"/>
                      <a:gd name="connsiteX2" fmla="*/ 1728192 w 1728192"/>
                      <a:gd name="connsiteY2" fmla="*/ 0 h 288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28192" h="288033">
                        <a:moveTo>
                          <a:pt x="0" y="0"/>
                        </a:moveTo>
                        <a:cubicBezTo>
                          <a:pt x="256381" y="138906"/>
                          <a:pt x="504055" y="288033"/>
                          <a:pt x="792087" y="288033"/>
                        </a:cubicBezTo>
                        <a:cubicBezTo>
                          <a:pt x="1080119" y="288033"/>
                          <a:pt x="1409898" y="142081"/>
                          <a:pt x="1728192" y="0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" name="Freeform 46"/>
                  <p:cNvSpPr/>
                  <p:nvPr/>
                </p:nvSpPr>
                <p:spPr>
                  <a:xfrm>
                    <a:off x="1115616" y="3438525"/>
                    <a:ext cx="1656184" cy="360929"/>
                  </a:xfrm>
                  <a:custGeom>
                    <a:avLst/>
                    <a:gdLst>
                      <a:gd name="connsiteX0" fmla="*/ 0 w 1752600"/>
                      <a:gd name="connsiteY0" fmla="*/ 9525 h 268288"/>
                      <a:gd name="connsiteX1" fmla="*/ 809625 w 1752600"/>
                      <a:gd name="connsiteY1" fmla="*/ 266700 h 268288"/>
                      <a:gd name="connsiteX2" fmla="*/ 1752600 w 1752600"/>
                      <a:gd name="connsiteY2" fmla="*/ 0 h 268288"/>
                      <a:gd name="connsiteX0" fmla="*/ 0 w 1752600"/>
                      <a:gd name="connsiteY0" fmla="*/ 0 h 267589"/>
                      <a:gd name="connsiteX1" fmla="*/ 809625 w 1752600"/>
                      <a:gd name="connsiteY1" fmla="*/ 257175 h 267589"/>
                      <a:gd name="connsiteX2" fmla="*/ 1752600 w 1752600"/>
                      <a:gd name="connsiteY2" fmla="*/ 62483 h 267589"/>
                      <a:gd name="connsiteX0" fmla="*/ 0 w 1752600"/>
                      <a:gd name="connsiteY0" fmla="*/ 0 h 360929"/>
                      <a:gd name="connsiteX1" fmla="*/ 838200 w 1752600"/>
                      <a:gd name="connsiteY1" fmla="*/ 350515 h 360929"/>
                      <a:gd name="connsiteX2" fmla="*/ 1752600 w 1752600"/>
                      <a:gd name="connsiteY2" fmla="*/ 62483 h 360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52600" h="360929">
                        <a:moveTo>
                          <a:pt x="0" y="0"/>
                        </a:moveTo>
                        <a:cubicBezTo>
                          <a:pt x="258762" y="129381"/>
                          <a:pt x="546100" y="340101"/>
                          <a:pt x="838200" y="350515"/>
                        </a:cubicBezTo>
                        <a:cubicBezTo>
                          <a:pt x="1130300" y="360929"/>
                          <a:pt x="1427162" y="195039"/>
                          <a:pt x="1752600" y="62483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34" name="Freeform 33"/>
            <p:cNvSpPr/>
            <p:nvPr/>
          </p:nvSpPr>
          <p:spPr>
            <a:xfrm rot="18078866" flipH="1">
              <a:off x="3666213" y="2414392"/>
              <a:ext cx="720080" cy="100811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566428 w 777479"/>
                <a:gd name="connsiteY27" fmla="*/ 179680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700404" y="465299"/>
                    <a:pt x="668338" y="400003"/>
                  </a:cubicBezTo>
                  <a:cubicBezTo>
                    <a:pt x="636272" y="334708"/>
                    <a:pt x="568809" y="258658"/>
                    <a:pt x="566428" y="17968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771800" y="1002864"/>
            <a:ext cx="3074888" cy="2930192"/>
            <a:chOff x="5656242" y="764704"/>
            <a:chExt cx="3074888" cy="2930192"/>
          </a:xfrm>
        </p:grpSpPr>
        <p:sp>
          <p:nvSpPr>
            <p:cNvPr id="53" name="Freeform 52"/>
            <p:cNvSpPr/>
            <p:nvPr/>
          </p:nvSpPr>
          <p:spPr>
            <a:xfrm flipH="1">
              <a:off x="8172400" y="2060848"/>
              <a:ext cx="558730" cy="115986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4" name="Group 141"/>
            <p:cNvGrpSpPr/>
            <p:nvPr/>
          </p:nvGrpSpPr>
          <p:grpSpPr>
            <a:xfrm>
              <a:off x="6372200" y="764704"/>
              <a:ext cx="2016224" cy="2930192"/>
              <a:chOff x="3569545" y="1772816"/>
              <a:chExt cx="2016224" cy="2930192"/>
            </a:xfrm>
          </p:grpSpPr>
          <p:sp>
            <p:nvSpPr>
              <p:cNvPr id="56" name="Oval 10"/>
              <p:cNvSpPr/>
              <p:nvPr/>
            </p:nvSpPr>
            <p:spPr>
              <a:xfrm>
                <a:off x="3569545" y="2420888"/>
                <a:ext cx="2016224" cy="2282120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7" name="Group 8"/>
              <p:cNvGrpSpPr/>
              <p:nvPr/>
            </p:nvGrpSpPr>
            <p:grpSpPr>
              <a:xfrm>
                <a:off x="4289625" y="2780928"/>
                <a:ext cx="576064" cy="288032"/>
                <a:chOff x="6739030" y="3610677"/>
                <a:chExt cx="451036" cy="248044"/>
              </a:xfrm>
            </p:grpSpPr>
            <p:sp>
              <p:nvSpPr>
                <p:cNvPr id="71" name="Oval 70"/>
                <p:cNvSpPr/>
                <p:nvPr/>
              </p:nvSpPr>
              <p:spPr>
                <a:xfrm rot="190219">
                  <a:off x="7099070" y="3610677"/>
                  <a:ext cx="90996" cy="2480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 rot="190219">
                  <a:off x="6739030" y="3610677"/>
                  <a:ext cx="90996" cy="2480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8" name="Chord 57"/>
              <p:cNvSpPr/>
              <p:nvPr/>
            </p:nvSpPr>
            <p:spPr>
              <a:xfrm>
                <a:off x="4289625" y="3068960"/>
                <a:ext cx="576064" cy="504056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9" name="Group 12"/>
              <p:cNvGrpSpPr/>
              <p:nvPr/>
            </p:nvGrpSpPr>
            <p:grpSpPr>
              <a:xfrm>
                <a:off x="4001593" y="1772816"/>
                <a:ext cx="1152128" cy="1008112"/>
                <a:chOff x="6156176" y="2132856"/>
                <a:chExt cx="1152128" cy="1008112"/>
              </a:xfrm>
            </p:grpSpPr>
            <p:sp>
              <p:nvSpPr>
                <p:cNvPr id="69" name="Chord 68"/>
                <p:cNvSpPr/>
                <p:nvPr/>
              </p:nvSpPr>
              <p:spPr>
                <a:xfrm>
                  <a:off x="6300192" y="2132856"/>
                  <a:ext cx="864096" cy="1008112"/>
                </a:xfrm>
                <a:prstGeom prst="chord">
                  <a:avLst>
                    <a:gd name="adj1" fmla="val 8868550"/>
                    <a:gd name="adj2" fmla="val 1928325"/>
                  </a:avLst>
                </a:prstGeom>
                <a:solidFill>
                  <a:srgbClr val="FF99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6156176" y="2708920"/>
                  <a:ext cx="1152128" cy="202691"/>
                </a:xfrm>
                <a:custGeom>
                  <a:avLst/>
                  <a:gdLst>
                    <a:gd name="connsiteX0" fmla="*/ 0 w 1133475"/>
                    <a:gd name="connsiteY0" fmla="*/ 0 h 109537"/>
                    <a:gd name="connsiteX1" fmla="*/ 195263 w 1133475"/>
                    <a:gd name="connsiteY1" fmla="*/ 92869 h 109537"/>
                    <a:gd name="connsiteX2" fmla="*/ 964406 w 1133475"/>
                    <a:gd name="connsiteY2" fmla="*/ 97631 h 109537"/>
                    <a:gd name="connsiteX3" fmla="*/ 1133475 w 1133475"/>
                    <a:gd name="connsiteY3" fmla="*/ 21431 h 109537"/>
                    <a:gd name="connsiteX0" fmla="*/ 0 w 1133475"/>
                    <a:gd name="connsiteY0" fmla="*/ 7874 h 122296"/>
                    <a:gd name="connsiteX1" fmla="*/ 195263 w 1133475"/>
                    <a:gd name="connsiteY1" fmla="*/ 100743 h 122296"/>
                    <a:gd name="connsiteX2" fmla="*/ 964406 w 1133475"/>
                    <a:gd name="connsiteY2" fmla="*/ 105505 h 122296"/>
                    <a:gd name="connsiteX3" fmla="*/ 1133475 w 1133475"/>
                    <a:gd name="connsiteY3" fmla="*/ 0 h 122296"/>
                    <a:gd name="connsiteX0" fmla="*/ 0 w 1133475"/>
                    <a:gd name="connsiteY0" fmla="*/ 0 h 122296"/>
                    <a:gd name="connsiteX1" fmla="*/ 195263 w 1133475"/>
                    <a:gd name="connsiteY1" fmla="*/ 100743 h 122296"/>
                    <a:gd name="connsiteX2" fmla="*/ 964406 w 1133475"/>
                    <a:gd name="connsiteY2" fmla="*/ 105505 h 122296"/>
                    <a:gd name="connsiteX3" fmla="*/ 1133475 w 1133475"/>
                    <a:gd name="connsiteY3" fmla="*/ 0 h 122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33475" h="122296">
                      <a:moveTo>
                        <a:pt x="0" y="0"/>
                      </a:moveTo>
                      <a:cubicBezTo>
                        <a:pt x="17264" y="38298"/>
                        <a:pt x="34529" y="83159"/>
                        <a:pt x="195263" y="100743"/>
                      </a:cubicBezTo>
                      <a:cubicBezTo>
                        <a:pt x="355997" y="118327"/>
                        <a:pt x="808037" y="122296"/>
                        <a:pt x="964406" y="105505"/>
                      </a:cubicBezTo>
                      <a:cubicBezTo>
                        <a:pt x="1120775" y="88714"/>
                        <a:pt x="1127125" y="32147"/>
                        <a:pt x="1133475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0" name="Group 15"/>
              <p:cNvGrpSpPr/>
              <p:nvPr/>
            </p:nvGrpSpPr>
            <p:grpSpPr>
              <a:xfrm>
                <a:off x="3574257" y="2996952"/>
                <a:ext cx="1995485" cy="1368152"/>
                <a:chOff x="976313" y="2708920"/>
                <a:chExt cx="1995485" cy="1368152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flipH="1" flipV="1">
                  <a:off x="1023938" y="2971800"/>
                  <a:ext cx="124446" cy="5315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 flipV="1">
                  <a:off x="976313" y="3195639"/>
                  <a:ext cx="161925" cy="6191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2819994" y="2995613"/>
                  <a:ext cx="132754" cy="73347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2843211" y="3190875"/>
                  <a:ext cx="128587" cy="61913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5" name="Group 41"/>
                <p:cNvGrpSpPr/>
                <p:nvPr/>
              </p:nvGrpSpPr>
              <p:grpSpPr>
                <a:xfrm>
                  <a:off x="1106090" y="2708920"/>
                  <a:ext cx="1800200" cy="1368152"/>
                  <a:chOff x="1043608" y="2780928"/>
                  <a:chExt cx="1872208" cy="1152128"/>
                </a:xfrm>
              </p:grpSpPr>
              <p:sp>
                <p:nvSpPr>
                  <p:cNvPr id="66" name="Freeform 65"/>
                  <p:cNvSpPr/>
                  <p:nvPr/>
                </p:nvSpPr>
                <p:spPr>
                  <a:xfrm>
                    <a:off x="1043608" y="2780928"/>
                    <a:ext cx="1872208" cy="1152128"/>
                  </a:xfrm>
                  <a:custGeom>
                    <a:avLst/>
                    <a:gdLst>
                      <a:gd name="connsiteX0" fmla="*/ 409575 w 2260600"/>
                      <a:gd name="connsiteY0" fmla="*/ 60325 h 1258887"/>
                      <a:gd name="connsiteX1" fmla="*/ 1114425 w 2260600"/>
                      <a:gd name="connsiteY1" fmla="*/ 260350 h 1258887"/>
                      <a:gd name="connsiteX2" fmla="*/ 2047875 w 2260600"/>
                      <a:gd name="connsiteY2" fmla="*/ 88900 h 1258887"/>
                      <a:gd name="connsiteX3" fmla="*/ 2105025 w 2260600"/>
                      <a:gd name="connsiteY3" fmla="*/ 774700 h 1258887"/>
                      <a:gd name="connsiteX4" fmla="*/ 1114425 w 2260600"/>
                      <a:gd name="connsiteY4" fmla="*/ 1231900 h 1258887"/>
                      <a:gd name="connsiteX5" fmla="*/ 152400 w 2260600"/>
                      <a:gd name="connsiteY5" fmla="*/ 612775 h 1258887"/>
                      <a:gd name="connsiteX6" fmla="*/ 200025 w 2260600"/>
                      <a:gd name="connsiteY6" fmla="*/ 88900 h 1258887"/>
                      <a:gd name="connsiteX7" fmla="*/ 409575 w 2260600"/>
                      <a:gd name="connsiteY7" fmla="*/ 60325 h 1258887"/>
                      <a:gd name="connsiteX0" fmla="*/ 200025 w 2260600"/>
                      <a:gd name="connsiteY0" fmla="*/ 85725 h 1255712"/>
                      <a:gd name="connsiteX1" fmla="*/ 1114425 w 2260600"/>
                      <a:gd name="connsiteY1" fmla="*/ 257175 h 1255712"/>
                      <a:gd name="connsiteX2" fmla="*/ 2047875 w 2260600"/>
                      <a:gd name="connsiteY2" fmla="*/ 85725 h 1255712"/>
                      <a:gd name="connsiteX3" fmla="*/ 2105025 w 2260600"/>
                      <a:gd name="connsiteY3" fmla="*/ 771525 h 1255712"/>
                      <a:gd name="connsiteX4" fmla="*/ 1114425 w 2260600"/>
                      <a:gd name="connsiteY4" fmla="*/ 1228725 h 1255712"/>
                      <a:gd name="connsiteX5" fmla="*/ 152400 w 2260600"/>
                      <a:gd name="connsiteY5" fmla="*/ 609600 h 1255712"/>
                      <a:gd name="connsiteX6" fmla="*/ 200025 w 2260600"/>
                      <a:gd name="connsiteY6" fmla="*/ 85725 h 1255712"/>
                      <a:gd name="connsiteX0" fmla="*/ 228217 w 2254961"/>
                      <a:gd name="connsiteY0" fmla="*/ 86493 h 1255712"/>
                      <a:gd name="connsiteX1" fmla="*/ 1108786 w 2254961"/>
                      <a:gd name="connsiteY1" fmla="*/ 257175 h 1255712"/>
                      <a:gd name="connsiteX2" fmla="*/ 2042236 w 2254961"/>
                      <a:gd name="connsiteY2" fmla="*/ 85725 h 1255712"/>
                      <a:gd name="connsiteX3" fmla="*/ 2099386 w 2254961"/>
                      <a:gd name="connsiteY3" fmla="*/ 771525 h 1255712"/>
                      <a:gd name="connsiteX4" fmla="*/ 1108786 w 2254961"/>
                      <a:gd name="connsiteY4" fmla="*/ 1228725 h 1255712"/>
                      <a:gd name="connsiteX5" fmla="*/ 146761 w 2254961"/>
                      <a:gd name="connsiteY5" fmla="*/ 609600 h 1255712"/>
                      <a:gd name="connsiteX6" fmla="*/ 228217 w 2254961"/>
                      <a:gd name="connsiteY6" fmla="*/ 86493 h 1255712"/>
                      <a:gd name="connsiteX0" fmla="*/ 146762 w 2173506"/>
                      <a:gd name="connsiteY0" fmla="*/ 86493 h 1234885"/>
                      <a:gd name="connsiteX1" fmla="*/ 1027331 w 2173506"/>
                      <a:gd name="connsiteY1" fmla="*/ 257175 h 1234885"/>
                      <a:gd name="connsiteX2" fmla="*/ 1960781 w 2173506"/>
                      <a:gd name="connsiteY2" fmla="*/ 85725 h 1234885"/>
                      <a:gd name="connsiteX3" fmla="*/ 2017931 w 2173506"/>
                      <a:gd name="connsiteY3" fmla="*/ 771525 h 1234885"/>
                      <a:gd name="connsiteX4" fmla="*/ 1027331 w 2173506"/>
                      <a:gd name="connsiteY4" fmla="*/ 1228725 h 1234885"/>
                      <a:gd name="connsiteX5" fmla="*/ 146761 w 2173506"/>
                      <a:gd name="connsiteY5" fmla="*/ 734565 h 1234885"/>
                      <a:gd name="connsiteX6" fmla="*/ 146762 w 2173506"/>
                      <a:gd name="connsiteY6" fmla="*/ 86493 h 1234885"/>
                      <a:gd name="connsiteX0" fmla="*/ 146762 w 2177356"/>
                      <a:gd name="connsiteY0" fmla="*/ 86493 h 1100766"/>
                      <a:gd name="connsiteX1" fmla="*/ 1027331 w 2177356"/>
                      <a:gd name="connsiteY1" fmla="*/ 257175 h 1100766"/>
                      <a:gd name="connsiteX2" fmla="*/ 1960781 w 2177356"/>
                      <a:gd name="connsiteY2" fmla="*/ 85725 h 1100766"/>
                      <a:gd name="connsiteX3" fmla="*/ 2017931 w 2177356"/>
                      <a:gd name="connsiteY3" fmla="*/ 771525 h 1100766"/>
                      <a:gd name="connsiteX4" fmla="*/ 1004230 w 2177356"/>
                      <a:gd name="connsiteY4" fmla="*/ 1094606 h 1100766"/>
                      <a:gd name="connsiteX5" fmla="*/ 146761 w 2177356"/>
                      <a:gd name="connsiteY5" fmla="*/ 734565 h 1100766"/>
                      <a:gd name="connsiteX6" fmla="*/ 146762 w 2177356"/>
                      <a:gd name="connsiteY6" fmla="*/ 86493 h 1100766"/>
                      <a:gd name="connsiteX0" fmla="*/ 146762 w 2112834"/>
                      <a:gd name="connsiteY0" fmla="*/ 92334 h 1112448"/>
                      <a:gd name="connsiteX1" fmla="*/ 1027331 w 2112834"/>
                      <a:gd name="connsiteY1" fmla="*/ 263016 h 1112448"/>
                      <a:gd name="connsiteX2" fmla="*/ 1960781 w 2112834"/>
                      <a:gd name="connsiteY2" fmla="*/ 91566 h 1112448"/>
                      <a:gd name="connsiteX3" fmla="*/ 1939650 w 2112834"/>
                      <a:gd name="connsiteY3" fmla="*/ 812415 h 1112448"/>
                      <a:gd name="connsiteX4" fmla="*/ 1004230 w 2112834"/>
                      <a:gd name="connsiteY4" fmla="*/ 1100447 h 1112448"/>
                      <a:gd name="connsiteX5" fmla="*/ 146761 w 2112834"/>
                      <a:gd name="connsiteY5" fmla="*/ 740406 h 1112448"/>
                      <a:gd name="connsiteX6" fmla="*/ 146762 w 2112834"/>
                      <a:gd name="connsiteY6" fmla="*/ 92334 h 1112448"/>
                      <a:gd name="connsiteX0" fmla="*/ 146762 w 2169654"/>
                      <a:gd name="connsiteY0" fmla="*/ 91565 h 1111679"/>
                      <a:gd name="connsiteX1" fmla="*/ 1027331 w 2169654"/>
                      <a:gd name="connsiteY1" fmla="*/ 262247 h 1111679"/>
                      <a:gd name="connsiteX2" fmla="*/ 2017602 w 2169654"/>
                      <a:gd name="connsiteY2" fmla="*/ 91566 h 1111679"/>
                      <a:gd name="connsiteX3" fmla="*/ 1939650 w 2169654"/>
                      <a:gd name="connsiteY3" fmla="*/ 811646 h 1111679"/>
                      <a:gd name="connsiteX4" fmla="*/ 1004230 w 2169654"/>
                      <a:gd name="connsiteY4" fmla="*/ 1099678 h 1111679"/>
                      <a:gd name="connsiteX5" fmla="*/ 146761 w 2169654"/>
                      <a:gd name="connsiteY5" fmla="*/ 739637 h 1111679"/>
                      <a:gd name="connsiteX6" fmla="*/ 146762 w 2169654"/>
                      <a:gd name="connsiteY6" fmla="*/ 91565 h 1111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69654" h="1111679">
                        <a:moveTo>
                          <a:pt x="146762" y="91565"/>
                        </a:moveTo>
                        <a:cubicBezTo>
                          <a:pt x="293524" y="12000"/>
                          <a:pt x="715524" y="262247"/>
                          <a:pt x="1027331" y="262247"/>
                        </a:cubicBezTo>
                        <a:cubicBezTo>
                          <a:pt x="1339138" y="262247"/>
                          <a:pt x="1865549" y="0"/>
                          <a:pt x="2017602" y="91566"/>
                        </a:cubicBezTo>
                        <a:cubicBezTo>
                          <a:pt x="2169655" y="183132"/>
                          <a:pt x="2108545" y="643627"/>
                          <a:pt x="1939650" y="811646"/>
                        </a:cubicBezTo>
                        <a:cubicBezTo>
                          <a:pt x="1770755" y="979665"/>
                          <a:pt x="1303045" y="1111679"/>
                          <a:pt x="1004230" y="1099678"/>
                        </a:cubicBezTo>
                        <a:cubicBezTo>
                          <a:pt x="705415" y="1087677"/>
                          <a:pt x="289672" y="907656"/>
                          <a:pt x="146761" y="739637"/>
                        </a:cubicBezTo>
                        <a:cubicBezTo>
                          <a:pt x="3850" y="571618"/>
                          <a:pt x="0" y="171130"/>
                          <a:pt x="146762" y="91565"/>
                        </a:cubicBezTo>
                        <a:close/>
                      </a:path>
                    </a:pathLst>
                  </a:custGeom>
                  <a:solidFill>
                    <a:srgbClr val="66FF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" name="Freeform 66"/>
                  <p:cNvSpPr/>
                  <p:nvPr/>
                </p:nvSpPr>
                <p:spPr>
                  <a:xfrm>
                    <a:off x="1115617" y="2924943"/>
                    <a:ext cx="1728192" cy="288033"/>
                  </a:xfrm>
                  <a:custGeom>
                    <a:avLst/>
                    <a:gdLst>
                      <a:gd name="connsiteX0" fmla="*/ 0 w 1724025"/>
                      <a:gd name="connsiteY0" fmla="*/ 9525 h 287337"/>
                      <a:gd name="connsiteX1" fmla="*/ 800100 w 1724025"/>
                      <a:gd name="connsiteY1" fmla="*/ 285750 h 287337"/>
                      <a:gd name="connsiteX2" fmla="*/ 1724025 w 1724025"/>
                      <a:gd name="connsiteY2" fmla="*/ 0 h 287337"/>
                      <a:gd name="connsiteX0" fmla="*/ 0 w 1713309"/>
                      <a:gd name="connsiteY0" fmla="*/ 0 h 351528"/>
                      <a:gd name="connsiteX1" fmla="*/ 789384 w 1713309"/>
                      <a:gd name="connsiteY1" fmla="*/ 342131 h 351528"/>
                      <a:gd name="connsiteX2" fmla="*/ 1713309 w 1713309"/>
                      <a:gd name="connsiteY2" fmla="*/ 56381 h 351528"/>
                      <a:gd name="connsiteX0" fmla="*/ 0 w 1728192"/>
                      <a:gd name="connsiteY0" fmla="*/ 0 h 342131"/>
                      <a:gd name="connsiteX1" fmla="*/ 789384 w 1728192"/>
                      <a:gd name="connsiteY1" fmla="*/ 342131 h 342131"/>
                      <a:gd name="connsiteX2" fmla="*/ 1728192 w 1728192"/>
                      <a:gd name="connsiteY2" fmla="*/ 0 h 342131"/>
                      <a:gd name="connsiteX0" fmla="*/ 0 w 1728192"/>
                      <a:gd name="connsiteY0" fmla="*/ 0 h 288033"/>
                      <a:gd name="connsiteX1" fmla="*/ 792087 w 1728192"/>
                      <a:gd name="connsiteY1" fmla="*/ 288033 h 288033"/>
                      <a:gd name="connsiteX2" fmla="*/ 1728192 w 1728192"/>
                      <a:gd name="connsiteY2" fmla="*/ 0 h 288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28192" h="288033">
                        <a:moveTo>
                          <a:pt x="0" y="0"/>
                        </a:moveTo>
                        <a:cubicBezTo>
                          <a:pt x="256381" y="138906"/>
                          <a:pt x="504055" y="288033"/>
                          <a:pt x="792087" y="288033"/>
                        </a:cubicBezTo>
                        <a:cubicBezTo>
                          <a:pt x="1080119" y="288033"/>
                          <a:pt x="1409898" y="142081"/>
                          <a:pt x="1728192" y="0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Freeform 67"/>
                  <p:cNvSpPr/>
                  <p:nvPr/>
                </p:nvSpPr>
                <p:spPr>
                  <a:xfrm>
                    <a:off x="1115616" y="3438525"/>
                    <a:ext cx="1656184" cy="360929"/>
                  </a:xfrm>
                  <a:custGeom>
                    <a:avLst/>
                    <a:gdLst>
                      <a:gd name="connsiteX0" fmla="*/ 0 w 1752600"/>
                      <a:gd name="connsiteY0" fmla="*/ 9525 h 268288"/>
                      <a:gd name="connsiteX1" fmla="*/ 809625 w 1752600"/>
                      <a:gd name="connsiteY1" fmla="*/ 266700 h 268288"/>
                      <a:gd name="connsiteX2" fmla="*/ 1752600 w 1752600"/>
                      <a:gd name="connsiteY2" fmla="*/ 0 h 268288"/>
                      <a:gd name="connsiteX0" fmla="*/ 0 w 1752600"/>
                      <a:gd name="connsiteY0" fmla="*/ 0 h 267589"/>
                      <a:gd name="connsiteX1" fmla="*/ 809625 w 1752600"/>
                      <a:gd name="connsiteY1" fmla="*/ 257175 h 267589"/>
                      <a:gd name="connsiteX2" fmla="*/ 1752600 w 1752600"/>
                      <a:gd name="connsiteY2" fmla="*/ 62483 h 267589"/>
                      <a:gd name="connsiteX0" fmla="*/ 0 w 1752600"/>
                      <a:gd name="connsiteY0" fmla="*/ 0 h 360929"/>
                      <a:gd name="connsiteX1" fmla="*/ 838200 w 1752600"/>
                      <a:gd name="connsiteY1" fmla="*/ 350515 h 360929"/>
                      <a:gd name="connsiteX2" fmla="*/ 1752600 w 1752600"/>
                      <a:gd name="connsiteY2" fmla="*/ 62483 h 360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52600" h="360929">
                        <a:moveTo>
                          <a:pt x="0" y="0"/>
                        </a:moveTo>
                        <a:cubicBezTo>
                          <a:pt x="258762" y="129381"/>
                          <a:pt x="546100" y="340101"/>
                          <a:pt x="838200" y="350515"/>
                        </a:cubicBezTo>
                        <a:cubicBezTo>
                          <a:pt x="1130300" y="360929"/>
                          <a:pt x="1427162" y="195039"/>
                          <a:pt x="1752600" y="62483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55" name="Freeform 54"/>
            <p:cNvSpPr/>
            <p:nvPr/>
          </p:nvSpPr>
          <p:spPr>
            <a:xfrm rot="13694786" flipV="1">
              <a:off x="5800105" y="2479848"/>
              <a:ext cx="685208" cy="97293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  <a:gd name="connsiteX0" fmla="*/ 237180 w 777479"/>
                <a:gd name="connsiteY0" fmla="*/ 15551 h 925539"/>
                <a:gd name="connsiteX1" fmla="*/ 239713 w 777479"/>
                <a:gd name="connsiteY1" fmla="*/ 332211 h 925539"/>
                <a:gd name="connsiteX2" fmla="*/ 82550 w 777479"/>
                <a:gd name="connsiteY2" fmla="*/ 427461 h 925539"/>
                <a:gd name="connsiteX3" fmla="*/ 3969 w 777479"/>
                <a:gd name="connsiteY3" fmla="*/ 565573 h 925539"/>
                <a:gd name="connsiteX4" fmla="*/ 106363 w 777479"/>
                <a:gd name="connsiteY4" fmla="*/ 579861 h 925539"/>
                <a:gd name="connsiteX5" fmla="*/ 254000 w 777479"/>
                <a:gd name="connsiteY5" fmla="*/ 477467 h 925539"/>
                <a:gd name="connsiteX6" fmla="*/ 261144 w 777479"/>
                <a:gd name="connsiteY6" fmla="*/ 489373 h 925539"/>
                <a:gd name="connsiteX7" fmla="*/ 223044 w 777479"/>
                <a:gd name="connsiteY7" fmla="*/ 625104 h 925539"/>
                <a:gd name="connsiteX8" fmla="*/ 198834 w 777479"/>
                <a:gd name="connsiteY8" fmla="*/ 751311 h 925539"/>
                <a:gd name="connsiteX9" fmla="*/ 248147 w 777479"/>
                <a:gd name="connsiteY9" fmla="*/ 841426 h 925539"/>
                <a:gd name="connsiteX10" fmla="*/ 335682 w 777479"/>
                <a:gd name="connsiteY10" fmla="*/ 699692 h 925539"/>
                <a:gd name="connsiteX11" fmla="*/ 368300 w 777479"/>
                <a:gd name="connsiteY11" fmla="*/ 579860 h 925539"/>
                <a:gd name="connsiteX12" fmla="*/ 375444 w 777479"/>
                <a:gd name="connsiteY12" fmla="*/ 646536 h 925539"/>
                <a:gd name="connsiteX13" fmla="*/ 401638 w 777479"/>
                <a:gd name="connsiteY13" fmla="*/ 858467 h 925539"/>
                <a:gd name="connsiteX14" fmla="*/ 451644 w 777479"/>
                <a:gd name="connsiteY14" fmla="*/ 925142 h 925539"/>
                <a:gd name="connsiteX15" fmla="*/ 504032 w 777479"/>
                <a:gd name="connsiteY15" fmla="*/ 860848 h 925539"/>
                <a:gd name="connsiteX16" fmla="*/ 504032 w 777479"/>
                <a:gd name="connsiteY16" fmla="*/ 620341 h 925539"/>
                <a:gd name="connsiteX17" fmla="*/ 527844 w 777479"/>
                <a:gd name="connsiteY17" fmla="*/ 734642 h 925539"/>
                <a:gd name="connsiteX18" fmla="*/ 573088 w 777479"/>
                <a:gd name="connsiteY18" fmla="*/ 832273 h 925539"/>
                <a:gd name="connsiteX19" fmla="*/ 625475 w 777479"/>
                <a:gd name="connsiteY19" fmla="*/ 853704 h 925539"/>
                <a:gd name="connsiteX20" fmla="*/ 662013 w 777479"/>
                <a:gd name="connsiteY20" fmla="*/ 796753 h 925539"/>
                <a:gd name="connsiteX21" fmla="*/ 644525 w 777479"/>
                <a:gd name="connsiteY21" fmla="*/ 675111 h 925539"/>
                <a:gd name="connsiteX22" fmla="*/ 632619 w 777479"/>
                <a:gd name="connsiteY22" fmla="*/ 598911 h 925539"/>
                <a:gd name="connsiteX23" fmla="*/ 718344 w 777479"/>
                <a:gd name="connsiteY23" fmla="*/ 748929 h 925539"/>
                <a:gd name="connsiteX24" fmla="*/ 770732 w 777479"/>
                <a:gd name="connsiteY24" fmla="*/ 727498 h 925539"/>
                <a:gd name="connsiteX25" fmla="*/ 758825 w 777479"/>
                <a:gd name="connsiteY25" fmla="*/ 587004 h 925539"/>
                <a:gd name="connsiteX26" fmla="*/ 668338 w 777479"/>
                <a:gd name="connsiteY26" fmla="*/ 415554 h 925539"/>
                <a:gd name="connsiteX27" fmla="*/ 616073 w 777479"/>
                <a:gd name="connsiteY27" fmla="*/ 0 h 925539"/>
                <a:gd name="connsiteX0" fmla="*/ 263441 w 777479"/>
                <a:gd name="connsiteY0" fmla="*/ 80260 h 925539"/>
                <a:gd name="connsiteX1" fmla="*/ 239713 w 777479"/>
                <a:gd name="connsiteY1" fmla="*/ 332211 h 925539"/>
                <a:gd name="connsiteX2" fmla="*/ 82550 w 777479"/>
                <a:gd name="connsiteY2" fmla="*/ 427461 h 925539"/>
                <a:gd name="connsiteX3" fmla="*/ 3969 w 777479"/>
                <a:gd name="connsiteY3" fmla="*/ 565573 h 925539"/>
                <a:gd name="connsiteX4" fmla="*/ 106363 w 777479"/>
                <a:gd name="connsiteY4" fmla="*/ 579861 h 925539"/>
                <a:gd name="connsiteX5" fmla="*/ 254000 w 777479"/>
                <a:gd name="connsiteY5" fmla="*/ 477467 h 925539"/>
                <a:gd name="connsiteX6" fmla="*/ 261144 w 777479"/>
                <a:gd name="connsiteY6" fmla="*/ 489373 h 925539"/>
                <a:gd name="connsiteX7" fmla="*/ 223044 w 777479"/>
                <a:gd name="connsiteY7" fmla="*/ 625104 h 925539"/>
                <a:gd name="connsiteX8" fmla="*/ 198834 w 777479"/>
                <a:gd name="connsiteY8" fmla="*/ 751311 h 925539"/>
                <a:gd name="connsiteX9" fmla="*/ 248147 w 777479"/>
                <a:gd name="connsiteY9" fmla="*/ 841426 h 925539"/>
                <a:gd name="connsiteX10" fmla="*/ 335682 w 777479"/>
                <a:gd name="connsiteY10" fmla="*/ 699692 h 925539"/>
                <a:gd name="connsiteX11" fmla="*/ 368300 w 777479"/>
                <a:gd name="connsiteY11" fmla="*/ 579860 h 925539"/>
                <a:gd name="connsiteX12" fmla="*/ 375444 w 777479"/>
                <a:gd name="connsiteY12" fmla="*/ 646536 h 925539"/>
                <a:gd name="connsiteX13" fmla="*/ 401638 w 777479"/>
                <a:gd name="connsiteY13" fmla="*/ 858467 h 925539"/>
                <a:gd name="connsiteX14" fmla="*/ 451644 w 777479"/>
                <a:gd name="connsiteY14" fmla="*/ 925142 h 925539"/>
                <a:gd name="connsiteX15" fmla="*/ 504032 w 777479"/>
                <a:gd name="connsiteY15" fmla="*/ 860848 h 925539"/>
                <a:gd name="connsiteX16" fmla="*/ 504032 w 777479"/>
                <a:gd name="connsiteY16" fmla="*/ 620341 h 925539"/>
                <a:gd name="connsiteX17" fmla="*/ 527844 w 777479"/>
                <a:gd name="connsiteY17" fmla="*/ 734642 h 925539"/>
                <a:gd name="connsiteX18" fmla="*/ 573088 w 777479"/>
                <a:gd name="connsiteY18" fmla="*/ 832273 h 925539"/>
                <a:gd name="connsiteX19" fmla="*/ 625475 w 777479"/>
                <a:gd name="connsiteY19" fmla="*/ 853704 h 925539"/>
                <a:gd name="connsiteX20" fmla="*/ 662013 w 777479"/>
                <a:gd name="connsiteY20" fmla="*/ 796753 h 925539"/>
                <a:gd name="connsiteX21" fmla="*/ 644525 w 777479"/>
                <a:gd name="connsiteY21" fmla="*/ 675111 h 925539"/>
                <a:gd name="connsiteX22" fmla="*/ 632619 w 777479"/>
                <a:gd name="connsiteY22" fmla="*/ 598911 h 925539"/>
                <a:gd name="connsiteX23" fmla="*/ 718344 w 777479"/>
                <a:gd name="connsiteY23" fmla="*/ 748929 h 925539"/>
                <a:gd name="connsiteX24" fmla="*/ 770732 w 777479"/>
                <a:gd name="connsiteY24" fmla="*/ 727498 h 925539"/>
                <a:gd name="connsiteX25" fmla="*/ 758825 w 777479"/>
                <a:gd name="connsiteY25" fmla="*/ 587004 h 925539"/>
                <a:gd name="connsiteX26" fmla="*/ 668338 w 777479"/>
                <a:gd name="connsiteY26" fmla="*/ 415554 h 925539"/>
                <a:gd name="connsiteX27" fmla="*/ 616073 w 777479"/>
                <a:gd name="connsiteY27" fmla="*/ 0 h 9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25539">
                  <a:moveTo>
                    <a:pt x="263441" y="80260"/>
                  </a:moveTo>
                  <a:cubicBezTo>
                    <a:pt x="277530" y="125901"/>
                    <a:pt x="269862" y="274344"/>
                    <a:pt x="239713" y="332211"/>
                  </a:cubicBezTo>
                  <a:cubicBezTo>
                    <a:pt x="209565" y="390078"/>
                    <a:pt x="121841" y="388567"/>
                    <a:pt x="82550" y="427461"/>
                  </a:cubicBezTo>
                  <a:cubicBezTo>
                    <a:pt x="43259" y="466355"/>
                    <a:pt x="0" y="540173"/>
                    <a:pt x="3969" y="565573"/>
                  </a:cubicBezTo>
                  <a:cubicBezTo>
                    <a:pt x="7938" y="590973"/>
                    <a:pt x="64691" y="594545"/>
                    <a:pt x="106363" y="579861"/>
                  </a:cubicBezTo>
                  <a:cubicBezTo>
                    <a:pt x="148035" y="565177"/>
                    <a:pt x="228203" y="492548"/>
                    <a:pt x="254000" y="477467"/>
                  </a:cubicBezTo>
                  <a:cubicBezTo>
                    <a:pt x="279797" y="462386"/>
                    <a:pt x="266303" y="464767"/>
                    <a:pt x="261144" y="489373"/>
                  </a:cubicBezTo>
                  <a:cubicBezTo>
                    <a:pt x="255985" y="513979"/>
                    <a:pt x="233429" y="581448"/>
                    <a:pt x="223044" y="625104"/>
                  </a:cubicBezTo>
                  <a:cubicBezTo>
                    <a:pt x="212659" y="668760"/>
                    <a:pt x="194650" y="715257"/>
                    <a:pt x="198834" y="751311"/>
                  </a:cubicBezTo>
                  <a:cubicBezTo>
                    <a:pt x="203018" y="787365"/>
                    <a:pt x="225339" y="850029"/>
                    <a:pt x="248147" y="841426"/>
                  </a:cubicBezTo>
                  <a:cubicBezTo>
                    <a:pt x="270955" y="832823"/>
                    <a:pt x="315657" y="743286"/>
                    <a:pt x="335682" y="699692"/>
                  </a:cubicBezTo>
                  <a:cubicBezTo>
                    <a:pt x="355707" y="656098"/>
                    <a:pt x="361673" y="588719"/>
                    <a:pt x="368300" y="579860"/>
                  </a:cubicBezTo>
                  <a:cubicBezTo>
                    <a:pt x="374927" y="571001"/>
                    <a:pt x="369888" y="600102"/>
                    <a:pt x="375444" y="646536"/>
                  </a:cubicBezTo>
                  <a:cubicBezTo>
                    <a:pt x="381000" y="692971"/>
                    <a:pt x="388938" y="812033"/>
                    <a:pt x="401638" y="858467"/>
                  </a:cubicBezTo>
                  <a:cubicBezTo>
                    <a:pt x="414338" y="904901"/>
                    <a:pt x="434578" y="924745"/>
                    <a:pt x="451644" y="925142"/>
                  </a:cubicBezTo>
                  <a:cubicBezTo>
                    <a:pt x="468710" y="925539"/>
                    <a:pt x="495301" y="911648"/>
                    <a:pt x="504032" y="860848"/>
                  </a:cubicBezTo>
                  <a:cubicBezTo>
                    <a:pt x="512763" y="810048"/>
                    <a:pt x="500063" y="641375"/>
                    <a:pt x="504032" y="620341"/>
                  </a:cubicBezTo>
                  <a:cubicBezTo>
                    <a:pt x="508001" y="599307"/>
                    <a:pt x="516335" y="699320"/>
                    <a:pt x="527844" y="734642"/>
                  </a:cubicBezTo>
                  <a:cubicBezTo>
                    <a:pt x="539353" y="769964"/>
                    <a:pt x="556816" y="812429"/>
                    <a:pt x="573088" y="832273"/>
                  </a:cubicBezTo>
                  <a:cubicBezTo>
                    <a:pt x="589360" y="852117"/>
                    <a:pt x="610654" y="859624"/>
                    <a:pt x="625475" y="853704"/>
                  </a:cubicBezTo>
                  <a:cubicBezTo>
                    <a:pt x="640296" y="847784"/>
                    <a:pt x="658838" y="826519"/>
                    <a:pt x="662013" y="796753"/>
                  </a:cubicBezTo>
                  <a:cubicBezTo>
                    <a:pt x="665188" y="766987"/>
                    <a:pt x="649424" y="708085"/>
                    <a:pt x="644525" y="675111"/>
                  </a:cubicBezTo>
                  <a:cubicBezTo>
                    <a:pt x="639626" y="642137"/>
                    <a:pt x="620316" y="586608"/>
                    <a:pt x="632619" y="598911"/>
                  </a:cubicBezTo>
                  <a:cubicBezTo>
                    <a:pt x="644922" y="611214"/>
                    <a:pt x="695325" y="727498"/>
                    <a:pt x="718344" y="748929"/>
                  </a:cubicBezTo>
                  <a:cubicBezTo>
                    <a:pt x="741363" y="770360"/>
                    <a:pt x="763985" y="754486"/>
                    <a:pt x="770732" y="727498"/>
                  </a:cubicBezTo>
                  <a:cubicBezTo>
                    <a:pt x="777479" y="700511"/>
                    <a:pt x="775891" y="638995"/>
                    <a:pt x="758825" y="587004"/>
                  </a:cubicBezTo>
                  <a:cubicBezTo>
                    <a:pt x="741759" y="535013"/>
                    <a:pt x="692130" y="513388"/>
                    <a:pt x="668338" y="415554"/>
                  </a:cubicBezTo>
                  <a:cubicBezTo>
                    <a:pt x="644546" y="317720"/>
                    <a:pt x="618454" y="78978"/>
                    <a:pt x="616073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843808" y="1002864"/>
            <a:ext cx="2794355" cy="2930192"/>
            <a:chOff x="118282" y="692696"/>
            <a:chExt cx="2794355" cy="2930192"/>
          </a:xfrm>
        </p:grpSpPr>
        <p:sp>
          <p:nvSpPr>
            <p:cNvPr id="74" name="Freeform 73"/>
            <p:cNvSpPr/>
            <p:nvPr/>
          </p:nvSpPr>
          <p:spPr>
            <a:xfrm rot="13694786" flipH="1" flipV="1">
              <a:off x="236535" y="2363603"/>
              <a:ext cx="720080" cy="95658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5" name="Group 122"/>
            <p:cNvGrpSpPr/>
            <p:nvPr/>
          </p:nvGrpSpPr>
          <p:grpSpPr>
            <a:xfrm>
              <a:off x="827584" y="692696"/>
              <a:ext cx="2016224" cy="2930192"/>
              <a:chOff x="3569545" y="1772816"/>
              <a:chExt cx="2016224" cy="2930192"/>
            </a:xfrm>
          </p:grpSpPr>
          <p:sp>
            <p:nvSpPr>
              <p:cNvPr id="77" name="Oval 10"/>
              <p:cNvSpPr/>
              <p:nvPr/>
            </p:nvSpPr>
            <p:spPr>
              <a:xfrm>
                <a:off x="3569545" y="2420888"/>
                <a:ext cx="2016224" cy="2282120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8" name="Group 8"/>
              <p:cNvGrpSpPr/>
              <p:nvPr/>
            </p:nvGrpSpPr>
            <p:grpSpPr>
              <a:xfrm>
                <a:off x="4289625" y="2780928"/>
                <a:ext cx="576064" cy="288032"/>
                <a:chOff x="6739030" y="3610677"/>
                <a:chExt cx="451036" cy="248044"/>
              </a:xfrm>
            </p:grpSpPr>
            <p:sp>
              <p:nvSpPr>
                <p:cNvPr id="92" name="Oval 91"/>
                <p:cNvSpPr/>
                <p:nvPr/>
              </p:nvSpPr>
              <p:spPr>
                <a:xfrm rot="190219">
                  <a:off x="7099070" y="3610677"/>
                  <a:ext cx="90996" cy="2480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 rot="190219">
                  <a:off x="6739030" y="3610677"/>
                  <a:ext cx="90996" cy="2480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9" name="Chord 78"/>
              <p:cNvSpPr/>
              <p:nvPr/>
            </p:nvSpPr>
            <p:spPr>
              <a:xfrm>
                <a:off x="4289625" y="3068960"/>
                <a:ext cx="576064" cy="504056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0" name="Group 12"/>
              <p:cNvGrpSpPr/>
              <p:nvPr/>
            </p:nvGrpSpPr>
            <p:grpSpPr>
              <a:xfrm>
                <a:off x="4001593" y="1772816"/>
                <a:ext cx="1152128" cy="1008112"/>
                <a:chOff x="6156176" y="2132856"/>
                <a:chExt cx="1152128" cy="1008112"/>
              </a:xfrm>
            </p:grpSpPr>
            <p:sp>
              <p:nvSpPr>
                <p:cNvPr id="90" name="Chord 89"/>
                <p:cNvSpPr/>
                <p:nvPr/>
              </p:nvSpPr>
              <p:spPr>
                <a:xfrm>
                  <a:off x="6300192" y="2132856"/>
                  <a:ext cx="864096" cy="1008112"/>
                </a:xfrm>
                <a:prstGeom prst="chord">
                  <a:avLst>
                    <a:gd name="adj1" fmla="val 8868550"/>
                    <a:gd name="adj2" fmla="val 1928325"/>
                  </a:avLst>
                </a:prstGeom>
                <a:solidFill>
                  <a:srgbClr val="FF99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6156176" y="2708920"/>
                  <a:ext cx="1152128" cy="202691"/>
                </a:xfrm>
                <a:custGeom>
                  <a:avLst/>
                  <a:gdLst>
                    <a:gd name="connsiteX0" fmla="*/ 0 w 1133475"/>
                    <a:gd name="connsiteY0" fmla="*/ 0 h 109537"/>
                    <a:gd name="connsiteX1" fmla="*/ 195263 w 1133475"/>
                    <a:gd name="connsiteY1" fmla="*/ 92869 h 109537"/>
                    <a:gd name="connsiteX2" fmla="*/ 964406 w 1133475"/>
                    <a:gd name="connsiteY2" fmla="*/ 97631 h 109537"/>
                    <a:gd name="connsiteX3" fmla="*/ 1133475 w 1133475"/>
                    <a:gd name="connsiteY3" fmla="*/ 21431 h 109537"/>
                    <a:gd name="connsiteX0" fmla="*/ 0 w 1133475"/>
                    <a:gd name="connsiteY0" fmla="*/ 7874 h 122296"/>
                    <a:gd name="connsiteX1" fmla="*/ 195263 w 1133475"/>
                    <a:gd name="connsiteY1" fmla="*/ 100743 h 122296"/>
                    <a:gd name="connsiteX2" fmla="*/ 964406 w 1133475"/>
                    <a:gd name="connsiteY2" fmla="*/ 105505 h 122296"/>
                    <a:gd name="connsiteX3" fmla="*/ 1133475 w 1133475"/>
                    <a:gd name="connsiteY3" fmla="*/ 0 h 122296"/>
                    <a:gd name="connsiteX0" fmla="*/ 0 w 1133475"/>
                    <a:gd name="connsiteY0" fmla="*/ 0 h 122296"/>
                    <a:gd name="connsiteX1" fmla="*/ 195263 w 1133475"/>
                    <a:gd name="connsiteY1" fmla="*/ 100743 h 122296"/>
                    <a:gd name="connsiteX2" fmla="*/ 964406 w 1133475"/>
                    <a:gd name="connsiteY2" fmla="*/ 105505 h 122296"/>
                    <a:gd name="connsiteX3" fmla="*/ 1133475 w 1133475"/>
                    <a:gd name="connsiteY3" fmla="*/ 0 h 122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33475" h="122296">
                      <a:moveTo>
                        <a:pt x="0" y="0"/>
                      </a:moveTo>
                      <a:cubicBezTo>
                        <a:pt x="17264" y="38298"/>
                        <a:pt x="34529" y="83159"/>
                        <a:pt x="195263" y="100743"/>
                      </a:cubicBezTo>
                      <a:cubicBezTo>
                        <a:pt x="355997" y="118327"/>
                        <a:pt x="808037" y="122296"/>
                        <a:pt x="964406" y="105505"/>
                      </a:cubicBezTo>
                      <a:cubicBezTo>
                        <a:pt x="1120775" y="88714"/>
                        <a:pt x="1127125" y="32147"/>
                        <a:pt x="1133475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1" name="Group 15"/>
              <p:cNvGrpSpPr/>
              <p:nvPr/>
            </p:nvGrpSpPr>
            <p:grpSpPr>
              <a:xfrm>
                <a:off x="3574257" y="2996952"/>
                <a:ext cx="1995485" cy="1368152"/>
                <a:chOff x="976313" y="2708920"/>
                <a:chExt cx="1995485" cy="1368152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 flipH="1" flipV="1">
                  <a:off x="1023938" y="2971800"/>
                  <a:ext cx="124446" cy="5315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H="1" flipV="1">
                  <a:off x="976313" y="3195639"/>
                  <a:ext cx="161925" cy="6191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>
                  <a:off x="2819994" y="2995613"/>
                  <a:ext cx="132754" cy="73347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2843211" y="3190875"/>
                  <a:ext cx="128587" cy="61913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6" name="Group 41"/>
                <p:cNvGrpSpPr/>
                <p:nvPr/>
              </p:nvGrpSpPr>
              <p:grpSpPr>
                <a:xfrm>
                  <a:off x="1106090" y="2708920"/>
                  <a:ext cx="1800200" cy="1368152"/>
                  <a:chOff x="1043608" y="2780928"/>
                  <a:chExt cx="1872208" cy="1152128"/>
                </a:xfrm>
              </p:grpSpPr>
              <p:sp>
                <p:nvSpPr>
                  <p:cNvPr id="87" name="Freeform 86"/>
                  <p:cNvSpPr/>
                  <p:nvPr/>
                </p:nvSpPr>
                <p:spPr>
                  <a:xfrm>
                    <a:off x="1043608" y="2780928"/>
                    <a:ext cx="1872208" cy="1152128"/>
                  </a:xfrm>
                  <a:custGeom>
                    <a:avLst/>
                    <a:gdLst>
                      <a:gd name="connsiteX0" fmla="*/ 409575 w 2260600"/>
                      <a:gd name="connsiteY0" fmla="*/ 60325 h 1258887"/>
                      <a:gd name="connsiteX1" fmla="*/ 1114425 w 2260600"/>
                      <a:gd name="connsiteY1" fmla="*/ 260350 h 1258887"/>
                      <a:gd name="connsiteX2" fmla="*/ 2047875 w 2260600"/>
                      <a:gd name="connsiteY2" fmla="*/ 88900 h 1258887"/>
                      <a:gd name="connsiteX3" fmla="*/ 2105025 w 2260600"/>
                      <a:gd name="connsiteY3" fmla="*/ 774700 h 1258887"/>
                      <a:gd name="connsiteX4" fmla="*/ 1114425 w 2260600"/>
                      <a:gd name="connsiteY4" fmla="*/ 1231900 h 1258887"/>
                      <a:gd name="connsiteX5" fmla="*/ 152400 w 2260600"/>
                      <a:gd name="connsiteY5" fmla="*/ 612775 h 1258887"/>
                      <a:gd name="connsiteX6" fmla="*/ 200025 w 2260600"/>
                      <a:gd name="connsiteY6" fmla="*/ 88900 h 1258887"/>
                      <a:gd name="connsiteX7" fmla="*/ 409575 w 2260600"/>
                      <a:gd name="connsiteY7" fmla="*/ 60325 h 1258887"/>
                      <a:gd name="connsiteX0" fmla="*/ 200025 w 2260600"/>
                      <a:gd name="connsiteY0" fmla="*/ 85725 h 1255712"/>
                      <a:gd name="connsiteX1" fmla="*/ 1114425 w 2260600"/>
                      <a:gd name="connsiteY1" fmla="*/ 257175 h 1255712"/>
                      <a:gd name="connsiteX2" fmla="*/ 2047875 w 2260600"/>
                      <a:gd name="connsiteY2" fmla="*/ 85725 h 1255712"/>
                      <a:gd name="connsiteX3" fmla="*/ 2105025 w 2260600"/>
                      <a:gd name="connsiteY3" fmla="*/ 771525 h 1255712"/>
                      <a:gd name="connsiteX4" fmla="*/ 1114425 w 2260600"/>
                      <a:gd name="connsiteY4" fmla="*/ 1228725 h 1255712"/>
                      <a:gd name="connsiteX5" fmla="*/ 152400 w 2260600"/>
                      <a:gd name="connsiteY5" fmla="*/ 609600 h 1255712"/>
                      <a:gd name="connsiteX6" fmla="*/ 200025 w 2260600"/>
                      <a:gd name="connsiteY6" fmla="*/ 85725 h 1255712"/>
                      <a:gd name="connsiteX0" fmla="*/ 228217 w 2254961"/>
                      <a:gd name="connsiteY0" fmla="*/ 86493 h 1255712"/>
                      <a:gd name="connsiteX1" fmla="*/ 1108786 w 2254961"/>
                      <a:gd name="connsiteY1" fmla="*/ 257175 h 1255712"/>
                      <a:gd name="connsiteX2" fmla="*/ 2042236 w 2254961"/>
                      <a:gd name="connsiteY2" fmla="*/ 85725 h 1255712"/>
                      <a:gd name="connsiteX3" fmla="*/ 2099386 w 2254961"/>
                      <a:gd name="connsiteY3" fmla="*/ 771525 h 1255712"/>
                      <a:gd name="connsiteX4" fmla="*/ 1108786 w 2254961"/>
                      <a:gd name="connsiteY4" fmla="*/ 1228725 h 1255712"/>
                      <a:gd name="connsiteX5" fmla="*/ 146761 w 2254961"/>
                      <a:gd name="connsiteY5" fmla="*/ 609600 h 1255712"/>
                      <a:gd name="connsiteX6" fmla="*/ 228217 w 2254961"/>
                      <a:gd name="connsiteY6" fmla="*/ 86493 h 1255712"/>
                      <a:gd name="connsiteX0" fmla="*/ 146762 w 2173506"/>
                      <a:gd name="connsiteY0" fmla="*/ 86493 h 1234885"/>
                      <a:gd name="connsiteX1" fmla="*/ 1027331 w 2173506"/>
                      <a:gd name="connsiteY1" fmla="*/ 257175 h 1234885"/>
                      <a:gd name="connsiteX2" fmla="*/ 1960781 w 2173506"/>
                      <a:gd name="connsiteY2" fmla="*/ 85725 h 1234885"/>
                      <a:gd name="connsiteX3" fmla="*/ 2017931 w 2173506"/>
                      <a:gd name="connsiteY3" fmla="*/ 771525 h 1234885"/>
                      <a:gd name="connsiteX4" fmla="*/ 1027331 w 2173506"/>
                      <a:gd name="connsiteY4" fmla="*/ 1228725 h 1234885"/>
                      <a:gd name="connsiteX5" fmla="*/ 146761 w 2173506"/>
                      <a:gd name="connsiteY5" fmla="*/ 734565 h 1234885"/>
                      <a:gd name="connsiteX6" fmla="*/ 146762 w 2173506"/>
                      <a:gd name="connsiteY6" fmla="*/ 86493 h 1234885"/>
                      <a:gd name="connsiteX0" fmla="*/ 146762 w 2177356"/>
                      <a:gd name="connsiteY0" fmla="*/ 86493 h 1100766"/>
                      <a:gd name="connsiteX1" fmla="*/ 1027331 w 2177356"/>
                      <a:gd name="connsiteY1" fmla="*/ 257175 h 1100766"/>
                      <a:gd name="connsiteX2" fmla="*/ 1960781 w 2177356"/>
                      <a:gd name="connsiteY2" fmla="*/ 85725 h 1100766"/>
                      <a:gd name="connsiteX3" fmla="*/ 2017931 w 2177356"/>
                      <a:gd name="connsiteY3" fmla="*/ 771525 h 1100766"/>
                      <a:gd name="connsiteX4" fmla="*/ 1004230 w 2177356"/>
                      <a:gd name="connsiteY4" fmla="*/ 1094606 h 1100766"/>
                      <a:gd name="connsiteX5" fmla="*/ 146761 w 2177356"/>
                      <a:gd name="connsiteY5" fmla="*/ 734565 h 1100766"/>
                      <a:gd name="connsiteX6" fmla="*/ 146762 w 2177356"/>
                      <a:gd name="connsiteY6" fmla="*/ 86493 h 1100766"/>
                      <a:gd name="connsiteX0" fmla="*/ 146762 w 2112834"/>
                      <a:gd name="connsiteY0" fmla="*/ 92334 h 1112448"/>
                      <a:gd name="connsiteX1" fmla="*/ 1027331 w 2112834"/>
                      <a:gd name="connsiteY1" fmla="*/ 263016 h 1112448"/>
                      <a:gd name="connsiteX2" fmla="*/ 1960781 w 2112834"/>
                      <a:gd name="connsiteY2" fmla="*/ 91566 h 1112448"/>
                      <a:gd name="connsiteX3" fmla="*/ 1939650 w 2112834"/>
                      <a:gd name="connsiteY3" fmla="*/ 812415 h 1112448"/>
                      <a:gd name="connsiteX4" fmla="*/ 1004230 w 2112834"/>
                      <a:gd name="connsiteY4" fmla="*/ 1100447 h 1112448"/>
                      <a:gd name="connsiteX5" fmla="*/ 146761 w 2112834"/>
                      <a:gd name="connsiteY5" fmla="*/ 740406 h 1112448"/>
                      <a:gd name="connsiteX6" fmla="*/ 146762 w 2112834"/>
                      <a:gd name="connsiteY6" fmla="*/ 92334 h 1112448"/>
                      <a:gd name="connsiteX0" fmla="*/ 146762 w 2169654"/>
                      <a:gd name="connsiteY0" fmla="*/ 91565 h 1111679"/>
                      <a:gd name="connsiteX1" fmla="*/ 1027331 w 2169654"/>
                      <a:gd name="connsiteY1" fmla="*/ 262247 h 1111679"/>
                      <a:gd name="connsiteX2" fmla="*/ 2017602 w 2169654"/>
                      <a:gd name="connsiteY2" fmla="*/ 91566 h 1111679"/>
                      <a:gd name="connsiteX3" fmla="*/ 1939650 w 2169654"/>
                      <a:gd name="connsiteY3" fmla="*/ 811646 h 1111679"/>
                      <a:gd name="connsiteX4" fmla="*/ 1004230 w 2169654"/>
                      <a:gd name="connsiteY4" fmla="*/ 1099678 h 1111679"/>
                      <a:gd name="connsiteX5" fmla="*/ 146761 w 2169654"/>
                      <a:gd name="connsiteY5" fmla="*/ 739637 h 1111679"/>
                      <a:gd name="connsiteX6" fmla="*/ 146762 w 2169654"/>
                      <a:gd name="connsiteY6" fmla="*/ 91565 h 1111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69654" h="1111679">
                        <a:moveTo>
                          <a:pt x="146762" y="91565"/>
                        </a:moveTo>
                        <a:cubicBezTo>
                          <a:pt x="293524" y="12000"/>
                          <a:pt x="715524" y="262247"/>
                          <a:pt x="1027331" y="262247"/>
                        </a:cubicBezTo>
                        <a:cubicBezTo>
                          <a:pt x="1339138" y="262247"/>
                          <a:pt x="1865549" y="0"/>
                          <a:pt x="2017602" y="91566"/>
                        </a:cubicBezTo>
                        <a:cubicBezTo>
                          <a:pt x="2169655" y="183132"/>
                          <a:pt x="2108545" y="643627"/>
                          <a:pt x="1939650" y="811646"/>
                        </a:cubicBezTo>
                        <a:cubicBezTo>
                          <a:pt x="1770755" y="979665"/>
                          <a:pt x="1303045" y="1111679"/>
                          <a:pt x="1004230" y="1099678"/>
                        </a:cubicBezTo>
                        <a:cubicBezTo>
                          <a:pt x="705415" y="1087677"/>
                          <a:pt x="289672" y="907656"/>
                          <a:pt x="146761" y="739637"/>
                        </a:cubicBezTo>
                        <a:cubicBezTo>
                          <a:pt x="3850" y="571618"/>
                          <a:pt x="0" y="171130"/>
                          <a:pt x="146762" y="91565"/>
                        </a:cubicBezTo>
                        <a:close/>
                      </a:path>
                    </a:pathLst>
                  </a:custGeom>
                  <a:solidFill>
                    <a:srgbClr val="66FF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Freeform 87"/>
                  <p:cNvSpPr/>
                  <p:nvPr/>
                </p:nvSpPr>
                <p:spPr>
                  <a:xfrm>
                    <a:off x="1115617" y="2924943"/>
                    <a:ext cx="1728192" cy="288033"/>
                  </a:xfrm>
                  <a:custGeom>
                    <a:avLst/>
                    <a:gdLst>
                      <a:gd name="connsiteX0" fmla="*/ 0 w 1724025"/>
                      <a:gd name="connsiteY0" fmla="*/ 9525 h 287337"/>
                      <a:gd name="connsiteX1" fmla="*/ 800100 w 1724025"/>
                      <a:gd name="connsiteY1" fmla="*/ 285750 h 287337"/>
                      <a:gd name="connsiteX2" fmla="*/ 1724025 w 1724025"/>
                      <a:gd name="connsiteY2" fmla="*/ 0 h 287337"/>
                      <a:gd name="connsiteX0" fmla="*/ 0 w 1713309"/>
                      <a:gd name="connsiteY0" fmla="*/ 0 h 351528"/>
                      <a:gd name="connsiteX1" fmla="*/ 789384 w 1713309"/>
                      <a:gd name="connsiteY1" fmla="*/ 342131 h 351528"/>
                      <a:gd name="connsiteX2" fmla="*/ 1713309 w 1713309"/>
                      <a:gd name="connsiteY2" fmla="*/ 56381 h 351528"/>
                      <a:gd name="connsiteX0" fmla="*/ 0 w 1728192"/>
                      <a:gd name="connsiteY0" fmla="*/ 0 h 342131"/>
                      <a:gd name="connsiteX1" fmla="*/ 789384 w 1728192"/>
                      <a:gd name="connsiteY1" fmla="*/ 342131 h 342131"/>
                      <a:gd name="connsiteX2" fmla="*/ 1728192 w 1728192"/>
                      <a:gd name="connsiteY2" fmla="*/ 0 h 342131"/>
                      <a:gd name="connsiteX0" fmla="*/ 0 w 1728192"/>
                      <a:gd name="connsiteY0" fmla="*/ 0 h 288033"/>
                      <a:gd name="connsiteX1" fmla="*/ 792087 w 1728192"/>
                      <a:gd name="connsiteY1" fmla="*/ 288033 h 288033"/>
                      <a:gd name="connsiteX2" fmla="*/ 1728192 w 1728192"/>
                      <a:gd name="connsiteY2" fmla="*/ 0 h 288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28192" h="288033">
                        <a:moveTo>
                          <a:pt x="0" y="0"/>
                        </a:moveTo>
                        <a:cubicBezTo>
                          <a:pt x="256381" y="138906"/>
                          <a:pt x="504055" y="288033"/>
                          <a:pt x="792087" y="288033"/>
                        </a:cubicBezTo>
                        <a:cubicBezTo>
                          <a:pt x="1080119" y="288033"/>
                          <a:pt x="1409898" y="142081"/>
                          <a:pt x="1728192" y="0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9" name="Freeform 88"/>
                  <p:cNvSpPr/>
                  <p:nvPr/>
                </p:nvSpPr>
                <p:spPr>
                  <a:xfrm>
                    <a:off x="1115616" y="3438525"/>
                    <a:ext cx="1656184" cy="360929"/>
                  </a:xfrm>
                  <a:custGeom>
                    <a:avLst/>
                    <a:gdLst>
                      <a:gd name="connsiteX0" fmla="*/ 0 w 1752600"/>
                      <a:gd name="connsiteY0" fmla="*/ 9525 h 268288"/>
                      <a:gd name="connsiteX1" fmla="*/ 809625 w 1752600"/>
                      <a:gd name="connsiteY1" fmla="*/ 266700 h 268288"/>
                      <a:gd name="connsiteX2" fmla="*/ 1752600 w 1752600"/>
                      <a:gd name="connsiteY2" fmla="*/ 0 h 268288"/>
                      <a:gd name="connsiteX0" fmla="*/ 0 w 1752600"/>
                      <a:gd name="connsiteY0" fmla="*/ 0 h 267589"/>
                      <a:gd name="connsiteX1" fmla="*/ 809625 w 1752600"/>
                      <a:gd name="connsiteY1" fmla="*/ 257175 h 267589"/>
                      <a:gd name="connsiteX2" fmla="*/ 1752600 w 1752600"/>
                      <a:gd name="connsiteY2" fmla="*/ 62483 h 267589"/>
                      <a:gd name="connsiteX0" fmla="*/ 0 w 1752600"/>
                      <a:gd name="connsiteY0" fmla="*/ 0 h 360929"/>
                      <a:gd name="connsiteX1" fmla="*/ 838200 w 1752600"/>
                      <a:gd name="connsiteY1" fmla="*/ 350515 h 360929"/>
                      <a:gd name="connsiteX2" fmla="*/ 1752600 w 1752600"/>
                      <a:gd name="connsiteY2" fmla="*/ 62483 h 360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52600" h="360929">
                        <a:moveTo>
                          <a:pt x="0" y="0"/>
                        </a:moveTo>
                        <a:cubicBezTo>
                          <a:pt x="258762" y="129381"/>
                          <a:pt x="546100" y="340101"/>
                          <a:pt x="838200" y="350515"/>
                        </a:cubicBezTo>
                        <a:cubicBezTo>
                          <a:pt x="1130300" y="360929"/>
                          <a:pt x="1427162" y="195039"/>
                          <a:pt x="1752600" y="62483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76" name="Freeform 75"/>
            <p:cNvSpPr/>
            <p:nvPr/>
          </p:nvSpPr>
          <p:spPr>
            <a:xfrm rot="14003198" flipH="1" flipV="1">
              <a:off x="2074304" y="2376451"/>
              <a:ext cx="720080" cy="95658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542071 w 777479"/>
                <a:gd name="connsiteY27" fmla="*/ 155441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542071 w 777479"/>
                <a:gd name="connsiteY27" fmla="*/ 155441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704464" y="469338"/>
                    <a:pt x="668338" y="400003"/>
                  </a:cubicBezTo>
                  <a:cubicBezTo>
                    <a:pt x="632212" y="330668"/>
                    <a:pt x="544452" y="234419"/>
                    <a:pt x="542071" y="155441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275856" y="1002864"/>
            <a:ext cx="2736756" cy="2930192"/>
            <a:chOff x="3522197" y="764704"/>
            <a:chExt cx="2736756" cy="2930192"/>
          </a:xfrm>
        </p:grpSpPr>
        <p:sp>
          <p:nvSpPr>
            <p:cNvPr id="95" name="Freeform 94"/>
            <p:cNvSpPr/>
            <p:nvPr/>
          </p:nvSpPr>
          <p:spPr>
            <a:xfrm rot="18617696" flipH="1">
              <a:off x="5394857" y="2517428"/>
              <a:ext cx="720080" cy="100811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6" name="Group 123"/>
            <p:cNvGrpSpPr/>
            <p:nvPr/>
          </p:nvGrpSpPr>
          <p:grpSpPr>
            <a:xfrm>
              <a:off x="3563888" y="764704"/>
              <a:ext cx="2016224" cy="2930192"/>
              <a:chOff x="3569545" y="1772816"/>
              <a:chExt cx="2016224" cy="2930192"/>
            </a:xfrm>
          </p:grpSpPr>
          <p:sp>
            <p:nvSpPr>
              <p:cNvPr id="98" name="Oval 10"/>
              <p:cNvSpPr/>
              <p:nvPr/>
            </p:nvSpPr>
            <p:spPr>
              <a:xfrm>
                <a:off x="3569545" y="2420888"/>
                <a:ext cx="2016224" cy="2282120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9" name="Group 8"/>
              <p:cNvGrpSpPr/>
              <p:nvPr/>
            </p:nvGrpSpPr>
            <p:grpSpPr>
              <a:xfrm>
                <a:off x="4289625" y="2780928"/>
                <a:ext cx="576064" cy="288032"/>
                <a:chOff x="6739030" y="3610677"/>
                <a:chExt cx="451036" cy="248044"/>
              </a:xfrm>
            </p:grpSpPr>
            <p:sp>
              <p:nvSpPr>
                <p:cNvPr id="113" name="Oval 112"/>
                <p:cNvSpPr/>
                <p:nvPr/>
              </p:nvSpPr>
              <p:spPr>
                <a:xfrm rot="190219">
                  <a:off x="7099070" y="3610677"/>
                  <a:ext cx="90996" cy="2480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 rot="190219">
                  <a:off x="6739030" y="3610677"/>
                  <a:ext cx="90996" cy="2480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0" name="Chord 99"/>
              <p:cNvSpPr/>
              <p:nvPr/>
            </p:nvSpPr>
            <p:spPr>
              <a:xfrm>
                <a:off x="4289625" y="3068960"/>
                <a:ext cx="576064" cy="504056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1" name="Group 12"/>
              <p:cNvGrpSpPr/>
              <p:nvPr/>
            </p:nvGrpSpPr>
            <p:grpSpPr>
              <a:xfrm>
                <a:off x="4001593" y="1772816"/>
                <a:ext cx="1152128" cy="1008112"/>
                <a:chOff x="6156176" y="2132856"/>
                <a:chExt cx="1152128" cy="1008112"/>
              </a:xfrm>
            </p:grpSpPr>
            <p:sp>
              <p:nvSpPr>
                <p:cNvPr id="111" name="Chord 110"/>
                <p:cNvSpPr/>
                <p:nvPr/>
              </p:nvSpPr>
              <p:spPr>
                <a:xfrm>
                  <a:off x="6300192" y="2132856"/>
                  <a:ext cx="864096" cy="1008112"/>
                </a:xfrm>
                <a:prstGeom prst="chord">
                  <a:avLst>
                    <a:gd name="adj1" fmla="val 8868550"/>
                    <a:gd name="adj2" fmla="val 1928325"/>
                  </a:avLst>
                </a:prstGeom>
                <a:solidFill>
                  <a:srgbClr val="FF99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>
                  <a:off x="6156176" y="2708920"/>
                  <a:ext cx="1152128" cy="202691"/>
                </a:xfrm>
                <a:custGeom>
                  <a:avLst/>
                  <a:gdLst>
                    <a:gd name="connsiteX0" fmla="*/ 0 w 1133475"/>
                    <a:gd name="connsiteY0" fmla="*/ 0 h 109537"/>
                    <a:gd name="connsiteX1" fmla="*/ 195263 w 1133475"/>
                    <a:gd name="connsiteY1" fmla="*/ 92869 h 109537"/>
                    <a:gd name="connsiteX2" fmla="*/ 964406 w 1133475"/>
                    <a:gd name="connsiteY2" fmla="*/ 97631 h 109537"/>
                    <a:gd name="connsiteX3" fmla="*/ 1133475 w 1133475"/>
                    <a:gd name="connsiteY3" fmla="*/ 21431 h 109537"/>
                    <a:gd name="connsiteX0" fmla="*/ 0 w 1133475"/>
                    <a:gd name="connsiteY0" fmla="*/ 7874 h 122296"/>
                    <a:gd name="connsiteX1" fmla="*/ 195263 w 1133475"/>
                    <a:gd name="connsiteY1" fmla="*/ 100743 h 122296"/>
                    <a:gd name="connsiteX2" fmla="*/ 964406 w 1133475"/>
                    <a:gd name="connsiteY2" fmla="*/ 105505 h 122296"/>
                    <a:gd name="connsiteX3" fmla="*/ 1133475 w 1133475"/>
                    <a:gd name="connsiteY3" fmla="*/ 0 h 122296"/>
                    <a:gd name="connsiteX0" fmla="*/ 0 w 1133475"/>
                    <a:gd name="connsiteY0" fmla="*/ 0 h 122296"/>
                    <a:gd name="connsiteX1" fmla="*/ 195263 w 1133475"/>
                    <a:gd name="connsiteY1" fmla="*/ 100743 h 122296"/>
                    <a:gd name="connsiteX2" fmla="*/ 964406 w 1133475"/>
                    <a:gd name="connsiteY2" fmla="*/ 105505 h 122296"/>
                    <a:gd name="connsiteX3" fmla="*/ 1133475 w 1133475"/>
                    <a:gd name="connsiteY3" fmla="*/ 0 h 122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33475" h="122296">
                      <a:moveTo>
                        <a:pt x="0" y="0"/>
                      </a:moveTo>
                      <a:cubicBezTo>
                        <a:pt x="17264" y="38298"/>
                        <a:pt x="34529" y="83159"/>
                        <a:pt x="195263" y="100743"/>
                      </a:cubicBezTo>
                      <a:cubicBezTo>
                        <a:pt x="355997" y="118327"/>
                        <a:pt x="808037" y="122296"/>
                        <a:pt x="964406" y="105505"/>
                      </a:cubicBezTo>
                      <a:cubicBezTo>
                        <a:pt x="1120775" y="88714"/>
                        <a:pt x="1127125" y="32147"/>
                        <a:pt x="1133475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2" name="Group 15"/>
              <p:cNvGrpSpPr/>
              <p:nvPr/>
            </p:nvGrpSpPr>
            <p:grpSpPr>
              <a:xfrm>
                <a:off x="3574257" y="2996952"/>
                <a:ext cx="1995485" cy="1368152"/>
                <a:chOff x="976313" y="2708920"/>
                <a:chExt cx="1995485" cy="1368152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 flipH="1" flipV="1">
                  <a:off x="1023938" y="2971800"/>
                  <a:ext cx="124446" cy="5315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flipH="1" flipV="1">
                  <a:off x="976313" y="3195639"/>
                  <a:ext cx="161925" cy="6191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2819994" y="2995613"/>
                  <a:ext cx="132754" cy="73347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flipH="1">
                  <a:off x="2843211" y="3190875"/>
                  <a:ext cx="128587" cy="61913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7" name="Group 41"/>
                <p:cNvGrpSpPr/>
                <p:nvPr/>
              </p:nvGrpSpPr>
              <p:grpSpPr>
                <a:xfrm>
                  <a:off x="1106090" y="2708920"/>
                  <a:ext cx="1800200" cy="1368152"/>
                  <a:chOff x="1043608" y="2780928"/>
                  <a:chExt cx="1872208" cy="1152128"/>
                </a:xfrm>
              </p:grpSpPr>
              <p:sp>
                <p:nvSpPr>
                  <p:cNvPr id="108" name="Freeform 107"/>
                  <p:cNvSpPr/>
                  <p:nvPr/>
                </p:nvSpPr>
                <p:spPr>
                  <a:xfrm>
                    <a:off x="1043608" y="2780928"/>
                    <a:ext cx="1872208" cy="1152128"/>
                  </a:xfrm>
                  <a:custGeom>
                    <a:avLst/>
                    <a:gdLst>
                      <a:gd name="connsiteX0" fmla="*/ 409575 w 2260600"/>
                      <a:gd name="connsiteY0" fmla="*/ 60325 h 1258887"/>
                      <a:gd name="connsiteX1" fmla="*/ 1114425 w 2260600"/>
                      <a:gd name="connsiteY1" fmla="*/ 260350 h 1258887"/>
                      <a:gd name="connsiteX2" fmla="*/ 2047875 w 2260600"/>
                      <a:gd name="connsiteY2" fmla="*/ 88900 h 1258887"/>
                      <a:gd name="connsiteX3" fmla="*/ 2105025 w 2260600"/>
                      <a:gd name="connsiteY3" fmla="*/ 774700 h 1258887"/>
                      <a:gd name="connsiteX4" fmla="*/ 1114425 w 2260600"/>
                      <a:gd name="connsiteY4" fmla="*/ 1231900 h 1258887"/>
                      <a:gd name="connsiteX5" fmla="*/ 152400 w 2260600"/>
                      <a:gd name="connsiteY5" fmla="*/ 612775 h 1258887"/>
                      <a:gd name="connsiteX6" fmla="*/ 200025 w 2260600"/>
                      <a:gd name="connsiteY6" fmla="*/ 88900 h 1258887"/>
                      <a:gd name="connsiteX7" fmla="*/ 409575 w 2260600"/>
                      <a:gd name="connsiteY7" fmla="*/ 60325 h 1258887"/>
                      <a:gd name="connsiteX0" fmla="*/ 200025 w 2260600"/>
                      <a:gd name="connsiteY0" fmla="*/ 85725 h 1255712"/>
                      <a:gd name="connsiteX1" fmla="*/ 1114425 w 2260600"/>
                      <a:gd name="connsiteY1" fmla="*/ 257175 h 1255712"/>
                      <a:gd name="connsiteX2" fmla="*/ 2047875 w 2260600"/>
                      <a:gd name="connsiteY2" fmla="*/ 85725 h 1255712"/>
                      <a:gd name="connsiteX3" fmla="*/ 2105025 w 2260600"/>
                      <a:gd name="connsiteY3" fmla="*/ 771525 h 1255712"/>
                      <a:gd name="connsiteX4" fmla="*/ 1114425 w 2260600"/>
                      <a:gd name="connsiteY4" fmla="*/ 1228725 h 1255712"/>
                      <a:gd name="connsiteX5" fmla="*/ 152400 w 2260600"/>
                      <a:gd name="connsiteY5" fmla="*/ 609600 h 1255712"/>
                      <a:gd name="connsiteX6" fmla="*/ 200025 w 2260600"/>
                      <a:gd name="connsiteY6" fmla="*/ 85725 h 1255712"/>
                      <a:gd name="connsiteX0" fmla="*/ 228217 w 2254961"/>
                      <a:gd name="connsiteY0" fmla="*/ 86493 h 1255712"/>
                      <a:gd name="connsiteX1" fmla="*/ 1108786 w 2254961"/>
                      <a:gd name="connsiteY1" fmla="*/ 257175 h 1255712"/>
                      <a:gd name="connsiteX2" fmla="*/ 2042236 w 2254961"/>
                      <a:gd name="connsiteY2" fmla="*/ 85725 h 1255712"/>
                      <a:gd name="connsiteX3" fmla="*/ 2099386 w 2254961"/>
                      <a:gd name="connsiteY3" fmla="*/ 771525 h 1255712"/>
                      <a:gd name="connsiteX4" fmla="*/ 1108786 w 2254961"/>
                      <a:gd name="connsiteY4" fmla="*/ 1228725 h 1255712"/>
                      <a:gd name="connsiteX5" fmla="*/ 146761 w 2254961"/>
                      <a:gd name="connsiteY5" fmla="*/ 609600 h 1255712"/>
                      <a:gd name="connsiteX6" fmla="*/ 228217 w 2254961"/>
                      <a:gd name="connsiteY6" fmla="*/ 86493 h 1255712"/>
                      <a:gd name="connsiteX0" fmla="*/ 146762 w 2173506"/>
                      <a:gd name="connsiteY0" fmla="*/ 86493 h 1234885"/>
                      <a:gd name="connsiteX1" fmla="*/ 1027331 w 2173506"/>
                      <a:gd name="connsiteY1" fmla="*/ 257175 h 1234885"/>
                      <a:gd name="connsiteX2" fmla="*/ 1960781 w 2173506"/>
                      <a:gd name="connsiteY2" fmla="*/ 85725 h 1234885"/>
                      <a:gd name="connsiteX3" fmla="*/ 2017931 w 2173506"/>
                      <a:gd name="connsiteY3" fmla="*/ 771525 h 1234885"/>
                      <a:gd name="connsiteX4" fmla="*/ 1027331 w 2173506"/>
                      <a:gd name="connsiteY4" fmla="*/ 1228725 h 1234885"/>
                      <a:gd name="connsiteX5" fmla="*/ 146761 w 2173506"/>
                      <a:gd name="connsiteY5" fmla="*/ 734565 h 1234885"/>
                      <a:gd name="connsiteX6" fmla="*/ 146762 w 2173506"/>
                      <a:gd name="connsiteY6" fmla="*/ 86493 h 1234885"/>
                      <a:gd name="connsiteX0" fmla="*/ 146762 w 2177356"/>
                      <a:gd name="connsiteY0" fmla="*/ 86493 h 1100766"/>
                      <a:gd name="connsiteX1" fmla="*/ 1027331 w 2177356"/>
                      <a:gd name="connsiteY1" fmla="*/ 257175 h 1100766"/>
                      <a:gd name="connsiteX2" fmla="*/ 1960781 w 2177356"/>
                      <a:gd name="connsiteY2" fmla="*/ 85725 h 1100766"/>
                      <a:gd name="connsiteX3" fmla="*/ 2017931 w 2177356"/>
                      <a:gd name="connsiteY3" fmla="*/ 771525 h 1100766"/>
                      <a:gd name="connsiteX4" fmla="*/ 1004230 w 2177356"/>
                      <a:gd name="connsiteY4" fmla="*/ 1094606 h 1100766"/>
                      <a:gd name="connsiteX5" fmla="*/ 146761 w 2177356"/>
                      <a:gd name="connsiteY5" fmla="*/ 734565 h 1100766"/>
                      <a:gd name="connsiteX6" fmla="*/ 146762 w 2177356"/>
                      <a:gd name="connsiteY6" fmla="*/ 86493 h 1100766"/>
                      <a:gd name="connsiteX0" fmla="*/ 146762 w 2112834"/>
                      <a:gd name="connsiteY0" fmla="*/ 92334 h 1112448"/>
                      <a:gd name="connsiteX1" fmla="*/ 1027331 w 2112834"/>
                      <a:gd name="connsiteY1" fmla="*/ 263016 h 1112448"/>
                      <a:gd name="connsiteX2" fmla="*/ 1960781 w 2112834"/>
                      <a:gd name="connsiteY2" fmla="*/ 91566 h 1112448"/>
                      <a:gd name="connsiteX3" fmla="*/ 1939650 w 2112834"/>
                      <a:gd name="connsiteY3" fmla="*/ 812415 h 1112448"/>
                      <a:gd name="connsiteX4" fmla="*/ 1004230 w 2112834"/>
                      <a:gd name="connsiteY4" fmla="*/ 1100447 h 1112448"/>
                      <a:gd name="connsiteX5" fmla="*/ 146761 w 2112834"/>
                      <a:gd name="connsiteY5" fmla="*/ 740406 h 1112448"/>
                      <a:gd name="connsiteX6" fmla="*/ 146762 w 2112834"/>
                      <a:gd name="connsiteY6" fmla="*/ 92334 h 1112448"/>
                      <a:gd name="connsiteX0" fmla="*/ 146762 w 2169654"/>
                      <a:gd name="connsiteY0" fmla="*/ 91565 h 1111679"/>
                      <a:gd name="connsiteX1" fmla="*/ 1027331 w 2169654"/>
                      <a:gd name="connsiteY1" fmla="*/ 262247 h 1111679"/>
                      <a:gd name="connsiteX2" fmla="*/ 2017602 w 2169654"/>
                      <a:gd name="connsiteY2" fmla="*/ 91566 h 1111679"/>
                      <a:gd name="connsiteX3" fmla="*/ 1939650 w 2169654"/>
                      <a:gd name="connsiteY3" fmla="*/ 811646 h 1111679"/>
                      <a:gd name="connsiteX4" fmla="*/ 1004230 w 2169654"/>
                      <a:gd name="connsiteY4" fmla="*/ 1099678 h 1111679"/>
                      <a:gd name="connsiteX5" fmla="*/ 146761 w 2169654"/>
                      <a:gd name="connsiteY5" fmla="*/ 739637 h 1111679"/>
                      <a:gd name="connsiteX6" fmla="*/ 146762 w 2169654"/>
                      <a:gd name="connsiteY6" fmla="*/ 91565 h 1111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69654" h="1111679">
                        <a:moveTo>
                          <a:pt x="146762" y="91565"/>
                        </a:moveTo>
                        <a:cubicBezTo>
                          <a:pt x="293524" y="12000"/>
                          <a:pt x="715524" y="262247"/>
                          <a:pt x="1027331" y="262247"/>
                        </a:cubicBezTo>
                        <a:cubicBezTo>
                          <a:pt x="1339138" y="262247"/>
                          <a:pt x="1865549" y="0"/>
                          <a:pt x="2017602" y="91566"/>
                        </a:cubicBezTo>
                        <a:cubicBezTo>
                          <a:pt x="2169655" y="183132"/>
                          <a:pt x="2108545" y="643627"/>
                          <a:pt x="1939650" y="811646"/>
                        </a:cubicBezTo>
                        <a:cubicBezTo>
                          <a:pt x="1770755" y="979665"/>
                          <a:pt x="1303045" y="1111679"/>
                          <a:pt x="1004230" y="1099678"/>
                        </a:cubicBezTo>
                        <a:cubicBezTo>
                          <a:pt x="705415" y="1087677"/>
                          <a:pt x="289672" y="907656"/>
                          <a:pt x="146761" y="739637"/>
                        </a:cubicBezTo>
                        <a:cubicBezTo>
                          <a:pt x="3850" y="571618"/>
                          <a:pt x="0" y="171130"/>
                          <a:pt x="146762" y="91565"/>
                        </a:cubicBezTo>
                        <a:close/>
                      </a:path>
                    </a:pathLst>
                  </a:custGeom>
                  <a:solidFill>
                    <a:srgbClr val="66FF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9" name="Freeform 108"/>
                  <p:cNvSpPr/>
                  <p:nvPr/>
                </p:nvSpPr>
                <p:spPr>
                  <a:xfrm>
                    <a:off x="1115617" y="2924943"/>
                    <a:ext cx="1728192" cy="288033"/>
                  </a:xfrm>
                  <a:custGeom>
                    <a:avLst/>
                    <a:gdLst>
                      <a:gd name="connsiteX0" fmla="*/ 0 w 1724025"/>
                      <a:gd name="connsiteY0" fmla="*/ 9525 h 287337"/>
                      <a:gd name="connsiteX1" fmla="*/ 800100 w 1724025"/>
                      <a:gd name="connsiteY1" fmla="*/ 285750 h 287337"/>
                      <a:gd name="connsiteX2" fmla="*/ 1724025 w 1724025"/>
                      <a:gd name="connsiteY2" fmla="*/ 0 h 287337"/>
                      <a:gd name="connsiteX0" fmla="*/ 0 w 1713309"/>
                      <a:gd name="connsiteY0" fmla="*/ 0 h 351528"/>
                      <a:gd name="connsiteX1" fmla="*/ 789384 w 1713309"/>
                      <a:gd name="connsiteY1" fmla="*/ 342131 h 351528"/>
                      <a:gd name="connsiteX2" fmla="*/ 1713309 w 1713309"/>
                      <a:gd name="connsiteY2" fmla="*/ 56381 h 351528"/>
                      <a:gd name="connsiteX0" fmla="*/ 0 w 1728192"/>
                      <a:gd name="connsiteY0" fmla="*/ 0 h 342131"/>
                      <a:gd name="connsiteX1" fmla="*/ 789384 w 1728192"/>
                      <a:gd name="connsiteY1" fmla="*/ 342131 h 342131"/>
                      <a:gd name="connsiteX2" fmla="*/ 1728192 w 1728192"/>
                      <a:gd name="connsiteY2" fmla="*/ 0 h 342131"/>
                      <a:gd name="connsiteX0" fmla="*/ 0 w 1728192"/>
                      <a:gd name="connsiteY0" fmla="*/ 0 h 288033"/>
                      <a:gd name="connsiteX1" fmla="*/ 792087 w 1728192"/>
                      <a:gd name="connsiteY1" fmla="*/ 288033 h 288033"/>
                      <a:gd name="connsiteX2" fmla="*/ 1728192 w 1728192"/>
                      <a:gd name="connsiteY2" fmla="*/ 0 h 288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28192" h="288033">
                        <a:moveTo>
                          <a:pt x="0" y="0"/>
                        </a:moveTo>
                        <a:cubicBezTo>
                          <a:pt x="256381" y="138906"/>
                          <a:pt x="504055" y="288033"/>
                          <a:pt x="792087" y="288033"/>
                        </a:cubicBezTo>
                        <a:cubicBezTo>
                          <a:pt x="1080119" y="288033"/>
                          <a:pt x="1409898" y="142081"/>
                          <a:pt x="1728192" y="0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0" name="Freeform 109"/>
                  <p:cNvSpPr/>
                  <p:nvPr/>
                </p:nvSpPr>
                <p:spPr>
                  <a:xfrm>
                    <a:off x="1115616" y="3438525"/>
                    <a:ext cx="1656184" cy="360929"/>
                  </a:xfrm>
                  <a:custGeom>
                    <a:avLst/>
                    <a:gdLst>
                      <a:gd name="connsiteX0" fmla="*/ 0 w 1752600"/>
                      <a:gd name="connsiteY0" fmla="*/ 9525 h 268288"/>
                      <a:gd name="connsiteX1" fmla="*/ 809625 w 1752600"/>
                      <a:gd name="connsiteY1" fmla="*/ 266700 h 268288"/>
                      <a:gd name="connsiteX2" fmla="*/ 1752600 w 1752600"/>
                      <a:gd name="connsiteY2" fmla="*/ 0 h 268288"/>
                      <a:gd name="connsiteX0" fmla="*/ 0 w 1752600"/>
                      <a:gd name="connsiteY0" fmla="*/ 0 h 267589"/>
                      <a:gd name="connsiteX1" fmla="*/ 809625 w 1752600"/>
                      <a:gd name="connsiteY1" fmla="*/ 257175 h 267589"/>
                      <a:gd name="connsiteX2" fmla="*/ 1752600 w 1752600"/>
                      <a:gd name="connsiteY2" fmla="*/ 62483 h 267589"/>
                      <a:gd name="connsiteX0" fmla="*/ 0 w 1752600"/>
                      <a:gd name="connsiteY0" fmla="*/ 0 h 360929"/>
                      <a:gd name="connsiteX1" fmla="*/ 838200 w 1752600"/>
                      <a:gd name="connsiteY1" fmla="*/ 350515 h 360929"/>
                      <a:gd name="connsiteX2" fmla="*/ 1752600 w 1752600"/>
                      <a:gd name="connsiteY2" fmla="*/ 62483 h 360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52600" h="360929">
                        <a:moveTo>
                          <a:pt x="0" y="0"/>
                        </a:moveTo>
                        <a:cubicBezTo>
                          <a:pt x="258762" y="129381"/>
                          <a:pt x="546100" y="340101"/>
                          <a:pt x="838200" y="350515"/>
                        </a:cubicBezTo>
                        <a:cubicBezTo>
                          <a:pt x="1130300" y="360929"/>
                          <a:pt x="1427162" y="195039"/>
                          <a:pt x="1752600" y="62483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97" name="Freeform 96"/>
            <p:cNvSpPr/>
            <p:nvPr/>
          </p:nvSpPr>
          <p:spPr>
            <a:xfrm rot="18078866" flipH="1">
              <a:off x="3666213" y="2414392"/>
              <a:ext cx="720080" cy="100811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566428 w 777479"/>
                <a:gd name="connsiteY27" fmla="*/ 179680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700404" y="465299"/>
                    <a:pt x="668338" y="400003"/>
                  </a:cubicBezTo>
                  <a:cubicBezTo>
                    <a:pt x="636272" y="334708"/>
                    <a:pt x="568809" y="258658"/>
                    <a:pt x="566428" y="17968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987824" y="1002864"/>
            <a:ext cx="2895348" cy="2930192"/>
            <a:chOff x="6012160" y="3501008"/>
            <a:chExt cx="2895348" cy="2930192"/>
          </a:xfrm>
        </p:grpSpPr>
        <p:sp>
          <p:nvSpPr>
            <p:cNvPr id="116" name="Freeform 115"/>
            <p:cNvSpPr/>
            <p:nvPr/>
          </p:nvSpPr>
          <p:spPr>
            <a:xfrm>
              <a:off x="6012160" y="4869160"/>
              <a:ext cx="576630" cy="115986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7" name="Group 195"/>
            <p:cNvGrpSpPr/>
            <p:nvPr/>
          </p:nvGrpSpPr>
          <p:grpSpPr>
            <a:xfrm>
              <a:off x="6372200" y="3501008"/>
              <a:ext cx="2016224" cy="2930192"/>
              <a:chOff x="3569545" y="1772816"/>
              <a:chExt cx="2016224" cy="2930192"/>
            </a:xfrm>
          </p:grpSpPr>
          <p:sp>
            <p:nvSpPr>
              <p:cNvPr id="119" name="Oval 10"/>
              <p:cNvSpPr/>
              <p:nvPr/>
            </p:nvSpPr>
            <p:spPr>
              <a:xfrm>
                <a:off x="3569545" y="2420888"/>
                <a:ext cx="2016224" cy="2282120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0" name="Group 8"/>
              <p:cNvGrpSpPr/>
              <p:nvPr/>
            </p:nvGrpSpPr>
            <p:grpSpPr>
              <a:xfrm>
                <a:off x="4289625" y="2780928"/>
                <a:ext cx="576064" cy="288032"/>
                <a:chOff x="6739030" y="3610677"/>
                <a:chExt cx="451036" cy="248044"/>
              </a:xfrm>
            </p:grpSpPr>
            <p:sp>
              <p:nvSpPr>
                <p:cNvPr id="134" name="Oval 133"/>
                <p:cNvSpPr/>
                <p:nvPr/>
              </p:nvSpPr>
              <p:spPr>
                <a:xfrm rot="190219">
                  <a:off x="7099070" y="3610677"/>
                  <a:ext cx="90996" cy="2480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 rot="190219">
                  <a:off x="6739030" y="3610677"/>
                  <a:ext cx="90996" cy="2480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1" name="Chord 120"/>
              <p:cNvSpPr/>
              <p:nvPr/>
            </p:nvSpPr>
            <p:spPr>
              <a:xfrm>
                <a:off x="4289625" y="3068960"/>
                <a:ext cx="576064" cy="504056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2" name="Group 12"/>
              <p:cNvGrpSpPr/>
              <p:nvPr/>
            </p:nvGrpSpPr>
            <p:grpSpPr>
              <a:xfrm>
                <a:off x="4001593" y="1772816"/>
                <a:ext cx="1152128" cy="1008112"/>
                <a:chOff x="6156176" y="2132856"/>
                <a:chExt cx="1152128" cy="1008112"/>
              </a:xfrm>
            </p:grpSpPr>
            <p:sp>
              <p:nvSpPr>
                <p:cNvPr id="132" name="Chord 131"/>
                <p:cNvSpPr/>
                <p:nvPr/>
              </p:nvSpPr>
              <p:spPr>
                <a:xfrm>
                  <a:off x="6300192" y="2132856"/>
                  <a:ext cx="864096" cy="1008112"/>
                </a:xfrm>
                <a:prstGeom prst="chord">
                  <a:avLst>
                    <a:gd name="adj1" fmla="val 8868550"/>
                    <a:gd name="adj2" fmla="val 1928325"/>
                  </a:avLst>
                </a:prstGeom>
                <a:solidFill>
                  <a:srgbClr val="FF99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156176" y="2708920"/>
                  <a:ext cx="1152128" cy="202691"/>
                </a:xfrm>
                <a:custGeom>
                  <a:avLst/>
                  <a:gdLst>
                    <a:gd name="connsiteX0" fmla="*/ 0 w 1133475"/>
                    <a:gd name="connsiteY0" fmla="*/ 0 h 109537"/>
                    <a:gd name="connsiteX1" fmla="*/ 195263 w 1133475"/>
                    <a:gd name="connsiteY1" fmla="*/ 92869 h 109537"/>
                    <a:gd name="connsiteX2" fmla="*/ 964406 w 1133475"/>
                    <a:gd name="connsiteY2" fmla="*/ 97631 h 109537"/>
                    <a:gd name="connsiteX3" fmla="*/ 1133475 w 1133475"/>
                    <a:gd name="connsiteY3" fmla="*/ 21431 h 109537"/>
                    <a:gd name="connsiteX0" fmla="*/ 0 w 1133475"/>
                    <a:gd name="connsiteY0" fmla="*/ 7874 h 122296"/>
                    <a:gd name="connsiteX1" fmla="*/ 195263 w 1133475"/>
                    <a:gd name="connsiteY1" fmla="*/ 100743 h 122296"/>
                    <a:gd name="connsiteX2" fmla="*/ 964406 w 1133475"/>
                    <a:gd name="connsiteY2" fmla="*/ 105505 h 122296"/>
                    <a:gd name="connsiteX3" fmla="*/ 1133475 w 1133475"/>
                    <a:gd name="connsiteY3" fmla="*/ 0 h 122296"/>
                    <a:gd name="connsiteX0" fmla="*/ 0 w 1133475"/>
                    <a:gd name="connsiteY0" fmla="*/ 0 h 122296"/>
                    <a:gd name="connsiteX1" fmla="*/ 195263 w 1133475"/>
                    <a:gd name="connsiteY1" fmla="*/ 100743 h 122296"/>
                    <a:gd name="connsiteX2" fmla="*/ 964406 w 1133475"/>
                    <a:gd name="connsiteY2" fmla="*/ 105505 h 122296"/>
                    <a:gd name="connsiteX3" fmla="*/ 1133475 w 1133475"/>
                    <a:gd name="connsiteY3" fmla="*/ 0 h 122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33475" h="122296">
                      <a:moveTo>
                        <a:pt x="0" y="0"/>
                      </a:moveTo>
                      <a:cubicBezTo>
                        <a:pt x="17264" y="38298"/>
                        <a:pt x="34529" y="83159"/>
                        <a:pt x="195263" y="100743"/>
                      </a:cubicBezTo>
                      <a:cubicBezTo>
                        <a:pt x="355997" y="118327"/>
                        <a:pt x="808037" y="122296"/>
                        <a:pt x="964406" y="105505"/>
                      </a:cubicBezTo>
                      <a:cubicBezTo>
                        <a:pt x="1120775" y="88714"/>
                        <a:pt x="1127125" y="32147"/>
                        <a:pt x="1133475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3" name="Group 15"/>
              <p:cNvGrpSpPr/>
              <p:nvPr/>
            </p:nvGrpSpPr>
            <p:grpSpPr>
              <a:xfrm>
                <a:off x="3574257" y="2996952"/>
                <a:ext cx="1995485" cy="1368152"/>
                <a:chOff x="976313" y="2708920"/>
                <a:chExt cx="1995485" cy="1368152"/>
              </a:xfrm>
            </p:grpSpPr>
            <p:cxnSp>
              <p:nvCxnSpPr>
                <p:cNvPr id="124" name="Straight Connector 123"/>
                <p:cNvCxnSpPr/>
                <p:nvPr/>
              </p:nvCxnSpPr>
              <p:spPr>
                <a:xfrm flipH="1" flipV="1">
                  <a:off x="1023938" y="2971800"/>
                  <a:ext cx="124446" cy="5315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H="1" flipV="1">
                  <a:off x="976313" y="3195639"/>
                  <a:ext cx="161925" cy="6191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flipH="1">
                  <a:off x="2819994" y="2995613"/>
                  <a:ext cx="132754" cy="73347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H="1">
                  <a:off x="2843211" y="3190875"/>
                  <a:ext cx="128587" cy="61913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8" name="Group 41"/>
                <p:cNvGrpSpPr/>
                <p:nvPr/>
              </p:nvGrpSpPr>
              <p:grpSpPr>
                <a:xfrm>
                  <a:off x="1106090" y="2708920"/>
                  <a:ext cx="1800200" cy="1368152"/>
                  <a:chOff x="1043608" y="2780928"/>
                  <a:chExt cx="1872208" cy="1152128"/>
                </a:xfrm>
              </p:grpSpPr>
              <p:sp>
                <p:nvSpPr>
                  <p:cNvPr id="129" name="Freeform 128"/>
                  <p:cNvSpPr/>
                  <p:nvPr/>
                </p:nvSpPr>
                <p:spPr>
                  <a:xfrm>
                    <a:off x="1043608" y="2780928"/>
                    <a:ext cx="1872208" cy="1152128"/>
                  </a:xfrm>
                  <a:custGeom>
                    <a:avLst/>
                    <a:gdLst>
                      <a:gd name="connsiteX0" fmla="*/ 409575 w 2260600"/>
                      <a:gd name="connsiteY0" fmla="*/ 60325 h 1258887"/>
                      <a:gd name="connsiteX1" fmla="*/ 1114425 w 2260600"/>
                      <a:gd name="connsiteY1" fmla="*/ 260350 h 1258887"/>
                      <a:gd name="connsiteX2" fmla="*/ 2047875 w 2260600"/>
                      <a:gd name="connsiteY2" fmla="*/ 88900 h 1258887"/>
                      <a:gd name="connsiteX3" fmla="*/ 2105025 w 2260600"/>
                      <a:gd name="connsiteY3" fmla="*/ 774700 h 1258887"/>
                      <a:gd name="connsiteX4" fmla="*/ 1114425 w 2260600"/>
                      <a:gd name="connsiteY4" fmla="*/ 1231900 h 1258887"/>
                      <a:gd name="connsiteX5" fmla="*/ 152400 w 2260600"/>
                      <a:gd name="connsiteY5" fmla="*/ 612775 h 1258887"/>
                      <a:gd name="connsiteX6" fmla="*/ 200025 w 2260600"/>
                      <a:gd name="connsiteY6" fmla="*/ 88900 h 1258887"/>
                      <a:gd name="connsiteX7" fmla="*/ 409575 w 2260600"/>
                      <a:gd name="connsiteY7" fmla="*/ 60325 h 1258887"/>
                      <a:gd name="connsiteX0" fmla="*/ 200025 w 2260600"/>
                      <a:gd name="connsiteY0" fmla="*/ 85725 h 1255712"/>
                      <a:gd name="connsiteX1" fmla="*/ 1114425 w 2260600"/>
                      <a:gd name="connsiteY1" fmla="*/ 257175 h 1255712"/>
                      <a:gd name="connsiteX2" fmla="*/ 2047875 w 2260600"/>
                      <a:gd name="connsiteY2" fmla="*/ 85725 h 1255712"/>
                      <a:gd name="connsiteX3" fmla="*/ 2105025 w 2260600"/>
                      <a:gd name="connsiteY3" fmla="*/ 771525 h 1255712"/>
                      <a:gd name="connsiteX4" fmla="*/ 1114425 w 2260600"/>
                      <a:gd name="connsiteY4" fmla="*/ 1228725 h 1255712"/>
                      <a:gd name="connsiteX5" fmla="*/ 152400 w 2260600"/>
                      <a:gd name="connsiteY5" fmla="*/ 609600 h 1255712"/>
                      <a:gd name="connsiteX6" fmla="*/ 200025 w 2260600"/>
                      <a:gd name="connsiteY6" fmla="*/ 85725 h 1255712"/>
                      <a:gd name="connsiteX0" fmla="*/ 228217 w 2254961"/>
                      <a:gd name="connsiteY0" fmla="*/ 86493 h 1255712"/>
                      <a:gd name="connsiteX1" fmla="*/ 1108786 w 2254961"/>
                      <a:gd name="connsiteY1" fmla="*/ 257175 h 1255712"/>
                      <a:gd name="connsiteX2" fmla="*/ 2042236 w 2254961"/>
                      <a:gd name="connsiteY2" fmla="*/ 85725 h 1255712"/>
                      <a:gd name="connsiteX3" fmla="*/ 2099386 w 2254961"/>
                      <a:gd name="connsiteY3" fmla="*/ 771525 h 1255712"/>
                      <a:gd name="connsiteX4" fmla="*/ 1108786 w 2254961"/>
                      <a:gd name="connsiteY4" fmla="*/ 1228725 h 1255712"/>
                      <a:gd name="connsiteX5" fmla="*/ 146761 w 2254961"/>
                      <a:gd name="connsiteY5" fmla="*/ 609600 h 1255712"/>
                      <a:gd name="connsiteX6" fmla="*/ 228217 w 2254961"/>
                      <a:gd name="connsiteY6" fmla="*/ 86493 h 1255712"/>
                      <a:gd name="connsiteX0" fmla="*/ 146762 w 2173506"/>
                      <a:gd name="connsiteY0" fmla="*/ 86493 h 1234885"/>
                      <a:gd name="connsiteX1" fmla="*/ 1027331 w 2173506"/>
                      <a:gd name="connsiteY1" fmla="*/ 257175 h 1234885"/>
                      <a:gd name="connsiteX2" fmla="*/ 1960781 w 2173506"/>
                      <a:gd name="connsiteY2" fmla="*/ 85725 h 1234885"/>
                      <a:gd name="connsiteX3" fmla="*/ 2017931 w 2173506"/>
                      <a:gd name="connsiteY3" fmla="*/ 771525 h 1234885"/>
                      <a:gd name="connsiteX4" fmla="*/ 1027331 w 2173506"/>
                      <a:gd name="connsiteY4" fmla="*/ 1228725 h 1234885"/>
                      <a:gd name="connsiteX5" fmla="*/ 146761 w 2173506"/>
                      <a:gd name="connsiteY5" fmla="*/ 734565 h 1234885"/>
                      <a:gd name="connsiteX6" fmla="*/ 146762 w 2173506"/>
                      <a:gd name="connsiteY6" fmla="*/ 86493 h 1234885"/>
                      <a:gd name="connsiteX0" fmla="*/ 146762 w 2177356"/>
                      <a:gd name="connsiteY0" fmla="*/ 86493 h 1100766"/>
                      <a:gd name="connsiteX1" fmla="*/ 1027331 w 2177356"/>
                      <a:gd name="connsiteY1" fmla="*/ 257175 h 1100766"/>
                      <a:gd name="connsiteX2" fmla="*/ 1960781 w 2177356"/>
                      <a:gd name="connsiteY2" fmla="*/ 85725 h 1100766"/>
                      <a:gd name="connsiteX3" fmla="*/ 2017931 w 2177356"/>
                      <a:gd name="connsiteY3" fmla="*/ 771525 h 1100766"/>
                      <a:gd name="connsiteX4" fmla="*/ 1004230 w 2177356"/>
                      <a:gd name="connsiteY4" fmla="*/ 1094606 h 1100766"/>
                      <a:gd name="connsiteX5" fmla="*/ 146761 w 2177356"/>
                      <a:gd name="connsiteY5" fmla="*/ 734565 h 1100766"/>
                      <a:gd name="connsiteX6" fmla="*/ 146762 w 2177356"/>
                      <a:gd name="connsiteY6" fmla="*/ 86493 h 1100766"/>
                      <a:gd name="connsiteX0" fmla="*/ 146762 w 2112834"/>
                      <a:gd name="connsiteY0" fmla="*/ 92334 h 1112448"/>
                      <a:gd name="connsiteX1" fmla="*/ 1027331 w 2112834"/>
                      <a:gd name="connsiteY1" fmla="*/ 263016 h 1112448"/>
                      <a:gd name="connsiteX2" fmla="*/ 1960781 w 2112834"/>
                      <a:gd name="connsiteY2" fmla="*/ 91566 h 1112448"/>
                      <a:gd name="connsiteX3" fmla="*/ 1939650 w 2112834"/>
                      <a:gd name="connsiteY3" fmla="*/ 812415 h 1112448"/>
                      <a:gd name="connsiteX4" fmla="*/ 1004230 w 2112834"/>
                      <a:gd name="connsiteY4" fmla="*/ 1100447 h 1112448"/>
                      <a:gd name="connsiteX5" fmla="*/ 146761 w 2112834"/>
                      <a:gd name="connsiteY5" fmla="*/ 740406 h 1112448"/>
                      <a:gd name="connsiteX6" fmla="*/ 146762 w 2112834"/>
                      <a:gd name="connsiteY6" fmla="*/ 92334 h 1112448"/>
                      <a:gd name="connsiteX0" fmla="*/ 146762 w 2169654"/>
                      <a:gd name="connsiteY0" fmla="*/ 91565 h 1111679"/>
                      <a:gd name="connsiteX1" fmla="*/ 1027331 w 2169654"/>
                      <a:gd name="connsiteY1" fmla="*/ 262247 h 1111679"/>
                      <a:gd name="connsiteX2" fmla="*/ 2017602 w 2169654"/>
                      <a:gd name="connsiteY2" fmla="*/ 91566 h 1111679"/>
                      <a:gd name="connsiteX3" fmla="*/ 1939650 w 2169654"/>
                      <a:gd name="connsiteY3" fmla="*/ 811646 h 1111679"/>
                      <a:gd name="connsiteX4" fmla="*/ 1004230 w 2169654"/>
                      <a:gd name="connsiteY4" fmla="*/ 1099678 h 1111679"/>
                      <a:gd name="connsiteX5" fmla="*/ 146761 w 2169654"/>
                      <a:gd name="connsiteY5" fmla="*/ 739637 h 1111679"/>
                      <a:gd name="connsiteX6" fmla="*/ 146762 w 2169654"/>
                      <a:gd name="connsiteY6" fmla="*/ 91565 h 1111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69654" h="1111679">
                        <a:moveTo>
                          <a:pt x="146762" y="91565"/>
                        </a:moveTo>
                        <a:cubicBezTo>
                          <a:pt x="293524" y="12000"/>
                          <a:pt x="715524" y="262247"/>
                          <a:pt x="1027331" y="262247"/>
                        </a:cubicBezTo>
                        <a:cubicBezTo>
                          <a:pt x="1339138" y="262247"/>
                          <a:pt x="1865549" y="0"/>
                          <a:pt x="2017602" y="91566"/>
                        </a:cubicBezTo>
                        <a:cubicBezTo>
                          <a:pt x="2169655" y="183132"/>
                          <a:pt x="2108545" y="643627"/>
                          <a:pt x="1939650" y="811646"/>
                        </a:cubicBezTo>
                        <a:cubicBezTo>
                          <a:pt x="1770755" y="979665"/>
                          <a:pt x="1303045" y="1111679"/>
                          <a:pt x="1004230" y="1099678"/>
                        </a:cubicBezTo>
                        <a:cubicBezTo>
                          <a:pt x="705415" y="1087677"/>
                          <a:pt x="289672" y="907656"/>
                          <a:pt x="146761" y="739637"/>
                        </a:cubicBezTo>
                        <a:cubicBezTo>
                          <a:pt x="3850" y="571618"/>
                          <a:pt x="0" y="171130"/>
                          <a:pt x="146762" y="91565"/>
                        </a:cubicBezTo>
                        <a:close/>
                      </a:path>
                    </a:pathLst>
                  </a:custGeom>
                  <a:solidFill>
                    <a:srgbClr val="66FF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0" name="Freeform 129"/>
                  <p:cNvSpPr/>
                  <p:nvPr/>
                </p:nvSpPr>
                <p:spPr>
                  <a:xfrm>
                    <a:off x="1115617" y="2924943"/>
                    <a:ext cx="1728192" cy="288033"/>
                  </a:xfrm>
                  <a:custGeom>
                    <a:avLst/>
                    <a:gdLst>
                      <a:gd name="connsiteX0" fmla="*/ 0 w 1724025"/>
                      <a:gd name="connsiteY0" fmla="*/ 9525 h 287337"/>
                      <a:gd name="connsiteX1" fmla="*/ 800100 w 1724025"/>
                      <a:gd name="connsiteY1" fmla="*/ 285750 h 287337"/>
                      <a:gd name="connsiteX2" fmla="*/ 1724025 w 1724025"/>
                      <a:gd name="connsiteY2" fmla="*/ 0 h 287337"/>
                      <a:gd name="connsiteX0" fmla="*/ 0 w 1713309"/>
                      <a:gd name="connsiteY0" fmla="*/ 0 h 351528"/>
                      <a:gd name="connsiteX1" fmla="*/ 789384 w 1713309"/>
                      <a:gd name="connsiteY1" fmla="*/ 342131 h 351528"/>
                      <a:gd name="connsiteX2" fmla="*/ 1713309 w 1713309"/>
                      <a:gd name="connsiteY2" fmla="*/ 56381 h 351528"/>
                      <a:gd name="connsiteX0" fmla="*/ 0 w 1728192"/>
                      <a:gd name="connsiteY0" fmla="*/ 0 h 342131"/>
                      <a:gd name="connsiteX1" fmla="*/ 789384 w 1728192"/>
                      <a:gd name="connsiteY1" fmla="*/ 342131 h 342131"/>
                      <a:gd name="connsiteX2" fmla="*/ 1728192 w 1728192"/>
                      <a:gd name="connsiteY2" fmla="*/ 0 h 342131"/>
                      <a:gd name="connsiteX0" fmla="*/ 0 w 1728192"/>
                      <a:gd name="connsiteY0" fmla="*/ 0 h 288033"/>
                      <a:gd name="connsiteX1" fmla="*/ 792087 w 1728192"/>
                      <a:gd name="connsiteY1" fmla="*/ 288033 h 288033"/>
                      <a:gd name="connsiteX2" fmla="*/ 1728192 w 1728192"/>
                      <a:gd name="connsiteY2" fmla="*/ 0 h 288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28192" h="288033">
                        <a:moveTo>
                          <a:pt x="0" y="0"/>
                        </a:moveTo>
                        <a:cubicBezTo>
                          <a:pt x="256381" y="138906"/>
                          <a:pt x="504055" y="288033"/>
                          <a:pt x="792087" y="288033"/>
                        </a:cubicBezTo>
                        <a:cubicBezTo>
                          <a:pt x="1080119" y="288033"/>
                          <a:pt x="1409898" y="142081"/>
                          <a:pt x="1728192" y="0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1" name="Freeform 130"/>
                  <p:cNvSpPr/>
                  <p:nvPr/>
                </p:nvSpPr>
                <p:spPr>
                  <a:xfrm>
                    <a:off x="1115616" y="3438525"/>
                    <a:ext cx="1656184" cy="360929"/>
                  </a:xfrm>
                  <a:custGeom>
                    <a:avLst/>
                    <a:gdLst>
                      <a:gd name="connsiteX0" fmla="*/ 0 w 1752600"/>
                      <a:gd name="connsiteY0" fmla="*/ 9525 h 268288"/>
                      <a:gd name="connsiteX1" fmla="*/ 809625 w 1752600"/>
                      <a:gd name="connsiteY1" fmla="*/ 266700 h 268288"/>
                      <a:gd name="connsiteX2" fmla="*/ 1752600 w 1752600"/>
                      <a:gd name="connsiteY2" fmla="*/ 0 h 268288"/>
                      <a:gd name="connsiteX0" fmla="*/ 0 w 1752600"/>
                      <a:gd name="connsiteY0" fmla="*/ 0 h 267589"/>
                      <a:gd name="connsiteX1" fmla="*/ 809625 w 1752600"/>
                      <a:gd name="connsiteY1" fmla="*/ 257175 h 267589"/>
                      <a:gd name="connsiteX2" fmla="*/ 1752600 w 1752600"/>
                      <a:gd name="connsiteY2" fmla="*/ 62483 h 267589"/>
                      <a:gd name="connsiteX0" fmla="*/ 0 w 1752600"/>
                      <a:gd name="connsiteY0" fmla="*/ 0 h 360929"/>
                      <a:gd name="connsiteX1" fmla="*/ 838200 w 1752600"/>
                      <a:gd name="connsiteY1" fmla="*/ 350515 h 360929"/>
                      <a:gd name="connsiteX2" fmla="*/ 1752600 w 1752600"/>
                      <a:gd name="connsiteY2" fmla="*/ 62483 h 360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52600" h="360929">
                        <a:moveTo>
                          <a:pt x="0" y="0"/>
                        </a:moveTo>
                        <a:cubicBezTo>
                          <a:pt x="258762" y="129381"/>
                          <a:pt x="546100" y="340101"/>
                          <a:pt x="838200" y="350515"/>
                        </a:cubicBezTo>
                        <a:cubicBezTo>
                          <a:pt x="1130300" y="360929"/>
                          <a:pt x="1427162" y="195039"/>
                          <a:pt x="1752600" y="62483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118" name="Freeform 117"/>
            <p:cNvSpPr/>
            <p:nvPr/>
          </p:nvSpPr>
          <p:spPr>
            <a:xfrm rot="8327628" flipH="1" flipV="1">
              <a:off x="8187428" y="5370481"/>
              <a:ext cx="720080" cy="93084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542071 w 777479"/>
                <a:gd name="connsiteY27" fmla="*/ 155441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542071 w 777479"/>
                <a:gd name="connsiteY27" fmla="*/ 155441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573174 w 777479"/>
                <a:gd name="connsiteY27" fmla="*/ 24483 h 909988"/>
                <a:gd name="connsiteX0" fmla="*/ 251315 w 777479"/>
                <a:gd name="connsiteY0" fmla="*/ 115891 h 885505"/>
                <a:gd name="connsiteX1" fmla="*/ 239713 w 777479"/>
                <a:gd name="connsiteY1" fmla="*/ 292177 h 885505"/>
                <a:gd name="connsiteX2" fmla="*/ 82550 w 777479"/>
                <a:gd name="connsiteY2" fmla="*/ 387427 h 885505"/>
                <a:gd name="connsiteX3" fmla="*/ 3969 w 777479"/>
                <a:gd name="connsiteY3" fmla="*/ 525539 h 885505"/>
                <a:gd name="connsiteX4" fmla="*/ 106363 w 777479"/>
                <a:gd name="connsiteY4" fmla="*/ 539827 h 885505"/>
                <a:gd name="connsiteX5" fmla="*/ 254000 w 777479"/>
                <a:gd name="connsiteY5" fmla="*/ 437433 h 885505"/>
                <a:gd name="connsiteX6" fmla="*/ 261144 w 777479"/>
                <a:gd name="connsiteY6" fmla="*/ 449339 h 885505"/>
                <a:gd name="connsiteX7" fmla="*/ 223044 w 777479"/>
                <a:gd name="connsiteY7" fmla="*/ 585070 h 885505"/>
                <a:gd name="connsiteX8" fmla="*/ 198834 w 777479"/>
                <a:gd name="connsiteY8" fmla="*/ 711277 h 885505"/>
                <a:gd name="connsiteX9" fmla="*/ 248147 w 777479"/>
                <a:gd name="connsiteY9" fmla="*/ 801392 h 885505"/>
                <a:gd name="connsiteX10" fmla="*/ 335682 w 777479"/>
                <a:gd name="connsiteY10" fmla="*/ 659658 h 885505"/>
                <a:gd name="connsiteX11" fmla="*/ 368300 w 777479"/>
                <a:gd name="connsiteY11" fmla="*/ 539826 h 885505"/>
                <a:gd name="connsiteX12" fmla="*/ 375444 w 777479"/>
                <a:gd name="connsiteY12" fmla="*/ 606502 h 885505"/>
                <a:gd name="connsiteX13" fmla="*/ 401638 w 777479"/>
                <a:gd name="connsiteY13" fmla="*/ 818433 h 885505"/>
                <a:gd name="connsiteX14" fmla="*/ 451644 w 777479"/>
                <a:gd name="connsiteY14" fmla="*/ 885108 h 885505"/>
                <a:gd name="connsiteX15" fmla="*/ 504032 w 777479"/>
                <a:gd name="connsiteY15" fmla="*/ 820814 h 885505"/>
                <a:gd name="connsiteX16" fmla="*/ 504032 w 777479"/>
                <a:gd name="connsiteY16" fmla="*/ 580307 h 885505"/>
                <a:gd name="connsiteX17" fmla="*/ 527844 w 777479"/>
                <a:gd name="connsiteY17" fmla="*/ 694608 h 885505"/>
                <a:gd name="connsiteX18" fmla="*/ 573088 w 777479"/>
                <a:gd name="connsiteY18" fmla="*/ 792239 h 885505"/>
                <a:gd name="connsiteX19" fmla="*/ 625475 w 777479"/>
                <a:gd name="connsiteY19" fmla="*/ 813670 h 885505"/>
                <a:gd name="connsiteX20" fmla="*/ 662013 w 777479"/>
                <a:gd name="connsiteY20" fmla="*/ 756719 h 885505"/>
                <a:gd name="connsiteX21" fmla="*/ 644525 w 777479"/>
                <a:gd name="connsiteY21" fmla="*/ 635077 h 885505"/>
                <a:gd name="connsiteX22" fmla="*/ 632619 w 777479"/>
                <a:gd name="connsiteY22" fmla="*/ 558877 h 885505"/>
                <a:gd name="connsiteX23" fmla="*/ 718344 w 777479"/>
                <a:gd name="connsiteY23" fmla="*/ 708895 h 885505"/>
                <a:gd name="connsiteX24" fmla="*/ 770732 w 777479"/>
                <a:gd name="connsiteY24" fmla="*/ 687464 h 885505"/>
                <a:gd name="connsiteX25" fmla="*/ 758825 w 777479"/>
                <a:gd name="connsiteY25" fmla="*/ 546970 h 885505"/>
                <a:gd name="connsiteX26" fmla="*/ 668338 w 777479"/>
                <a:gd name="connsiteY26" fmla="*/ 375520 h 885505"/>
                <a:gd name="connsiteX27" fmla="*/ 573174 w 777479"/>
                <a:gd name="connsiteY27" fmla="*/ 0 h 88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85505">
                  <a:moveTo>
                    <a:pt x="251315" y="115891"/>
                  </a:moveTo>
                  <a:cubicBezTo>
                    <a:pt x="265404" y="161532"/>
                    <a:pt x="267840" y="246921"/>
                    <a:pt x="239713" y="292177"/>
                  </a:cubicBezTo>
                  <a:cubicBezTo>
                    <a:pt x="211586" y="337433"/>
                    <a:pt x="121841" y="348533"/>
                    <a:pt x="82550" y="387427"/>
                  </a:cubicBezTo>
                  <a:cubicBezTo>
                    <a:pt x="43259" y="426321"/>
                    <a:pt x="0" y="500139"/>
                    <a:pt x="3969" y="525539"/>
                  </a:cubicBezTo>
                  <a:cubicBezTo>
                    <a:pt x="7938" y="550939"/>
                    <a:pt x="64691" y="554511"/>
                    <a:pt x="106363" y="539827"/>
                  </a:cubicBezTo>
                  <a:cubicBezTo>
                    <a:pt x="148035" y="525143"/>
                    <a:pt x="228203" y="452514"/>
                    <a:pt x="254000" y="437433"/>
                  </a:cubicBezTo>
                  <a:cubicBezTo>
                    <a:pt x="279797" y="422352"/>
                    <a:pt x="266303" y="424733"/>
                    <a:pt x="261144" y="449339"/>
                  </a:cubicBezTo>
                  <a:cubicBezTo>
                    <a:pt x="255985" y="473945"/>
                    <a:pt x="233429" y="541414"/>
                    <a:pt x="223044" y="585070"/>
                  </a:cubicBezTo>
                  <a:cubicBezTo>
                    <a:pt x="212659" y="628726"/>
                    <a:pt x="194650" y="675223"/>
                    <a:pt x="198834" y="711277"/>
                  </a:cubicBezTo>
                  <a:cubicBezTo>
                    <a:pt x="203018" y="747331"/>
                    <a:pt x="225339" y="809995"/>
                    <a:pt x="248147" y="801392"/>
                  </a:cubicBezTo>
                  <a:cubicBezTo>
                    <a:pt x="270955" y="792789"/>
                    <a:pt x="315657" y="703252"/>
                    <a:pt x="335682" y="659658"/>
                  </a:cubicBezTo>
                  <a:cubicBezTo>
                    <a:pt x="355707" y="616064"/>
                    <a:pt x="361673" y="548685"/>
                    <a:pt x="368300" y="539826"/>
                  </a:cubicBezTo>
                  <a:cubicBezTo>
                    <a:pt x="374927" y="530967"/>
                    <a:pt x="369888" y="560068"/>
                    <a:pt x="375444" y="606502"/>
                  </a:cubicBezTo>
                  <a:cubicBezTo>
                    <a:pt x="381000" y="652937"/>
                    <a:pt x="388938" y="771999"/>
                    <a:pt x="401638" y="818433"/>
                  </a:cubicBezTo>
                  <a:cubicBezTo>
                    <a:pt x="414338" y="864867"/>
                    <a:pt x="434578" y="884711"/>
                    <a:pt x="451644" y="885108"/>
                  </a:cubicBezTo>
                  <a:cubicBezTo>
                    <a:pt x="468710" y="885505"/>
                    <a:pt x="495301" y="871614"/>
                    <a:pt x="504032" y="820814"/>
                  </a:cubicBezTo>
                  <a:cubicBezTo>
                    <a:pt x="512763" y="770014"/>
                    <a:pt x="500063" y="601341"/>
                    <a:pt x="504032" y="580307"/>
                  </a:cubicBezTo>
                  <a:cubicBezTo>
                    <a:pt x="508001" y="559273"/>
                    <a:pt x="516335" y="659286"/>
                    <a:pt x="527844" y="694608"/>
                  </a:cubicBezTo>
                  <a:cubicBezTo>
                    <a:pt x="539353" y="729930"/>
                    <a:pt x="556816" y="772395"/>
                    <a:pt x="573088" y="792239"/>
                  </a:cubicBezTo>
                  <a:cubicBezTo>
                    <a:pt x="589360" y="812083"/>
                    <a:pt x="610654" y="819590"/>
                    <a:pt x="625475" y="813670"/>
                  </a:cubicBezTo>
                  <a:cubicBezTo>
                    <a:pt x="640296" y="807750"/>
                    <a:pt x="658838" y="786485"/>
                    <a:pt x="662013" y="756719"/>
                  </a:cubicBezTo>
                  <a:cubicBezTo>
                    <a:pt x="665188" y="726953"/>
                    <a:pt x="649424" y="668051"/>
                    <a:pt x="644525" y="635077"/>
                  </a:cubicBezTo>
                  <a:cubicBezTo>
                    <a:pt x="639626" y="602103"/>
                    <a:pt x="620316" y="546574"/>
                    <a:pt x="632619" y="558877"/>
                  </a:cubicBezTo>
                  <a:cubicBezTo>
                    <a:pt x="644922" y="571180"/>
                    <a:pt x="695325" y="687464"/>
                    <a:pt x="718344" y="708895"/>
                  </a:cubicBezTo>
                  <a:cubicBezTo>
                    <a:pt x="741363" y="730326"/>
                    <a:pt x="763985" y="714452"/>
                    <a:pt x="770732" y="687464"/>
                  </a:cubicBezTo>
                  <a:cubicBezTo>
                    <a:pt x="777479" y="660477"/>
                    <a:pt x="775891" y="598961"/>
                    <a:pt x="758825" y="546970"/>
                  </a:cubicBezTo>
                  <a:cubicBezTo>
                    <a:pt x="741759" y="494979"/>
                    <a:pt x="699280" y="466682"/>
                    <a:pt x="668338" y="375520"/>
                  </a:cubicBezTo>
                  <a:cubicBezTo>
                    <a:pt x="637396" y="284358"/>
                    <a:pt x="575555" y="78978"/>
                    <a:pt x="573174" y="0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915816" y="1002864"/>
            <a:ext cx="3008070" cy="2930192"/>
            <a:chOff x="-1937692" y="3429000"/>
            <a:chExt cx="3008070" cy="2930192"/>
          </a:xfrm>
        </p:grpSpPr>
        <p:sp>
          <p:nvSpPr>
            <p:cNvPr id="137" name="Freeform 136"/>
            <p:cNvSpPr/>
            <p:nvPr/>
          </p:nvSpPr>
          <p:spPr>
            <a:xfrm rot="2752010" flipV="1">
              <a:off x="234778" y="3828236"/>
              <a:ext cx="714614" cy="95658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Freeform 137"/>
            <p:cNvSpPr/>
            <p:nvPr/>
          </p:nvSpPr>
          <p:spPr>
            <a:xfrm rot="18876998" flipH="1" flipV="1">
              <a:off x="-1819439" y="3830958"/>
              <a:ext cx="720080" cy="95658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9" name="Group 122"/>
            <p:cNvGrpSpPr/>
            <p:nvPr/>
          </p:nvGrpSpPr>
          <p:grpSpPr>
            <a:xfrm>
              <a:off x="-1415442" y="3429000"/>
              <a:ext cx="2016224" cy="2930192"/>
              <a:chOff x="3569545" y="1772816"/>
              <a:chExt cx="2016224" cy="2930192"/>
            </a:xfrm>
          </p:grpSpPr>
          <p:sp>
            <p:nvSpPr>
              <p:cNvPr id="140" name="Oval 10"/>
              <p:cNvSpPr/>
              <p:nvPr/>
            </p:nvSpPr>
            <p:spPr>
              <a:xfrm>
                <a:off x="3569545" y="2420888"/>
                <a:ext cx="2016224" cy="2282120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1" name="Group 8"/>
              <p:cNvGrpSpPr/>
              <p:nvPr/>
            </p:nvGrpSpPr>
            <p:grpSpPr>
              <a:xfrm>
                <a:off x="4289625" y="2780928"/>
                <a:ext cx="576064" cy="288032"/>
                <a:chOff x="6739030" y="3610677"/>
                <a:chExt cx="451036" cy="248044"/>
              </a:xfrm>
            </p:grpSpPr>
            <p:sp>
              <p:nvSpPr>
                <p:cNvPr id="155" name="Oval 154"/>
                <p:cNvSpPr/>
                <p:nvPr/>
              </p:nvSpPr>
              <p:spPr>
                <a:xfrm rot="190219">
                  <a:off x="7099070" y="3610677"/>
                  <a:ext cx="90996" cy="2480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 rot="190219">
                  <a:off x="6739030" y="3610677"/>
                  <a:ext cx="90996" cy="2480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42" name="Chord 141"/>
              <p:cNvSpPr/>
              <p:nvPr/>
            </p:nvSpPr>
            <p:spPr>
              <a:xfrm>
                <a:off x="4289625" y="3068960"/>
                <a:ext cx="576064" cy="504056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3" name="Group 12"/>
              <p:cNvGrpSpPr/>
              <p:nvPr/>
            </p:nvGrpSpPr>
            <p:grpSpPr>
              <a:xfrm>
                <a:off x="4001593" y="1772816"/>
                <a:ext cx="1152128" cy="1008112"/>
                <a:chOff x="6156176" y="2132856"/>
                <a:chExt cx="1152128" cy="1008112"/>
              </a:xfrm>
            </p:grpSpPr>
            <p:sp>
              <p:nvSpPr>
                <p:cNvPr id="153" name="Chord 152"/>
                <p:cNvSpPr/>
                <p:nvPr/>
              </p:nvSpPr>
              <p:spPr>
                <a:xfrm>
                  <a:off x="6300192" y="2132856"/>
                  <a:ext cx="864096" cy="1008112"/>
                </a:xfrm>
                <a:prstGeom prst="chord">
                  <a:avLst>
                    <a:gd name="adj1" fmla="val 8868550"/>
                    <a:gd name="adj2" fmla="val 1928325"/>
                  </a:avLst>
                </a:prstGeom>
                <a:solidFill>
                  <a:srgbClr val="FF99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>
                  <a:off x="6156176" y="2708920"/>
                  <a:ext cx="1152128" cy="202691"/>
                </a:xfrm>
                <a:custGeom>
                  <a:avLst/>
                  <a:gdLst>
                    <a:gd name="connsiteX0" fmla="*/ 0 w 1133475"/>
                    <a:gd name="connsiteY0" fmla="*/ 0 h 109537"/>
                    <a:gd name="connsiteX1" fmla="*/ 195263 w 1133475"/>
                    <a:gd name="connsiteY1" fmla="*/ 92869 h 109537"/>
                    <a:gd name="connsiteX2" fmla="*/ 964406 w 1133475"/>
                    <a:gd name="connsiteY2" fmla="*/ 97631 h 109537"/>
                    <a:gd name="connsiteX3" fmla="*/ 1133475 w 1133475"/>
                    <a:gd name="connsiteY3" fmla="*/ 21431 h 109537"/>
                    <a:gd name="connsiteX0" fmla="*/ 0 w 1133475"/>
                    <a:gd name="connsiteY0" fmla="*/ 7874 h 122296"/>
                    <a:gd name="connsiteX1" fmla="*/ 195263 w 1133475"/>
                    <a:gd name="connsiteY1" fmla="*/ 100743 h 122296"/>
                    <a:gd name="connsiteX2" fmla="*/ 964406 w 1133475"/>
                    <a:gd name="connsiteY2" fmla="*/ 105505 h 122296"/>
                    <a:gd name="connsiteX3" fmla="*/ 1133475 w 1133475"/>
                    <a:gd name="connsiteY3" fmla="*/ 0 h 122296"/>
                    <a:gd name="connsiteX0" fmla="*/ 0 w 1133475"/>
                    <a:gd name="connsiteY0" fmla="*/ 0 h 122296"/>
                    <a:gd name="connsiteX1" fmla="*/ 195263 w 1133475"/>
                    <a:gd name="connsiteY1" fmla="*/ 100743 h 122296"/>
                    <a:gd name="connsiteX2" fmla="*/ 964406 w 1133475"/>
                    <a:gd name="connsiteY2" fmla="*/ 105505 h 122296"/>
                    <a:gd name="connsiteX3" fmla="*/ 1133475 w 1133475"/>
                    <a:gd name="connsiteY3" fmla="*/ 0 h 122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33475" h="122296">
                      <a:moveTo>
                        <a:pt x="0" y="0"/>
                      </a:moveTo>
                      <a:cubicBezTo>
                        <a:pt x="17264" y="38298"/>
                        <a:pt x="34529" y="83159"/>
                        <a:pt x="195263" y="100743"/>
                      </a:cubicBezTo>
                      <a:cubicBezTo>
                        <a:pt x="355997" y="118327"/>
                        <a:pt x="808037" y="122296"/>
                        <a:pt x="964406" y="105505"/>
                      </a:cubicBezTo>
                      <a:cubicBezTo>
                        <a:pt x="1120775" y="88714"/>
                        <a:pt x="1127125" y="32147"/>
                        <a:pt x="1133475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4" name="Group 15"/>
              <p:cNvGrpSpPr/>
              <p:nvPr/>
            </p:nvGrpSpPr>
            <p:grpSpPr>
              <a:xfrm>
                <a:off x="3574257" y="2996952"/>
                <a:ext cx="1995485" cy="1368152"/>
                <a:chOff x="976313" y="2708920"/>
                <a:chExt cx="1995485" cy="1368152"/>
              </a:xfrm>
            </p:grpSpPr>
            <p:cxnSp>
              <p:nvCxnSpPr>
                <p:cNvPr id="145" name="Straight Connector 144"/>
                <p:cNvCxnSpPr/>
                <p:nvPr/>
              </p:nvCxnSpPr>
              <p:spPr>
                <a:xfrm flipH="1" flipV="1">
                  <a:off x="1023938" y="2971800"/>
                  <a:ext cx="124446" cy="5315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flipH="1" flipV="1">
                  <a:off x="976313" y="3195639"/>
                  <a:ext cx="161925" cy="6191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flipH="1">
                  <a:off x="2819994" y="2995613"/>
                  <a:ext cx="132754" cy="73347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flipH="1">
                  <a:off x="2843211" y="3190875"/>
                  <a:ext cx="128587" cy="61913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9" name="Group 41"/>
                <p:cNvGrpSpPr/>
                <p:nvPr/>
              </p:nvGrpSpPr>
              <p:grpSpPr>
                <a:xfrm>
                  <a:off x="1106090" y="2708920"/>
                  <a:ext cx="1800200" cy="1368152"/>
                  <a:chOff x="1043608" y="2780928"/>
                  <a:chExt cx="1872208" cy="1152128"/>
                </a:xfrm>
              </p:grpSpPr>
              <p:sp>
                <p:nvSpPr>
                  <p:cNvPr id="150" name="Freeform 149"/>
                  <p:cNvSpPr/>
                  <p:nvPr/>
                </p:nvSpPr>
                <p:spPr>
                  <a:xfrm>
                    <a:off x="1043608" y="2780928"/>
                    <a:ext cx="1872208" cy="1152128"/>
                  </a:xfrm>
                  <a:custGeom>
                    <a:avLst/>
                    <a:gdLst>
                      <a:gd name="connsiteX0" fmla="*/ 409575 w 2260600"/>
                      <a:gd name="connsiteY0" fmla="*/ 60325 h 1258887"/>
                      <a:gd name="connsiteX1" fmla="*/ 1114425 w 2260600"/>
                      <a:gd name="connsiteY1" fmla="*/ 260350 h 1258887"/>
                      <a:gd name="connsiteX2" fmla="*/ 2047875 w 2260600"/>
                      <a:gd name="connsiteY2" fmla="*/ 88900 h 1258887"/>
                      <a:gd name="connsiteX3" fmla="*/ 2105025 w 2260600"/>
                      <a:gd name="connsiteY3" fmla="*/ 774700 h 1258887"/>
                      <a:gd name="connsiteX4" fmla="*/ 1114425 w 2260600"/>
                      <a:gd name="connsiteY4" fmla="*/ 1231900 h 1258887"/>
                      <a:gd name="connsiteX5" fmla="*/ 152400 w 2260600"/>
                      <a:gd name="connsiteY5" fmla="*/ 612775 h 1258887"/>
                      <a:gd name="connsiteX6" fmla="*/ 200025 w 2260600"/>
                      <a:gd name="connsiteY6" fmla="*/ 88900 h 1258887"/>
                      <a:gd name="connsiteX7" fmla="*/ 409575 w 2260600"/>
                      <a:gd name="connsiteY7" fmla="*/ 60325 h 1258887"/>
                      <a:gd name="connsiteX0" fmla="*/ 200025 w 2260600"/>
                      <a:gd name="connsiteY0" fmla="*/ 85725 h 1255712"/>
                      <a:gd name="connsiteX1" fmla="*/ 1114425 w 2260600"/>
                      <a:gd name="connsiteY1" fmla="*/ 257175 h 1255712"/>
                      <a:gd name="connsiteX2" fmla="*/ 2047875 w 2260600"/>
                      <a:gd name="connsiteY2" fmla="*/ 85725 h 1255712"/>
                      <a:gd name="connsiteX3" fmla="*/ 2105025 w 2260600"/>
                      <a:gd name="connsiteY3" fmla="*/ 771525 h 1255712"/>
                      <a:gd name="connsiteX4" fmla="*/ 1114425 w 2260600"/>
                      <a:gd name="connsiteY4" fmla="*/ 1228725 h 1255712"/>
                      <a:gd name="connsiteX5" fmla="*/ 152400 w 2260600"/>
                      <a:gd name="connsiteY5" fmla="*/ 609600 h 1255712"/>
                      <a:gd name="connsiteX6" fmla="*/ 200025 w 2260600"/>
                      <a:gd name="connsiteY6" fmla="*/ 85725 h 1255712"/>
                      <a:gd name="connsiteX0" fmla="*/ 228217 w 2254961"/>
                      <a:gd name="connsiteY0" fmla="*/ 86493 h 1255712"/>
                      <a:gd name="connsiteX1" fmla="*/ 1108786 w 2254961"/>
                      <a:gd name="connsiteY1" fmla="*/ 257175 h 1255712"/>
                      <a:gd name="connsiteX2" fmla="*/ 2042236 w 2254961"/>
                      <a:gd name="connsiteY2" fmla="*/ 85725 h 1255712"/>
                      <a:gd name="connsiteX3" fmla="*/ 2099386 w 2254961"/>
                      <a:gd name="connsiteY3" fmla="*/ 771525 h 1255712"/>
                      <a:gd name="connsiteX4" fmla="*/ 1108786 w 2254961"/>
                      <a:gd name="connsiteY4" fmla="*/ 1228725 h 1255712"/>
                      <a:gd name="connsiteX5" fmla="*/ 146761 w 2254961"/>
                      <a:gd name="connsiteY5" fmla="*/ 609600 h 1255712"/>
                      <a:gd name="connsiteX6" fmla="*/ 228217 w 2254961"/>
                      <a:gd name="connsiteY6" fmla="*/ 86493 h 1255712"/>
                      <a:gd name="connsiteX0" fmla="*/ 146762 w 2173506"/>
                      <a:gd name="connsiteY0" fmla="*/ 86493 h 1234885"/>
                      <a:gd name="connsiteX1" fmla="*/ 1027331 w 2173506"/>
                      <a:gd name="connsiteY1" fmla="*/ 257175 h 1234885"/>
                      <a:gd name="connsiteX2" fmla="*/ 1960781 w 2173506"/>
                      <a:gd name="connsiteY2" fmla="*/ 85725 h 1234885"/>
                      <a:gd name="connsiteX3" fmla="*/ 2017931 w 2173506"/>
                      <a:gd name="connsiteY3" fmla="*/ 771525 h 1234885"/>
                      <a:gd name="connsiteX4" fmla="*/ 1027331 w 2173506"/>
                      <a:gd name="connsiteY4" fmla="*/ 1228725 h 1234885"/>
                      <a:gd name="connsiteX5" fmla="*/ 146761 w 2173506"/>
                      <a:gd name="connsiteY5" fmla="*/ 734565 h 1234885"/>
                      <a:gd name="connsiteX6" fmla="*/ 146762 w 2173506"/>
                      <a:gd name="connsiteY6" fmla="*/ 86493 h 1234885"/>
                      <a:gd name="connsiteX0" fmla="*/ 146762 w 2177356"/>
                      <a:gd name="connsiteY0" fmla="*/ 86493 h 1100766"/>
                      <a:gd name="connsiteX1" fmla="*/ 1027331 w 2177356"/>
                      <a:gd name="connsiteY1" fmla="*/ 257175 h 1100766"/>
                      <a:gd name="connsiteX2" fmla="*/ 1960781 w 2177356"/>
                      <a:gd name="connsiteY2" fmla="*/ 85725 h 1100766"/>
                      <a:gd name="connsiteX3" fmla="*/ 2017931 w 2177356"/>
                      <a:gd name="connsiteY3" fmla="*/ 771525 h 1100766"/>
                      <a:gd name="connsiteX4" fmla="*/ 1004230 w 2177356"/>
                      <a:gd name="connsiteY4" fmla="*/ 1094606 h 1100766"/>
                      <a:gd name="connsiteX5" fmla="*/ 146761 w 2177356"/>
                      <a:gd name="connsiteY5" fmla="*/ 734565 h 1100766"/>
                      <a:gd name="connsiteX6" fmla="*/ 146762 w 2177356"/>
                      <a:gd name="connsiteY6" fmla="*/ 86493 h 1100766"/>
                      <a:gd name="connsiteX0" fmla="*/ 146762 w 2112834"/>
                      <a:gd name="connsiteY0" fmla="*/ 92334 h 1112448"/>
                      <a:gd name="connsiteX1" fmla="*/ 1027331 w 2112834"/>
                      <a:gd name="connsiteY1" fmla="*/ 263016 h 1112448"/>
                      <a:gd name="connsiteX2" fmla="*/ 1960781 w 2112834"/>
                      <a:gd name="connsiteY2" fmla="*/ 91566 h 1112448"/>
                      <a:gd name="connsiteX3" fmla="*/ 1939650 w 2112834"/>
                      <a:gd name="connsiteY3" fmla="*/ 812415 h 1112448"/>
                      <a:gd name="connsiteX4" fmla="*/ 1004230 w 2112834"/>
                      <a:gd name="connsiteY4" fmla="*/ 1100447 h 1112448"/>
                      <a:gd name="connsiteX5" fmla="*/ 146761 w 2112834"/>
                      <a:gd name="connsiteY5" fmla="*/ 740406 h 1112448"/>
                      <a:gd name="connsiteX6" fmla="*/ 146762 w 2112834"/>
                      <a:gd name="connsiteY6" fmla="*/ 92334 h 1112448"/>
                      <a:gd name="connsiteX0" fmla="*/ 146762 w 2169654"/>
                      <a:gd name="connsiteY0" fmla="*/ 91565 h 1111679"/>
                      <a:gd name="connsiteX1" fmla="*/ 1027331 w 2169654"/>
                      <a:gd name="connsiteY1" fmla="*/ 262247 h 1111679"/>
                      <a:gd name="connsiteX2" fmla="*/ 2017602 w 2169654"/>
                      <a:gd name="connsiteY2" fmla="*/ 91566 h 1111679"/>
                      <a:gd name="connsiteX3" fmla="*/ 1939650 w 2169654"/>
                      <a:gd name="connsiteY3" fmla="*/ 811646 h 1111679"/>
                      <a:gd name="connsiteX4" fmla="*/ 1004230 w 2169654"/>
                      <a:gd name="connsiteY4" fmla="*/ 1099678 h 1111679"/>
                      <a:gd name="connsiteX5" fmla="*/ 146761 w 2169654"/>
                      <a:gd name="connsiteY5" fmla="*/ 739637 h 1111679"/>
                      <a:gd name="connsiteX6" fmla="*/ 146762 w 2169654"/>
                      <a:gd name="connsiteY6" fmla="*/ 91565 h 1111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69654" h="1111679">
                        <a:moveTo>
                          <a:pt x="146762" y="91565"/>
                        </a:moveTo>
                        <a:cubicBezTo>
                          <a:pt x="293524" y="12000"/>
                          <a:pt x="715524" y="262247"/>
                          <a:pt x="1027331" y="262247"/>
                        </a:cubicBezTo>
                        <a:cubicBezTo>
                          <a:pt x="1339138" y="262247"/>
                          <a:pt x="1865549" y="0"/>
                          <a:pt x="2017602" y="91566"/>
                        </a:cubicBezTo>
                        <a:cubicBezTo>
                          <a:pt x="2169655" y="183132"/>
                          <a:pt x="2108545" y="643627"/>
                          <a:pt x="1939650" y="811646"/>
                        </a:cubicBezTo>
                        <a:cubicBezTo>
                          <a:pt x="1770755" y="979665"/>
                          <a:pt x="1303045" y="1111679"/>
                          <a:pt x="1004230" y="1099678"/>
                        </a:cubicBezTo>
                        <a:cubicBezTo>
                          <a:pt x="705415" y="1087677"/>
                          <a:pt x="289672" y="907656"/>
                          <a:pt x="146761" y="739637"/>
                        </a:cubicBezTo>
                        <a:cubicBezTo>
                          <a:pt x="3850" y="571618"/>
                          <a:pt x="0" y="171130"/>
                          <a:pt x="146762" y="91565"/>
                        </a:cubicBezTo>
                        <a:close/>
                      </a:path>
                    </a:pathLst>
                  </a:custGeom>
                  <a:solidFill>
                    <a:srgbClr val="66FF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1" name="Freeform 150"/>
                  <p:cNvSpPr/>
                  <p:nvPr/>
                </p:nvSpPr>
                <p:spPr>
                  <a:xfrm>
                    <a:off x="1115617" y="2924943"/>
                    <a:ext cx="1728192" cy="288033"/>
                  </a:xfrm>
                  <a:custGeom>
                    <a:avLst/>
                    <a:gdLst>
                      <a:gd name="connsiteX0" fmla="*/ 0 w 1724025"/>
                      <a:gd name="connsiteY0" fmla="*/ 9525 h 287337"/>
                      <a:gd name="connsiteX1" fmla="*/ 800100 w 1724025"/>
                      <a:gd name="connsiteY1" fmla="*/ 285750 h 287337"/>
                      <a:gd name="connsiteX2" fmla="*/ 1724025 w 1724025"/>
                      <a:gd name="connsiteY2" fmla="*/ 0 h 287337"/>
                      <a:gd name="connsiteX0" fmla="*/ 0 w 1713309"/>
                      <a:gd name="connsiteY0" fmla="*/ 0 h 351528"/>
                      <a:gd name="connsiteX1" fmla="*/ 789384 w 1713309"/>
                      <a:gd name="connsiteY1" fmla="*/ 342131 h 351528"/>
                      <a:gd name="connsiteX2" fmla="*/ 1713309 w 1713309"/>
                      <a:gd name="connsiteY2" fmla="*/ 56381 h 351528"/>
                      <a:gd name="connsiteX0" fmla="*/ 0 w 1728192"/>
                      <a:gd name="connsiteY0" fmla="*/ 0 h 342131"/>
                      <a:gd name="connsiteX1" fmla="*/ 789384 w 1728192"/>
                      <a:gd name="connsiteY1" fmla="*/ 342131 h 342131"/>
                      <a:gd name="connsiteX2" fmla="*/ 1728192 w 1728192"/>
                      <a:gd name="connsiteY2" fmla="*/ 0 h 342131"/>
                      <a:gd name="connsiteX0" fmla="*/ 0 w 1728192"/>
                      <a:gd name="connsiteY0" fmla="*/ 0 h 288033"/>
                      <a:gd name="connsiteX1" fmla="*/ 792087 w 1728192"/>
                      <a:gd name="connsiteY1" fmla="*/ 288033 h 288033"/>
                      <a:gd name="connsiteX2" fmla="*/ 1728192 w 1728192"/>
                      <a:gd name="connsiteY2" fmla="*/ 0 h 288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28192" h="288033">
                        <a:moveTo>
                          <a:pt x="0" y="0"/>
                        </a:moveTo>
                        <a:cubicBezTo>
                          <a:pt x="256381" y="138906"/>
                          <a:pt x="504055" y="288033"/>
                          <a:pt x="792087" y="288033"/>
                        </a:cubicBezTo>
                        <a:cubicBezTo>
                          <a:pt x="1080119" y="288033"/>
                          <a:pt x="1409898" y="142081"/>
                          <a:pt x="1728192" y="0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>
                  <a:xfrm>
                    <a:off x="1115616" y="3438525"/>
                    <a:ext cx="1656184" cy="360929"/>
                  </a:xfrm>
                  <a:custGeom>
                    <a:avLst/>
                    <a:gdLst>
                      <a:gd name="connsiteX0" fmla="*/ 0 w 1752600"/>
                      <a:gd name="connsiteY0" fmla="*/ 9525 h 268288"/>
                      <a:gd name="connsiteX1" fmla="*/ 809625 w 1752600"/>
                      <a:gd name="connsiteY1" fmla="*/ 266700 h 268288"/>
                      <a:gd name="connsiteX2" fmla="*/ 1752600 w 1752600"/>
                      <a:gd name="connsiteY2" fmla="*/ 0 h 268288"/>
                      <a:gd name="connsiteX0" fmla="*/ 0 w 1752600"/>
                      <a:gd name="connsiteY0" fmla="*/ 0 h 267589"/>
                      <a:gd name="connsiteX1" fmla="*/ 809625 w 1752600"/>
                      <a:gd name="connsiteY1" fmla="*/ 257175 h 267589"/>
                      <a:gd name="connsiteX2" fmla="*/ 1752600 w 1752600"/>
                      <a:gd name="connsiteY2" fmla="*/ 62483 h 267589"/>
                      <a:gd name="connsiteX0" fmla="*/ 0 w 1752600"/>
                      <a:gd name="connsiteY0" fmla="*/ 0 h 360929"/>
                      <a:gd name="connsiteX1" fmla="*/ 838200 w 1752600"/>
                      <a:gd name="connsiteY1" fmla="*/ 350515 h 360929"/>
                      <a:gd name="connsiteX2" fmla="*/ 1752600 w 1752600"/>
                      <a:gd name="connsiteY2" fmla="*/ 62483 h 360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52600" h="360929">
                        <a:moveTo>
                          <a:pt x="0" y="0"/>
                        </a:moveTo>
                        <a:cubicBezTo>
                          <a:pt x="258762" y="129381"/>
                          <a:pt x="546100" y="340101"/>
                          <a:pt x="838200" y="350515"/>
                        </a:cubicBezTo>
                        <a:cubicBezTo>
                          <a:pt x="1130300" y="360929"/>
                          <a:pt x="1427162" y="195039"/>
                          <a:pt x="1752600" y="62483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</p:grpSp>
      <p:sp>
        <p:nvSpPr>
          <p:cNvPr id="3" name="Freeform 2"/>
          <p:cNvSpPr/>
          <p:nvPr/>
        </p:nvSpPr>
        <p:spPr>
          <a:xfrm rot="199126">
            <a:off x="14520" y="3431209"/>
            <a:ext cx="9144000" cy="1627159"/>
          </a:xfrm>
          <a:custGeom>
            <a:avLst/>
            <a:gdLst>
              <a:gd name="connsiteX0" fmla="*/ 5295900 w 9063567"/>
              <a:gd name="connsiteY0" fmla="*/ 1128183 h 1176866"/>
              <a:gd name="connsiteX1" fmla="*/ 3911600 w 9063567"/>
              <a:gd name="connsiteY1" fmla="*/ 1102783 h 1176866"/>
              <a:gd name="connsiteX2" fmla="*/ 2082800 w 9063567"/>
              <a:gd name="connsiteY2" fmla="*/ 1153583 h 1176866"/>
              <a:gd name="connsiteX3" fmla="*/ 584200 w 9063567"/>
              <a:gd name="connsiteY3" fmla="*/ 963083 h 1176866"/>
              <a:gd name="connsiteX4" fmla="*/ 165100 w 9063567"/>
              <a:gd name="connsiteY4" fmla="*/ 759883 h 1176866"/>
              <a:gd name="connsiteX5" fmla="*/ 1574800 w 9063567"/>
              <a:gd name="connsiteY5" fmla="*/ 391583 h 1176866"/>
              <a:gd name="connsiteX6" fmla="*/ 3962400 w 9063567"/>
              <a:gd name="connsiteY6" fmla="*/ 455083 h 1176866"/>
              <a:gd name="connsiteX7" fmla="*/ 6032500 w 9063567"/>
              <a:gd name="connsiteY7" fmla="*/ 467783 h 1176866"/>
              <a:gd name="connsiteX8" fmla="*/ 7708900 w 9063567"/>
              <a:gd name="connsiteY8" fmla="*/ 10583 h 1176866"/>
              <a:gd name="connsiteX9" fmla="*/ 9004300 w 9063567"/>
              <a:gd name="connsiteY9" fmla="*/ 404283 h 1176866"/>
              <a:gd name="connsiteX10" fmla="*/ 7353300 w 9063567"/>
              <a:gd name="connsiteY10" fmla="*/ 1039283 h 1176866"/>
              <a:gd name="connsiteX11" fmla="*/ 5295900 w 9063567"/>
              <a:gd name="connsiteY11" fmla="*/ 1128183 h 117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63567" h="1176866">
                <a:moveTo>
                  <a:pt x="5295900" y="1128183"/>
                </a:moveTo>
                <a:cubicBezTo>
                  <a:pt x="4722283" y="1138766"/>
                  <a:pt x="4447117" y="1098550"/>
                  <a:pt x="3911600" y="1102783"/>
                </a:cubicBezTo>
                <a:cubicBezTo>
                  <a:pt x="3376083" y="1107016"/>
                  <a:pt x="2637367" y="1176866"/>
                  <a:pt x="2082800" y="1153583"/>
                </a:cubicBezTo>
                <a:cubicBezTo>
                  <a:pt x="1528233" y="1130300"/>
                  <a:pt x="903817" y="1028700"/>
                  <a:pt x="584200" y="963083"/>
                </a:cubicBezTo>
                <a:cubicBezTo>
                  <a:pt x="264583" y="897466"/>
                  <a:pt x="0" y="855133"/>
                  <a:pt x="165100" y="759883"/>
                </a:cubicBezTo>
                <a:cubicBezTo>
                  <a:pt x="330200" y="664633"/>
                  <a:pt x="941917" y="442383"/>
                  <a:pt x="1574800" y="391583"/>
                </a:cubicBezTo>
                <a:cubicBezTo>
                  <a:pt x="2207683" y="340783"/>
                  <a:pt x="3219450" y="442383"/>
                  <a:pt x="3962400" y="455083"/>
                </a:cubicBezTo>
                <a:cubicBezTo>
                  <a:pt x="4705350" y="467783"/>
                  <a:pt x="5408083" y="541866"/>
                  <a:pt x="6032500" y="467783"/>
                </a:cubicBezTo>
                <a:cubicBezTo>
                  <a:pt x="6656917" y="393700"/>
                  <a:pt x="7213600" y="21166"/>
                  <a:pt x="7708900" y="10583"/>
                </a:cubicBezTo>
                <a:cubicBezTo>
                  <a:pt x="8204200" y="0"/>
                  <a:pt x="9063567" y="232833"/>
                  <a:pt x="9004300" y="404283"/>
                </a:cubicBezTo>
                <a:cubicBezTo>
                  <a:pt x="8945033" y="575733"/>
                  <a:pt x="7969250" y="918633"/>
                  <a:pt x="7353300" y="1039283"/>
                </a:cubicBezTo>
                <a:cubicBezTo>
                  <a:pt x="6737350" y="1159933"/>
                  <a:pt x="5869517" y="1117600"/>
                  <a:pt x="5295900" y="1128183"/>
                </a:cubicBezTo>
                <a:close/>
              </a:path>
            </a:pathLst>
          </a:custGeom>
          <a:gradFill>
            <a:gsLst>
              <a:gs pos="0">
                <a:srgbClr val="99FFCC"/>
              </a:gs>
              <a:gs pos="95000">
                <a:schemeClr val="bg1"/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2051720" y="3501008"/>
            <a:ext cx="1608667" cy="944033"/>
          </a:xfrm>
          <a:custGeom>
            <a:avLst/>
            <a:gdLst>
              <a:gd name="connsiteX0" fmla="*/ 1244600 w 1608667"/>
              <a:gd name="connsiteY0" fmla="*/ 270933 h 944033"/>
              <a:gd name="connsiteX1" fmla="*/ 584200 w 1608667"/>
              <a:gd name="connsiteY1" fmla="*/ 55033 h 944033"/>
              <a:gd name="connsiteX2" fmla="*/ 139700 w 1608667"/>
              <a:gd name="connsiteY2" fmla="*/ 601133 h 944033"/>
              <a:gd name="connsiteX3" fmla="*/ 1422400 w 1608667"/>
              <a:gd name="connsiteY3" fmla="*/ 893233 h 944033"/>
              <a:gd name="connsiteX4" fmla="*/ 1244600 w 1608667"/>
              <a:gd name="connsiteY4" fmla="*/ 270933 h 94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667" h="944033">
                <a:moveTo>
                  <a:pt x="1244600" y="270933"/>
                </a:moveTo>
                <a:cubicBezTo>
                  <a:pt x="1104900" y="131233"/>
                  <a:pt x="768350" y="0"/>
                  <a:pt x="584200" y="55033"/>
                </a:cubicBezTo>
                <a:cubicBezTo>
                  <a:pt x="400050" y="110066"/>
                  <a:pt x="0" y="461433"/>
                  <a:pt x="139700" y="601133"/>
                </a:cubicBezTo>
                <a:cubicBezTo>
                  <a:pt x="279400" y="740833"/>
                  <a:pt x="1236133" y="944033"/>
                  <a:pt x="1422400" y="893233"/>
                </a:cubicBezTo>
                <a:cubicBezTo>
                  <a:pt x="1608667" y="842433"/>
                  <a:pt x="1384300" y="410633"/>
                  <a:pt x="1244600" y="270933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5725583" y="3395133"/>
            <a:ext cx="2017184" cy="1299634"/>
          </a:xfrm>
          <a:custGeom>
            <a:avLst/>
            <a:gdLst>
              <a:gd name="connsiteX0" fmla="*/ 306917 w 2017184"/>
              <a:gd name="connsiteY0" fmla="*/ 110067 h 1299634"/>
              <a:gd name="connsiteX1" fmla="*/ 802217 w 2017184"/>
              <a:gd name="connsiteY1" fmla="*/ 84667 h 1299634"/>
              <a:gd name="connsiteX2" fmla="*/ 1234017 w 2017184"/>
              <a:gd name="connsiteY2" fmla="*/ 618067 h 1299634"/>
              <a:gd name="connsiteX3" fmla="*/ 1818217 w 2017184"/>
              <a:gd name="connsiteY3" fmla="*/ 783167 h 1299634"/>
              <a:gd name="connsiteX4" fmla="*/ 1945217 w 2017184"/>
              <a:gd name="connsiteY4" fmla="*/ 1062567 h 1299634"/>
              <a:gd name="connsiteX5" fmla="*/ 1386417 w 2017184"/>
              <a:gd name="connsiteY5" fmla="*/ 1164167 h 1299634"/>
              <a:gd name="connsiteX6" fmla="*/ 586317 w 2017184"/>
              <a:gd name="connsiteY6" fmla="*/ 1138767 h 1299634"/>
              <a:gd name="connsiteX7" fmla="*/ 52917 w 2017184"/>
              <a:gd name="connsiteY7" fmla="*/ 198967 h 1299634"/>
              <a:gd name="connsiteX8" fmla="*/ 306917 w 2017184"/>
              <a:gd name="connsiteY8" fmla="*/ 110067 h 129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7184" h="1299634">
                <a:moveTo>
                  <a:pt x="306917" y="110067"/>
                </a:moveTo>
                <a:cubicBezTo>
                  <a:pt x="431800" y="91017"/>
                  <a:pt x="647700" y="0"/>
                  <a:pt x="802217" y="84667"/>
                </a:cubicBezTo>
                <a:cubicBezTo>
                  <a:pt x="956734" y="169334"/>
                  <a:pt x="1064684" y="501650"/>
                  <a:pt x="1234017" y="618067"/>
                </a:cubicBezTo>
                <a:cubicBezTo>
                  <a:pt x="1403350" y="734484"/>
                  <a:pt x="1699684" y="709084"/>
                  <a:pt x="1818217" y="783167"/>
                </a:cubicBezTo>
                <a:cubicBezTo>
                  <a:pt x="1936750" y="857250"/>
                  <a:pt x="2017184" y="999067"/>
                  <a:pt x="1945217" y="1062567"/>
                </a:cubicBezTo>
                <a:cubicBezTo>
                  <a:pt x="1873250" y="1126067"/>
                  <a:pt x="1612900" y="1151467"/>
                  <a:pt x="1386417" y="1164167"/>
                </a:cubicBezTo>
                <a:cubicBezTo>
                  <a:pt x="1159934" y="1176867"/>
                  <a:pt x="808567" y="1299634"/>
                  <a:pt x="586317" y="1138767"/>
                </a:cubicBezTo>
                <a:cubicBezTo>
                  <a:pt x="364067" y="977900"/>
                  <a:pt x="105834" y="370417"/>
                  <a:pt x="52917" y="198967"/>
                </a:cubicBezTo>
                <a:cubicBezTo>
                  <a:pt x="0" y="27517"/>
                  <a:pt x="182034" y="129117"/>
                  <a:pt x="306917" y="110067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6324600" y="4900083"/>
            <a:ext cx="1996017" cy="311150"/>
          </a:xfrm>
          <a:custGeom>
            <a:avLst/>
            <a:gdLst>
              <a:gd name="connsiteX0" fmla="*/ 787400 w 1996017"/>
              <a:gd name="connsiteY0" fmla="*/ 268817 h 311150"/>
              <a:gd name="connsiteX1" fmla="*/ 1930400 w 1996017"/>
              <a:gd name="connsiteY1" fmla="*/ 268817 h 311150"/>
              <a:gd name="connsiteX2" fmla="*/ 1181100 w 1996017"/>
              <a:gd name="connsiteY2" fmla="*/ 14817 h 311150"/>
              <a:gd name="connsiteX3" fmla="*/ 63500 w 1996017"/>
              <a:gd name="connsiteY3" fmla="*/ 179917 h 311150"/>
              <a:gd name="connsiteX4" fmla="*/ 787400 w 1996017"/>
              <a:gd name="connsiteY4" fmla="*/ 268817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6017" h="311150">
                <a:moveTo>
                  <a:pt x="787400" y="268817"/>
                </a:moveTo>
                <a:cubicBezTo>
                  <a:pt x="1098550" y="283634"/>
                  <a:pt x="1864783" y="311150"/>
                  <a:pt x="1930400" y="268817"/>
                </a:cubicBezTo>
                <a:cubicBezTo>
                  <a:pt x="1996017" y="226484"/>
                  <a:pt x="1492250" y="29634"/>
                  <a:pt x="1181100" y="14817"/>
                </a:cubicBezTo>
                <a:cubicBezTo>
                  <a:pt x="869950" y="0"/>
                  <a:pt x="127000" y="137584"/>
                  <a:pt x="63500" y="179917"/>
                </a:cubicBezTo>
                <a:cubicBezTo>
                  <a:pt x="0" y="222250"/>
                  <a:pt x="476250" y="254000"/>
                  <a:pt x="787400" y="268817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0" name="Group 23"/>
          <p:cNvGrpSpPr/>
          <p:nvPr/>
        </p:nvGrpSpPr>
        <p:grpSpPr>
          <a:xfrm rot="3210341">
            <a:off x="2456677" y="3593751"/>
            <a:ext cx="720080" cy="1326108"/>
            <a:chOff x="251520" y="1556792"/>
            <a:chExt cx="720080" cy="1326108"/>
          </a:xfrm>
        </p:grpSpPr>
        <p:sp>
          <p:nvSpPr>
            <p:cNvPr id="161" name="Freeform 160"/>
            <p:cNvSpPr/>
            <p:nvPr/>
          </p:nvSpPr>
          <p:spPr>
            <a:xfrm>
              <a:off x="254000" y="1714500"/>
              <a:ext cx="711200" cy="1168400"/>
            </a:xfrm>
            <a:custGeom>
              <a:avLst/>
              <a:gdLst>
                <a:gd name="connsiteX0" fmla="*/ 0 w 711200"/>
                <a:gd name="connsiteY0" fmla="*/ 1003300 h 1168400"/>
                <a:gd name="connsiteX1" fmla="*/ 0 w 711200"/>
                <a:gd name="connsiteY1" fmla="*/ 0 h 1168400"/>
                <a:gd name="connsiteX2" fmla="*/ 711200 w 711200"/>
                <a:gd name="connsiteY2" fmla="*/ 0 h 1168400"/>
                <a:gd name="connsiteX3" fmla="*/ 711200 w 711200"/>
                <a:gd name="connsiteY3" fmla="*/ 635000 h 1168400"/>
                <a:gd name="connsiteX4" fmla="*/ 482600 w 711200"/>
                <a:gd name="connsiteY4" fmla="*/ 469900 h 1168400"/>
                <a:gd name="connsiteX5" fmla="*/ 495300 w 711200"/>
                <a:gd name="connsiteY5" fmla="*/ 736600 h 1168400"/>
                <a:gd name="connsiteX6" fmla="*/ 406400 w 711200"/>
                <a:gd name="connsiteY6" fmla="*/ 622300 h 1168400"/>
                <a:gd name="connsiteX7" fmla="*/ 381000 w 711200"/>
                <a:gd name="connsiteY7" fmla="*/ 850900 h 1168400"/>
                <a:gd name="connsiteX8" fmla="*/ 203200 w 711200"/>
                <a:gd name="connsiteY8" fmla="*/ 749300 h 1168400"/>
                <a:gd name="connsiteX9" fmla="*/ 165100 w 711200"/>
                <a:gd name="connsiteY9" fmla="*/ 1168400 h 1168400"/>
                <a:gd name="connsiteX10" fmla="*/ 12700 w 711200"/>
                <a:gd name="connsiteY10" fmla="*/ 1079500 h 1168400"/>
                <a:gd name="connsiteX11" fmla="*/ 0 w 711200"/>
                <a:gd name="connsiteY11" fmla="*/ 100330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1200" h="1168400">
                  <a:moveTo>
                    <a:pt x="0" y="1003300"/>
                  </a:moveTo>
                  <a:lnTo>
                    <a:pt x="0" y="0"/>
                  </a:lnTo>
                  <a:lnTo>
                    <a:pt x="711200" y="0"/>
                  </a:lnTo>
                  <a:lnTo>
                    <a:pt x="711200" y="635000"/>
                  </a:lnTo>
                  <a:lnTo>
                    <a:pt x="482600" y="469900"/>
                  </a:lnTo>
                  <a:lnTo>
                    <a:pt x="495300" y="736600"/>
                  </a:lnTo>
                  <a:lnTo>
                    <a:pt x="406400" y="622300"/>
                  </a:lnTo>
                  <a:lnTo>
                    <a:pt x="381000" y="850900"/>
                  </a:lnTo>
                  <a:lnTo>
                    <a:pt x="203200" y="749300"/>
                  </a:lnTo>
                  <a:lnTo>
                    <a:pt x="165100" y="1168400"/>
                  </a:lnTo>
                  <a:lnTo>
                    <a:pt x="12700" y="1079500"/>
                  </a:lnTo>
                  <a:lnTo>
                    <a:pt x="0" y="10033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MOO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MILK</a:t>
              </a:r>
            </a:p>
            <a:p>
              <a:pPr algn="ctr"/>
              <a:endPara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251520" y="1556792"/>
              <a:ext cx="720080" cy="1440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Freeform 5"/>
          <p:cNvSpPr/>
          <p:nvPr/>
        </p:nvSpPr>
        <p:spPr>
          <a:xfrm>
            <a:off x="2411760" y="4581128"/>
            <a:ext cx="1595967" cy="891117"/>
          </a:xfrm>
          <a:custGeom>
            <a:avLst/>
            <a:gdLst>
              <a:gd name="connsiteX0" fmla="*/ 1066800 w 1595967"/>
              <a:gd name="connsiteY0" fmla="*/ 783167 h 891117"/>
              <a:gd name="connsiteX1" fmla="*/ 76200 w 1595967"/>
              <a:gd name="connsiteY1" fmla="*/ 770467 h 891117"/>
              <a:gd name="connsiteX2" fmla="*/ 609600 w 1595967"/>
              <a:gd name="connsiteY2" fmla="*/ 59267 h 891117"/>
              <a:gd name="connsiteX3" fmla="*/ 1524000 w 1595967"/>
              <a:gd name="connsiteY3" fmla="*/ 414867 h 891117"/>
              <a:gd name="connsiteX4" fmla="*/ 1066800 w 1595967"/>
              <a:gd name="connsiteY4" fmla="*/ 783167 h 89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5967" h="891117">
                <a:moveTo>
                  <a:pt x="1066800" y="783167"/>
                </a:moveTo>
                <a:cubicBezTo>
                  <a:pt x="825500" y="842434"/>
                  <a:pt x="152400" y="891117"/>
                  <a:pt x="76200" y="770467"/>
                </a:cubicBezTo>
                <a:cubicBezTo>
                  <a:pt x="0" y="649817"/>
                  <a:pt x="368300" y="118534"/>
                  <a:pt x="609600" y="59267"/>
                </a:cubicBezTo>
                <a:cubicBezTo>
                  <a:pt x="850900" y="0"/>
                  <a:pt x="1452033" y="292100"/>
                  <a:pt x="1524000" y="414867"/>
                </a:cubicBezTo>
                <a:cubicBezTo>
                  <a:pt x="1595967" y="537634"/>
                  <a:pt x="1308100" y="723900"/>
                  <a:pt x="1066800" y="783167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1361017" y="4356100"/>
            <a:ext cx="1481666" cy="501650"/>
          </a:xfrm>
          <a:custGeom>
            <a:avLst/>
            <a:gdLst>
              <a:gd name="connsiteX0" fmla="*/ 1153583 w 1481666"/>
              <a:gd name="connsiteY0" fmla="*/ 12700 h 501650"/>
              <a:gd name="connsiteX1" fmla="*/ 23283 w 1481666"/>
              <a:gd name="connsiteY1" fmla="*/ 368300 h 501650"/>
              <a:gd name="connsiteX2" fmla="*/ 1293283 w 1481666"/>
              <a:gd name="connsiteY2" fmla="*/ 444500 h 501650"/>
              <a:gd name="connsiteX3" fmla="*/ 1153583 w 1481666"/>
              <a:gd name="connsiteY3" fmla="*/ 1270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1666" h="501650">
                <a:moveTo>
                  <a:pt x="1153583" y="12700"/>
                </a:moveTo>
                <a:cubicBezTo>
                  <a:pt x="941916" y="0"/>
                  <a:pt x="0" y="296333"/>
                  <a:pt x="23283" y="368300"/>
                </a:cubicBezTo>
                <a:cubicBezTo>
                  <a:pt x="46566" y="440267"/>
                  <a:pt x="1104900" y="501650"/>
                  <a:pt x="1293283" y="444500"/>
                </a:cubicBezTo>
                <a:cubicBezTo>
                  <a:pt x="1481666" y="387350"/>
                  <a:pt x="1365250" y="25400"/>
                  <a:pt x="1153583" y="12700"/>
                </a:cubicBezTo>
                <a:close/>
              </a:path>
            </a:pathLst>
          </a:cu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roup 248"/>
          <p:cNvGrpSpPr/>
          <p:nvPr/>
        </p:nvGrpSpPr>
        <p:grpSpPr>
          <a:xfrm>
            <a:off x="-1476672" y="-1611560"/>
            <a:ext cx="11089232" cy="8640960"/>
            <a:chOff x="323528" y="-891480"/>
            <a:chExt cx="11089232" cy="8640960"/>
          </a:xfrm>
        </p:grpSpPr>
        <p:sp>
          <p:nvSpPr>
            <p:cNvPr id="250" name="Rectangle 249"/>
            <p:cNvSpPr/>
            <p:nvPr/>
          </p:nvSpPr>
          <p:spPr>
            <a:xfrm>
              <a:off x="1403648" y="4005064"/>
              <a:ext cx="9793088" cy="3744416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1" name="Straight Connector 250"/>
            <p:cNvCxnSpPr/>
            <p:nvPr/>
          </p:nvCxnSpPr>
          <p:spPr>
            <a:xfrm>
              <a:off x="1619672" y="4005064"/>
              <a:ext cx="97930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2" name="Picture 2" descr="https://www.wetterzentrale.de/maps/GFSOPEU18_0_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8144" y="-675456"/>
              <a:ext cx="4320480" cy="34689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25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-891480"/>
              <a:ext cx="3922192" cy="38971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4" name="Group 34"/>
          <p:cNvGrpSpPr/>
          <p:nvPr/>
        </p:nvGrpSpPr>
        <p:grpSpPr>
          <a:xfrm>
            <a:off x="6145020" y="5447135"/>
            <a:ext cx="1815873" cy="939340"/>
            <a:chOff x="3620223" y="4501259"/>
            <a:chExt cx="1815873" cy="939340"/>
          </a:xfrm>
        </p:grpSpPr>
        <p:sp>
          <p:nvSpPr>
            <p:cNvPr id="164" name="Freeform 163"/>
            <p:cNvSpPr/>
            <p:nvPr/>
          </p:nvSpPr>
          <p:spPr>
            <a:xfrm flipH="1">
              <a:off x="4657114" y="4501259"/>
              <a:ext cx="778982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620223" y="4501259"/>
              <a:ext cx="728066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3972947" y="1052736"/>
            <a:ext cx="1765340" cy="3402756"/>
            <a:chOff x="3972947" y="1052736"/>
            <a:chExt cx="1765340" cy="3402756"/>
          </a:xfrm>
        </p:grpSpPr>
        <p:sp>
          <p:nvSpPr>
            <p:cNvPr id="218" name="Freeform 217"/>
            <p:cNvSpPr/>
            <p:nvPr/>
          </p:nvSpPr>
          <p:spPr>
            <a:xfrm>
              <a:off x="3972947" y="1916832"/>
              <a:ext cx="455037" cy="818623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Freeform 218"/>
            <p:cNvSpPr/>
            <p:nvPr/>
          </p:nvSpPr>
          <p:spPr>
            <a:xfrm flipH="1">
              <a:off x="5292080" y="1916832"/>
              <a:ext cx="446207" cy="818623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" name="Group 200"/>
            <p:cNvGrpSpPr/>
            <p:nvPr/>
          </p:nvGrpSpPr>
          <p:grpSpPr>
            <a:xfrm>
              <a:off x="4279870" y="1052736"/>
              <a:ext cx="1151579" cy="3402756"/>
              <a:chOff x="4279870" y="1052736"/>
              <a:chExt cx="1151579" cy="3402756"/>
            </a:xfrm>
          </p:grpSpPr>
          <p:sp>
            <p:nvSpPr>
              <p:cNvPr id="229" name="Freeform 228"/>
              <p:cNvSpPr/>
              <p:nvPr/>
            </p:nvSpPr>
            <p:spPr>
              <a:xfrm>
                <a:off x="4279870" y="3753399"/>
                <a:ext cx="481473" cy="702093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Freeform 229"/>
              <p:cNvSpPr/>
              <p:nvPr/>
            </p:nvSpPr>
            <p:spPr>
              <a:xfrm flipH="1">
                <a:off x="4929922" y="3753399"/>
                <a:ext cx="455037" cy="702093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Rounded Rectangle 230"/>
              <p:cNvSpPr/>
              <p:nvPr/>
            </p:nvSpPr>
            <p:spPr>
              <a:xfrm>
                <a:off x="4344875" y="1282295"/>
                <a:ext cx="1040084" cy="2601113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" name="Group 29"/>
              <p:cNvGrpSpPr/>
              <p:nvPr/>
            </p:nvGrpSpPr>
            <p:grpSpPr>
              <a:xfrm rot="574937">
                <a:off x="4543624" y="1052736"/>
                <a:ext cx="887825" cy="296860"/>
                <a:chOff x="2508413" y="1304538"/>
                <a:chExt cx="1122145" cy="559812"/>
              </a:xfrm>
            </p:grpSpPr>
            <p:sp>
              <p:nvSpPr>
                <p:cNvPr id="235" name="Freeform 234"/>
                <p:cNvSpPr/>
                <p:nvPr/>
              </p:nvSpPr>
              <p:spPr>
                <a:xfrm>
                  <a:off x="2771800" y="1304538"/>
                  <a:ext cx="584643" cy="537121"/>
                </a:xfrm>
                <a:custGeom>
                  <a:avLst/>
                  <a:gdLst>
                    <a:gd name="connsiteX0" fmla="*/ 12492 w 687049"/>
                    <a:gd name="connsiteY0" fmla="*/ 484682 h 484682"/>
                    <a:gd name="connsiteX1" fmla="*/ 57462 w 687049"/>
                    <a:gd name="connsiteY1" fmla="*/ 34977 h 484682"/>
                    <a:gd name="connsiteX2" fmla="*/ 357265 w 687049"/>
                    <a:gd name="connsiteY2" fmla="*/ 274820 h 484682"/>
                    <a:gd name="connsiteX3" fmla="*/ 582118 w 687049"/>
                    <a:gd name="connsiteY3" fmla="*/ 49968 h 484682"/>
                    <a:gd name="connsiteX4" fmla="*/ 687049 w 687049"/>
                    <a:gd name="connsiteY4" fmla="*/ 424722 h 484682"/>
                    <a:gd name="connsiteX0" fmla="*/ 12492 w 687049"/>
                    <a:gd name="connsiteY0" fmla="*/ 560929 h 560929"/>
                    <a:gd name="connsiteX1" fmla="*/ 57462 w 687049"/>
                    <a:gd name="connsiteY1" fmla="*/ 111224 h 560929"/>
                    <a:gd name="connsiteX2" fmla="*/ 357265 w 687049"/>
                    <a:gd name="connsiteY2" fmla="*/ 351067 h 560929"/>
                    <a:gd name="connsiteX3" fmla="*/ 607223 w 687049"/>
                    <a:gd name="connsiteY3" fmla="*/ 24984 h 560929"/>
                    <a:gd name="connsiteX4" fmla="*/ 687049 w 687049"/>
                    <a:gd name="connsiteY4" fmla="*/ 500969 h 560929"/>
                    <a:gd name="connsiteX0" fmla="*/ 6246 w 680803"/>
                    <a:gd name="connsiteY0" fmla="*/ 570921 h 570921"/>
                    <a:gd name="connsiteX1" fmla="*/ 96921 w 680803"/>
                    <a:gd name="connsiteY1" fmla="*/ 34977 h 570921"/>
                    <a:gd name="connsiteX2" fmla="*/ 351019 w 680803"/>
                    <a:gd name="connsiteY2" fmla="*/ 361059 h 570921"/>
                    <a:gd name="connsiteX3" fmla="*/ 600977 w 680803"/>
                    <a:gd name="connsiteY3" fmla="*/ 34976 h 570921"/>
                    <a:gd name="connsiteX4" fmla="*/ 680803 w 680803"/>
                    <a:gd name="connsiteY4" fmla="*/ 510961 h 570921"/>
                    <a:gd name="connsiteX0" fmla="*/ 6246 w 680803"/>
                    <a:gd name="connsiteY0" fmla="*/ 589264 h 589264"/>
                    <a:gd name="connsiteX1" fmla="*/ 96921 w 680803"/>
                    <a:gd name="connsiteY1" fmla="*/ 53320 h 589264"/>
                    <a:gd name="connsiteX2" fmla="*/ 384953 w 680803"/>
                    <a:gd name="connsiteY2" fmla="*/ 269344 h 589264"/>
                    <a:gd name="connsiteX3" fmla="*/ 600977 w 680803"/>
                    <a:gd name="connsiteY3" fmla="*/ 53319 h 589264"/>
                    <a:gd name="connsiteX4" fmla="*/ 680803 w 680803"/>
                    <a:gd name="connsiteY4" fmla="*/ 529304 h 589264"/>
                    <a:gd name="connsiteX0" fmla="*/ 6246 w 722293"/>
                    <a:gd name="connsiteY0" fmla="*/ 589264 h 589264"/>
                    <a:gd name="connsiteX1" fmla="*/ 96921 w 722293"/>
                    <a:gd name="connsiteY1" fmla="*/ 53320 h 589264"/>
                    <a:gd name="connsiteX2" fmla="*/ 384953 w 722293"/>
                    <a:gd name="connsiteY2" fmla="*/ 269344 h 589264"/>
                    <a:gd name="connsiteX3" fmla="*/ 672985 w 722293"/>
                    <a:gd name="connsiteY3" fmla="*/ 53320 h 589264"/>
                    <a:gd name="connsiteX4" fmla="*/ 680803 w 722293"/>
                    <a:gd name="connsiteY4" fmla="*/ 529304 h 589264"/>
                    <a:gd name="connsiteX0" fmla="*/ 6246 w 817001"/>
                    <a:gd name="connsiteY0" fmla="*/ 589264 h 589264"/>
                    <a:gd name="connsiteX1" fmla="*/ 96921 w 817001"/>
                    <a:gd name="connsiteY1" fmla="*/ 53320 h 589264"/>
                    <a:gd name="connsiteX2" fmla="*/ 384953 w 817001"/>
                    <a:gd name="connsiteY2" fmla="*/ 269344 h 589264"/>
                    <a:gd name="connsiteX3" fmla="*/ 672985 w 817001"/>
                    <a:gd name="connsiteY3" fmla="*/ 53320 h 589264"/>
                    <a:gd name="connsiteX4" fmla="*/ 817001 w 817001"/>
                    <a:gd name="connsiteY4" fmla="*/ 485368 h 589264"/>
                    <a:gd name="connsiteX0" fmla="*/ 6246 w 744993"/>
                    <a:gd name="connsiteY0" fmla="*/ 595951 h 636071"/>
                    <a:gd name="connsiteX1" fmla="*/ 96921 w 744993"/>
                    <a:gd name="connsiteY1" fmla="*/ 60007 h 636071"/>
                    <a:gd name="connsiteX2" fmla="*/ 384953 w 744993"/>
                    <a:gd name="connsiteY2" fmla="*/ 276031 h 636071"/>
                    <a:gd name="connsiteX3" fmla="*/ 672985 w 744993"/>
                    <a:gd name="connsiteY3" fmla="*/ 60007 h 636071"/>
                    <a:gd name="connsiteX4" fmla="*/ 744993 w 744993"/>
                    <a:gd name="connsiteY4" fmla="*/ 636071 h 636071"/>
                    <a:gd name="connsiteX0" fmla="*/ 6246 w 726326"/>
                    <a:gd name="connsiteY0" fmla="*/ 636072 h 636072"/>
                    <a:gd name="connsiteX1" fmla="*/ 78254 w 726326"/>
                    <a:gd name="connsiteY1" fmla="*/ 60007 h 636072"/>
                    <a:gd name="connsiteX2" fmla="*/ 366286 w 726326"/>
                    <a:gd name="connsiteY2" fmla="*/ 276031 h 636072"/>
                    <a:gd name="connsiteX3" fmla="*/ 654318 w 726326"/>
                    <a:gd name="connsiteY3" fmla="*/ 60007 h 636072"/>
                    <a:gd name="connsiteX4" fmla="*/ 726326 w 726326"/>
                    <a:gd name="connsiteY4" fmla="*/ 636071 h 636072"/>
                    <a:gd name="connsiteX0" fmla="*/ 6246 w 726326"/>
                    <a:gd name="connsiteY0" fmla="*/ 682078 h 682078"/>
                    <a:gd name="connsiteX1" fmla="*/ 78254 w 726326"/>
                    <a:gd name="connsiteY1" fmla="*/ 106013 h 682078"/>
                    <a:gd name="connsiteX2" fmla="*/ 352359 w 726326"/>
                    <a:gd name="connsiteY2" fmla="*/ 46006 h 682078"/>
                    <a:gd name="connsiteX3" fmla="*/ 654318 w 726326"/>
                    <a:gd name="connsiteY3" fmla="*/ 106013 h 682078"/>
                    <a:gd name="connsiteX4" fmla="*/ 726326 w 726326"/>
                    <a:gd name="connsiteY4" fmla="*/ 682077 h 68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6326" h="682078">
                      <a:moveTo>
                        <a:pt x="6246" y="682078"/>
                      </a:moveTo>
                      <a:cubicBezTo>
                        <a:pt x="0" y="474714"/>
                        <a:pt x="20569" y="212025"/>
                        <a:pt x="78254" y="106013"/>
                      </a:cubicBezTo>
                      <a:cubicBezTo>
                        <a:pt x="135939" y="1"/>
                        <a:pt x="256348" y="46006"/>
                        <a:pt x="352359" y="46006"/>
                      </a:cubicBezTo>
                      <a:cubicBezTo>
                        <a:pt x="448370" y="46006"/>
                        <a:pt x="591990" y="1"/>
                        <a:pt x="654318" y="106013"/>
                      </a:cubicBezTo>
                      <a:cubicBezTo>
                        <a:pt x="716646" y="212025"/>
                        <a:pt x="701342" y="507192"/>
                        <a:pt x="726326" y="682077"/>
                      </a:cubicBezTo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6" name="Freeform 235"/>
                <p:cNvSpPr/>
                <p:nvPr/>
              </p:nvSpPr>
              <p:spPr>
                <a:xfrm>
                  <a:off x="2508413" y="1671545"/>
                  <a:ext cx="1122145" cy="192805"/>
                </a:xfrm>
                <a:custGeom>
                  <a:avLst/>
                  <a:gdLst>
                    <a:gd name="connsiteX0" fmla="*/ 0 w 1394086"/>
                    <a:gd name="connsiteY0" fmla="*/ 0 h 244839"/>
                    <a:gd name="connsiteX1" fmla="*/ 344774 w 1394086"/>
                    <a:gd name="connsiteY1" fmla="*/ 209862 h 244839"/>
                    <a:gd name="connsiteX2" fmla="*/ 1079292 w 1394086"/>
                    <a:gd name="connsiteY2" fmla="*/ 209862 h 244839"/>
                    <a:gd name="connsiteX3" fmla="*/ 1394086 w 1394086"/>
                    <a:gd name="connsiteY3" fmla="*/ 0 h 24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086" h="244839">
                      <a:moveTo>
                        <a:pt x="0" y="0"/>
                      </a:moveTo>
                      <a:cubicBezTo>
                        <a:pt x="82446" y="87442"/>
                        <a:pt x="164892" y="174885"/>
                        <a:pt x="344774" y="209862"/>
                      </a:cubicBezTo>
                      <a:cubicBezTo>
                        <a:pt x="524656" y="244839"/>
                        <a:pt x="904407" y="244839"/>
                        <a:pt x="1079292" y="209862"/>
                      </a:cubicBezTo>
                      <a:cubicBezTo>
                        <a:pt x="1254177" y="174885"/>
                        <a:pt x="1324131" y="87442"/>
                        <a:pt x="1394086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1" name="Group 201"/>
            <p:cNvGrpSpPr/>
            <p:nvPr/>
          </p:nvGrpSpPr>
          <p:grpSpPr>
            <a:xfrm>
              <a:off x="4713995" y="1641131"/>
              <a:ext cx="325026" cy="455201"/>
              <a:chOff x="4713995" y="1641131"/>
              <a:chExt cx="325026" cy="455201"/>
            </a:xfrm>
          </p:grpSpPr>
          <p:sp>
            <p:nvSpPr>
              <p:cNvPr id="232" name="Chord 7"/>
              <p:cNvSpPr/>
              <p:nvPr/>
            </p:nvSpPr>
            <p:spPr>
              <a:xfrm>
                <a:off x="4758528" y="1836147"/>
                <a:ext cx="236400" cy="260185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" name="Group 21"/>
              <p:cNvGrpSpPr/>
              <p:nvPr/>
            </p:nvGrpSpPr>
            <p:grpSpPr>
              <a:xfrm>
                <a:off x="4713995" y="1641131"/>
                <a:ext cx="325026" cy="116140"/>
                <a:chOff x="3275856" y="2564904"/>
                <a:chExt cx="360040" cy="216161"/>
              </a:xfrm>
            </p:grpSpPr>
            <p:sp>
              <p:nvSpPr>
                <p:cNvPr id="237" name="Oval 25"/>
                <p:cNvSpPr/>
                <p:nvPr/>
              </p:nvSpPr>
              <p:spPr>
                <a:xfrm>
                  <a:off x="3275856" y="2564904"/>
                  <a:ext cx="51006" cy="2161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8" name="Oval 26"/>
                <p:cNvSpPr/>
                <p:nvPr/>
              </p:nvSpPr>
              <p:spPr>
                <a:xfrm>
                  <a:off x="3584890" y="2564904"/>
                  <a:ext cx="51006" cy="2161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8" name="Group 72"/>
            <p:cNvGrpSpPr/>
            <p:nvPr/>
          </p:nvGrpSpPr>
          <p:grpSpPr>
            <a:xfrm>
              <a:off x="4344876" y="1932347"/>
              <a:ext cx="1051527" cy="568812"/>
              <a:chOff x="7092281" y="2204864"/>
              <a:chExt cx="1164804" cy="630088"/>
            </a:xfrm>
          </p:grpSpPr>
          <p:sp>
            <p:nvSpPr>
              <p:cNvPr id="223" name="Freeform 222"/>
              <p:cNvSpPr/>
              <p:nvPr/>
            </p:nvSpPr>
            <p:spPr>
              <a:xfrm>
                <a:off x="7173814" y="2204864"/>
                <a:ext cx="1008856" cy="630088"/>
              </a:xfrm>
              <a:custGeom>
                <a:avLst/>
                <a:gdLst>
                  <a:gd name="connsiteX0" fmla="*/ 76994 w 1008856"/>
                  <a:gd name="connsiteY0" fmla="*/ 169068 h 831850"/>
                  <a:gd name="connsiteX1" fmla="*/ 486569 w 1008856"/>
                  <a:gd name="connsiteY1" fmla="*/ 2381 h 831850"/>
                  <a:gd name="connsiteX2" fmla="*/ 924719 w 1008856"/>
                  <a:gd name="connsiteY2" fmla="*/ 154781 h 831850"/>
                  <a:gd name="connsiteX3" fmla="*/ 939006 w 1008856"/>
                  <a:gd name="connsiteY3" fmla="*/ 640556 h 831850"/>
                  <a:gd name="connsiteX4" fmla="*/ 505619 w 1008856"/>
                  <a:gd name="connsiteY4" fmla="*/ 831056 h 831850"/>
                  <a:gd name="connsiteX5" fmla="*/ 72231 w 1008856"/>
                  <a:gd name="connsiteY5" fmla="*/ 635793 h 831850"/>
                  <a:gd name="connsiteX6" fmla="*/ 76994 w 1008856"/>
                  <a:gd name="connsiteY6" fmla="*/ 169068 h 83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8856" h="831850">
                    <a:moveTo>
                      <a:pt x="76994" y="169068"/>
                    </a:moveTo>
                    <a:cubicBezTo>
                      <a:pt x="146050" y="63499"/>
                      <a:pt x="345282" y="4762"/>
                      <a:pt x="486569" y="2381"/>
                    </a:cubicBezTo>
                    <a:cubicBezTo>
                      <a:pt x="627856" y="0"/>
                      <a:pt x="849313" y="48419"/>
                      <a:pt x="924719" y="154781"/>
                    </a:cubicBezTo>
                    <a:cubicBezTo>
                      <a:pt x="1000125" y="261144"/>
                      <a:pt x="1008856" y="527844"/>
                      <a:pt x="939006" y="640556"/>
                    </a:cubicBezTo>
                    <a:cubicBezTo>
                      <a:pt x="869156" y="753268"/>
                      <a:pt x="650081" y="831850"/>
                      <a:pt x="505619" y="831056"/>
                    </a:cubicBezTo>
                    <a:cubicBezTo>
                      <a:pt x="361157" y="830262"/>
                      <a:pt x="144462" y="746918"/>
                      <a:pt x="72231" y="635793"/>
                    </a:cubicBezTo>
                    <a:cubicBezTo>
                      <a:pt x="0" y="524668"/>
                      <a:pt x="7938" y="274637"/>
                      <a:pt x="76994" y="169068"/>
                    </a:cubicBezTo>
                    <a:close/>
                  </a:path>
                </a:pathLst>
              </a:custGeom>
              <a:solidFill>
                <a:srgbClr val="99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4" name="Straight Connector 223"/>
              <p:cNvCxnSpPr/>
              <p:nvPr/>
            </p:nvCxnSpPr>
            <p:spPr>
              <a:xfrm flipH="1">
                <a:off x="8134350" y="2328863"/>
                <a:ext cx="104775" cy="428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H="1" flipV="1">
                <a:off x="8167688" y="2586038"/>
                <a:ext cx="89397" cy="121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H="1" flipV="1">
                <a:off x="7103990" y="2362574"/>
                <a:ext cx="111198" cy="2343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H="1">
                <a:off x="7092281" y="2633663"/>
                <a:ext cx="113382" cy="461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Oval 227"/>
              <p:cNvSpPr/>
              <p:nvPr/>
            </p:nvSpPr>
            <p:spPr>
              <a:xfrm>
                <a:off x="7740352" y="2492896"/>
                <a:ext cx="216024" cy="216024"/>
              </a:xfrm>
              <a:prstGeom prst="ellipse">
                <a:avLst/>
              </a:prstGeom>
              <a:solidFill>
                <a:srgbClr val="3333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8" name="Freeform 117"/>
          <p:cNvSpPr/>
          <p:nvPr/>
        </p:nvSpPr>
        <p:spPr>
          <a:xfrm rot="5236512">
            <a:off x="5152241" y="4183906"/>
            <a:ext cx="782348" cy="89854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Freeform 118"/>
          <p:cNvSpPr/>
          <p:nvPr/>
        </p:nvSpPr>
        <p:spPr>
          <a:xfrm rot="16200000" flipH="1">
            <a:off x="8249859" y="4192093"/>
            <a:ext cx="743624" cy="89854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Freeform 110"/>
          <p:cNvSpPr/>
          <p:nvPr/>
        </p:nvSpPr>
        <p:spPr>
          <a:xfrm rot="7430289">
            <a:off x="5419893" y="3338795"/>
            <a:ext cx="782348" cy="89854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Freeform 111"/>
          <p:cNvSpPr/>
          <p:nvPr/>
        </p:nvSpPr>
        <p:spPr>
          <a:xfrm rot="13887224" flipH="1">
            <a:off x="7879603" y="3262455"/>
            <a:ext cx="743624" cy="89854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190"/>
          <p:cNvGrpSpPr/>
          <p:nvPr/>
        </p:nvGrpSpPr>
        <p:grpSpPr>
          <a:xfrm>
            <a:off x="5724129" y="2941969"/>
            <a:ext cx="2664296" cy="4345850"/>
            <a:chOff x="5724129" y="2941969"/>
            <a:chExt cx="2664296" cy="4345850"/>
          </a:xfrm>
        </p:grpSpPr>
        <p:sp>
          <p:nvSpPr>
            <p:cNvPr id="139" name="Chord 138"/>
            <p:cNvSpPr/>
            <p:nvPr/>
          </p:nvSpPr>
          <p:spPr>
            <a:xfrm>
              <a:off x="5724129" y="3445367"/>
              <a:ext cx="2664296" cy="3842452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24"/>
            <p:cNvGrpSpPr/>
            <p:nvPr/>
          </p:nvGrpSpPr>
          <p:grpSpPr>
            <a:xfrm>
              <a:off x="6410997" y="2941969"/>
              <a:ext cx="1290556" cy="1148729"/>
              <a:chOff x="-1009262" y="1732638"/>
              <a:chExt cx="1033010" cy="831187"/>
            </a:xfrm>
            <a:solidFill>
              <a:srgbClr val="FF3300"/>
            </a:solidFill>
          </p:grpSpPr>
          <p:sp>
            <p:nvSpPr>
              <p:cNvPr id="148" name="Freeform 10"/>
              <p:cNvSpPr/>
              <p:nvPr/>
            </p:nvSpPr>
            <p:spPr>
              <a:xfrm>
                <a:off x="-1009262" y="2036176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9" name="Chord 11"/>
              <p:cNvSpPr/>
              <p:nvPr/>
            </p:nvSpPr>
            <p:spPr>
              <a:xfrm>
                <a:off x="-779704" y="1732638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102"/>
            <p:cNvGrpSpPr/>
            <p:nvPr/>
          </p:nvGrpSpPr>
          <p:grpSpPr>
            <a:xfrm>
              <a:off x="5796137" y="4421833"/>
              <a:ext cx="2159844" cy="611668"/>
              <a:chOff x="-404028" y="2818856"/>
              <a:chExt cx="1902832" cy="610144"/>
            </a:xfrm>
          </p:grpSpPr>
          <p:sp>
            <p:nvSpPr>
              <p:cNvPr id="144" name="Freeform 143"/>
              <p:cNvSpPr/>
              <p:nvPr/>
            </p:nvSpPr>
            <p:spPr>
              <a:xfrm>
                <a:off x="-404028" y="2821902"/>
                <a:ext cx="1296144" cy="607098"/>
              </a:xfrm>
              <a:custGeom>
                <a:avLst/>
                <a:gdLst>
                  <a:gd name="connsiteX0" fmla="*/ 179010 w 1524001"/>
                  <a:gd name="connsiteY0" fmla="*/ 74991 h 648306"/>
                  <a:gd name="connsiteX1" fmla="*/ 91924 w 1524001"/>
                  <a:gd name="connsiteY1" fmla="*/ 524934 h 648306"/>
                  <a:gd name="connsiteX2" fmla="*/ 730553 w 1524001"/>
                  <a:gd name="connsiteY2" fmla="*/ 641048 h 648306"/>
                  <a:gd name="connsiteX3" fmla="*/ 1427239 w 1524001"/>
                  <a:gd name="connsiteY3" fmla="*/ 553963 h 648306"/>
                  <a:gd name="connsiteX4" fmla="*/ 1311124 w 1524001"/>
                  <a:gd name="connsiteY4" fmla="*/ 74991 h 648306"/>
                  <a:gd name="connsiteX5" fmla="*/ 730553 w 1524001"/>
                  <a:gd name="connsiteY5" fmla="*/ 104020 h 648306"/>
                  <a:gd name="connsiteX6" fmla="*/ 179010 w 1524001"/>
                  <a:gd name="connsiteY6" fmla="*/ 74991 h 648306"/>
                  <a:gd name="connsiteX0" fmla="*/ 158576 w 1528088"/>
                  <a:gd name="connsiteY0" fmla="*/ 70152 h 684508"/>
                  <a:gd name="connsiteX1" fmla="*/ 96011 w 1528088"/>
                  <a:gd name="connsiteY1" fmla="*/ 561136 h 684508"/>
                  <a:gd name="connsiteX2" fmla="*/ 734640 w 1528088"/>
                  <a:gd name="connsiteY2" fmla="*/ 677250 h 684508"/>
                  <a:gd name="connsiteX3" fmla="*/ 1431326 w 1528088"/>
                  <a:gd name="connsiteY3" fmla="*/ 590165 h 684508"/>
                  <a:gd name="connsiteX4" fmla="*/ 1315211 w 1528088"/>
                  <a:gd name="connsiteY4" fmla="*/ 111193 h 684508"/>
                  <a:gd name="connsiteX5" fmla="*/ 734640 w 1528088"/>
                  <a:gd name="connsiteY5" fmla="*/ 140222 h 684508"/>
                  <a:gd name="connsiteX6" fmla="*/ 158576 w 1528088"/>
                  <a:gd name="connsiteY6" fmla="*/ 70152 h 684508"/>
                  <a:gd name="connsiteX0" fmla="*/ 158576 w 1527337"/>
                  <a:gd name="connsiteY0" fmla="*/ 74991 h 696187"/>
                  <a:gd name="connsiteX1" fmla="*/ 96011 w 1527337"/>
                  <a:gd name="connsiteY1" fmla="*/ 565975 h 696187"/>
                  <a:gd name="connsiteX2" fmla="*/ 734640 w 1527337"/>
                  <a:gd name="connsiteY2" fmla="*/ 682089 h 696187"/>
                  <a:gd name="connsiteX3" fmla="*/ 1431326 w 1527337"/>
                  <a:gd name="connsiteY3" fmla="*/ 595004 h 696187"/>
                  <a:gd name="connsiteX4" fmla="*/ 1310704 w 1527337"/>
                  <a:gd name="connsiteY4" fmla="*/ 74991 h 696187"/>
                  <a:gd name="connsiteX5" fmla="*/ 734640 w 1527337"/>
                  <a:gd name="connsiteY5" fmla="*/ 145061 h 696187"/>
                  <a:gd name="connsiteX6" fmla="*/ 158576 w 1527337"/>
                  <a:gd name="connsiteY6" fmla="*/ 74991 h 696187"/>
                  <a:gd name="connsiteX0" fmla="*/ 168018 w 1536779"/>
                  <a:gd name="connsiteY0" fmla="*/ 74991 h 696187"/>
                  <a:gd name="connsiteX1" fmla="*/ 96011 w 1536779"/>
                  <a:gd name="connsiteY1" fmla="*/ 579048 h 696187"/>
                  <a:gd name="connsiteX2" fmla="*/ 744082 w 1536779"/>
                  <a:gd name="connsiteY2" fmla="*/ 682089 h 696187"/>
                  <a:gd name="connsiteX3" fmla="*/ 1440768 w 1536779"/>
                  <a:gd name="connsiteY3" fmla="*/ 595004 h 696187"/>
                  <a:gd name="connsiteX4" fmla="*/ 1320146 w 1536779"/>
                  <a:gd name="connsiteY4" fmla="*/ 74991 h 696187"/>
                  <a:gd name="connsiteX5" fmla="*/ 744082 w 1536779"/>
                  <a:gd name="connsiteY5" fmla="*/ 145061 h 696187"/>
                  <a:gd name="connsiteX6" fmla="*/ 168018 w 1536779"/>
                  <a:gd name="connsiteY6" fmla="*/ 74991 h 696187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28158"/>
                  <a:gd name="connsiteY0" fmla="*/ 72331 h 679429"/>
                  <a:gd name="connsiteX1" fmla="*/ 96011 w 1428158"/>
                  <a:gd name="connsiteY1" fmla="*/ 576388 h 679429"/>
                  <a:gd name="connsiteX2" fmla="*/ 744082 w 1428158"/>
                  <a:gd name="connsiteY2" fmla="*/ 679429 h 679429"/>
                  <a:gd name="connsiteX3" fmla="*/ 1392155 w 1428158"/>
                  <a:gd name="connsiteY3" fmla="*/ 576388 h 679429"/>
                  <a:gd name="connsiteX4" fmla="*/ 1320146 w 1428158"/>
                  <a:gd name="connsiteY4" fmla="*/ 72331 h 679429"/>
                  <a:gd name="connsiteX5" fmla="*/ 744082 w 1428158"/>
                  <a:gd name="connsiteY5" fmla="*/ 142401 h 679429"/>
                  <a:gd name="connsiteX6" fmla="*/ 168018 w 1428158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0 h 607098"/>
                  <a:gd name="connsiteX1" fmla="*/ 96011 w 1392155"/>
                  <a:gd name="connsiteY1" fmla="*/ 504057 h 607098"/>
                  <a:gd name="connsiteX2" fmla="*/ 744082 w 1392155"/>
                  <a:gd name="connsiteY2" fmla="*/ 607098 h 607098"/>
                  <a:gd name="connsiteX3" fmla="*/ 1392155 w 1392155"/>
                  <a:gd name="connsiteY3" fmla="*/ 504057 h 607098"/>
                  <a:gd name="connsiteX4" fmla="*/ 1320146 w 1392155"/>
                  <a:gd name="connsiteY4" fmla="*/ 0 h 607098"/>
                  <a:gd name="connsiteX5" fmla="*/ 744082 w 1392155"/>
                  <a:gd name="connsiteY5" fmla="*/ 70070 h 607098"/>
                  <a:gd name="connsiteX6" fmla="*/ 168018 w 1392155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6144" h="607098">
                    <a:moveTo>
                      <a:pt x="72007" y="0"/>
                    </a:moveTo>
                    <a:cubicBezTo>
                      <a:pt x="17707" y="145867"/>
                      <a:pt x="33137" y="291630"/>
                      <a:pt x="0" y="504057"/>
                    </a:cubicBezTo>
                    <a:cubicBezTo>
                      <a:pt x="207255" y="593820"/>
                      <a:pt x="432047" y="607098"/>
                      <a:pt x="648071" y="607098"/>
                    </a:cubicBezTo>
                    <a:cubicBezTo>
                      <a:pt x="864095" y="607098"/>
                      <a:pt x="1081269" y="586200"/>
                      <a:pt x="1296144" y="504057"/>
                    </a:cubicBezTo>
                    <a:cubicBezTo>
                      <a:pt x="1285867" y="356018"/>
                      <a:pt x="1244527" y="191587"/>
                      <a:pt x="1224135" y="0"/>
                    </a:cubicBezTo>
                    <a:cubicBezTo>
                      <a:pt x="1148895" y="19109"/>
                      <a:pt x="840092" y="70070"/>
                      <a:pt x="648071" y="70070"/>
                    </a:cubicBezTo>
                    <a:cubicBezTo>
                      <a:pt x="456050" y="70070"/>
                      <a:pt x="219255" y="34349"/>
                      <a:pt x="72007" y="0"/>
                    </a:cubicBezTo>
                    <a:close/>
                  </a:path>
                </a:pathLst>
              </a:custGeom>
              <a:solidFill>
                <a:srgbClr val="99FF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-327456" y="2914106"/>
                <a:ext cx="1150620" cy="86360"/>
              </a:xfrm>
              <a:custGeom>
                <a:avLst/>
                <a:gdLst>
                  <a:gd name="connsiteX0" fmla="*/ 0 w 1150620"/>
                  <a:gd name="connsiteY0" fmla="*/ 15240 h 86360"/>
                  <a:gd name="connsiteX1" fmla="*/ 579120 w 1150620"/>
                  <a:gd name="connsiteY1" fmla="*/ 83820 h 86360"/>
                  <a:gd name="connsiteX2" fmla="*/ 1150620 w 1150620"/>
                  <a:gd name="connsiteY2" fmla="*/ 0 h 8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620" h="86360">
                    <a:moveTo>
                      <a:pt x="0" y="15240"/>
                    </a:moveTo>
                    <a:cubicBezTo>
                      <a:pt x="193675" y="50800"/>
                      <a:pt x="387350" y="86360"/>
                      <a:pt x="579120" y="83820"/>
                    </a:cubicBezTo>
                    <a:cubicBezTo>
                      <a:pt x="770890" y="81280"/>
                      <a:pt x="960755" y="40640"/>
                      <a:pt x="1150620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-380796" y="3264626"/>
                <a:ext cx="1272540" cy="100330"/>
              </a:xfrm>
              <a:custGeom>
                <a:avLst/>
                <a:gdLst>
                  <a:gd name="connsiteX0" fmla="*/ 0 w 1272540"/>
                  <a:gd name="connsiteY0" fmla="*/ 0 h 100330"/>
                  <a:gd name="connsiteX1" fmla="*/ 624840 w 1272540"/>
                  <a:gd name="connsiteY1" fmla="*/ 99060 h 100330"/>
                  <a:gd name="connsiteX2" fmla="*/ 1272540 w 1272540"/>
                  <a:gd name="connsiteY2" fmla="*/ 7620 h 1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2540" h="100330">
                    <a:moveTo>
                      <a:pt x="0" y="0"/>
                    </a:moveTo>
                    <a:cubicBezTo>
                      <a:pt x="206375" y="48895"/>
                      <a:pt x="412750" y="97790"/>
                      <a:pt x="624840" y="99060"/>
                    </a:cubicBezTo>
                    <a:cubicBezTo>
                      <a:pt x="836930" y="100330"/>
                      <a:pt x="1054735" y="53975"/>
                      <a:pt x="1272540" y="762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846024" y="2818856"/>
                <a:ext cx="652780" cy="415290"/>
              </a:xfrm>
              <a:custGeom>
                <a:avLst/>
                <a:gdLst>
                  <a:gd name="connsiteX0" fmla="*/ 53340 w 652780"/>
                  <a:gd name="connsiteY0" fmla="*/ 415290 h 415290"/>
                  <a:gd name="connsiteX1" fmla="*/ 495300 w 652780"/>
                  <a:gd name="connsiteY1" fmla="*/ 240030 h 415290"/>
                  <a:gd name="connsiteX2" fmla="*/ 617220 w 652780"/>
                  <a:gd name="connsiteY2" fmla="*/ 64770 h 415290"/>
                  <a:gd name="connsiteX3" fmla="*/ 281940 w 652780"/>
                  <a:gd name="connsiteY3" fmla="*/ 3810 h 415290"/>
                  <a:gd name="connsiteX4" fmla="*/ 0 w 652780"/>
                  <a:gd name="connsiteY4" fmla="*/ 87630 h 41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2780" h="415290">
                    <a:moveTo>
                      <a:pt x="53340" y="415290"/>
                    </a:moveTo>
                    <a:cubicBezTo>
                      <a:pt x="227330" y="356870"/>
                      <a:pt x="401320" y="298450"/>
                      <a:pt x="495300" y="240030"/>
                    </a:cubicBezTo>
                    <a:cubicBezTo>
                      <a:pt x="589280" y="181610"/>
                      <a:pt x="652780" y="104140"/>
                      <a:pt x="617220" y="64770"/>
                    </a:cubicBezTo>
                    <a:cubicBezTo>
                      <a:pt x="581660" y="25400"/>
                      <a:pt x="384810" y="0"/>
                      <a:pt x="281940" y="3810"/>
                    </a:cubicBezTo>
                    <a:cubicBezTo>
                      <a:pt x="179070" y="7620"/>
                      <a:pt x="89535" y="47625"/>
                      <a:pt x="0" y="8763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3" name="Freeform 142"/>
            <p:cNvSpPr/>
            <p:nvPr/>
          </p:nvSpPr>
          <p:spPr>
            <a:xfrm rot="10800000" flipH="1" flipV="1">
              <a:off x="7210895" y="4551776"/>
              <a:ext cx="745481" cy="96345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755576" y="3356992"/>
            <a:ext cx="2570648" cy="2592288"/>
            <a:chOff x="755576" y="3356992"/>
            <a:chExt cx="2570648" cy="2592288"/>
          </a:xfrm>
        </p:grpSpPr>
        <p:grpSp>
          <p:nvGrpSpPr>
            <p:cNvPr id="8" name="Group 74"/>
            <p:cNvGrpSpPr/>
            <p:nvPr/>
          </p:nvGrpSpPr>
          <p:grpSpPr>
            <a:xfrm>
              <a:off x="1382607" y="5262193"/>
              <a:ext cx="1260168" cy="687087"/>
              <a:chOff x="1747239" y="4398097"/>
              <a:chExt cx="1260168" cy="687087"/>
            </a:xfrm>
          </p:grpSpPr>
          <p:sp>
            <p:nvSpPr>
              <p:cNvPr id="76" name="Freeform 75"/>
              <p:cNvSpPr/>
              <p:nvPr/>
            </p:nvSpPr>
            <p:spPr>
              <a:xfrm flipH="1">
                <a:off x="2467335" y="4398097"/>
                <a:ext cx="540072" cy="68708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1747239" y="4398097"/>
                <a:ext cx="540072" cy="68708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37"/>
            <p:cNvGrpSpPr/>
            <p:nvPr/>
          </p:nvGrpSpPr>
          <p:grpSpPr>
            <a:xfrm>
              <a:off x="755576" y="3356992"/>
              <a:ext cx="2570648" cy="2004982"/>
              <a:chOff x="750827" y="3365187"/>
              <a:chExt cx="2570648" cy="2004982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750827" y="3930009"/>
                <a:ext cx="436798" cy="973579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reeform 73"/>
              <p:cNvSpPr/>
              <p:nvPr/>
            </p:nvSpPr>
            <p:spPr>
              <a:xfrm flipH="1">
                <a:off x="2915817" y="3930009"/>
                <a:ext cx="405658" cy="985117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14" name="Group 186"/>
              <p:cNvGrpSpPr/>
              <p:nvPr/>
            </p:nvGrpSpPr>
            <p:grpSpPr>
              <a:xfrm>
                <a:off x="998489" y="3365187"/>
                <a:ext cx="2089235" cy="2004982"/>
                <a:chOff x="998489" y="3365187"/>
                <a:chExt cx="2089235" cy="2004982"/>
              </a:xfrm>
            </p:grpSpPr>
            <p:grpSp>
              <p:nvGrpSpPr>
                <p:cNvPr id="15" name="Group 56"/>
                <p:cNvGrpSpPr/>
                <p:nvPr/>
              </p:nvGrpSpPr>
              <p:grpSpPr>
                <a:xfrm>
                  <a:off x="998489" y="3365187"/>
                  <a:ext cx="2061344" cy="2004982"/>
                  <a:chOff x="755576" y="2492896"/>
                  <a:chExt cx="2061344" cy="2004982"/>
                </a:xfrm>
              </p:grpSpPr>
              <p:sp>
                <p:nvSpPr>
                  <p:cNvPr id="79" name="Oval 68"/>
                  <p:cNvSpPr/>
                  <p:nvPr/>
                </p:nvSpPr>
                <p:spPr>
                  <a:xfrm>
                    <a:off x="755576" y="2492896"/>
                    <a:ext cx="2061341" cy="2004982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0" name="Freeform 79"/>
                  <p:cNvSpPr/>
                  <p:nvPr/>
                </p:nvSpPr>
                <p:spPr>
                  <a:xfrm>
                    <a:off x="755579" y="2532538"/>
                    <a:ext cx="1030670" cy="763975"/>
                  </a:xfrm>
                  <a:custGeom>
                    <a:avLst/>
                    <a:gdLst>
                      <a:gd name="connsiteX0" fmla="*/ 809468 w 809468"/>
                      <a:gd name="connsiteY0" fmla="*/ 0 h 569626"/>
                      <a:gd name="connsiteX1" fmla="*/ 659567 w 809468"/>
                      <a:gd name="connsiteY1" fmla="*/ 449705 h 569626"/>
                      <a:gd name="connsiteX2" fmla="*/ 0 w 809468"/>
                      <a:gd name="connsiteY2" fmla="*/ 569626 h 569626"/>
                      <a:gd name="connsiteX0" fmla="*/ 886810 w 886810"/>
                      <a:gd name="connsiteY0" fmla="*/ 0 h 584088"/>
                      <a:gd name="connsiteX1" fmla="*/ 736909 w 886810"/>
                      <a:gd name="connsiteY1" fmla="*/ 449705 h 584088"/>
                      <a:gd name="connsiteX2" fmla="*/ 0 w 886810"/>
                      <a:gd name="connsiteY2" fmla="*/ 584088 h 584088"/>
                      <a:gd name="connsiteX0" fmla="*/ 864096 w 880925"/>
                      <a:gd name="connsiteY0" fmla="*/ 0 h 648072"/>
                      <a:gd name="connsiteX1" fmla="*/ 736909 w 880925"/>
                      <a:gd name="connsiteY1" fmla="*/ 513689 h 648072"/>
                      <a:gd name="connsiteX2" fmla="*/ 0 w 880925"/>
                      <a:gd name="connsiteY2" fmla="*/ 648072 h 648072"/>
                      <a:gd name="connsiteX0" fmla="*/ 864096 w 864096"/>
                      <a:gd name="connsiteY0" fmla="*/ 0 h 648072"/>
                      <a:gd name="connsiteX1" fmla="*/ 648073 w 864096"/>
                      <a:gd name="connsiteY1" fmla="*/ 504056 h 648072"/>
                      <a:gd name="connsiteX2" fmla="*/ 0 w 864096"/>
                      <a:gd name="connsiteY2" fmla="*/ 648072 h 648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64096" h="648072">
                        <a:moveTo>
                          <a:pt x="864096" y="0"/>
                        </a:moveTo>
                        <a:cubicBezTo>
                          <a:pt x="856601" y="177383"/>
                          <a:pt x="792089" y="396044"/>
                          <a:pt x="648073" y="504056"/>
                        </a:cubicBezTo>
                        <a:cubicBezTo>
                          <a:pt x="504057" y="612068"/>
                          <a:pt x="262328" y="635580"/>
                          <a:pt x="0" y="648072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1" name="Freeform 80"/>
                  <p:cNvSpPr/>
                  <p:nvPr/>
                </p:nvSpPr>
                <p:spPr>
                  <a:xfrm>
                    <a:off x="883592" y="2532538"/>
                    <a:ext cx="902660" cy="553335"/>
                  </a:xfrm>
                  <a:custGeom>
                    <a:avLst/>
                    <a:gdLst>
                      <a:gd name="connsiteX0" fmla="*/ 794479 w 794479"/>
                      <a:gd name="connsiteY0" fmla="*/ 0 h 429718"/>
                      <a:gd name="connsiteX1" fmla="*/ 464695 w 794479"/>
                      <a:gd name="connsiteY1" fmla="*/ 359764 h 429718"/>
                      <a:gd name="connsiteX2" fmla="*/ 0 w 794479"/>
                      <a:gd name="connsiteY2" fmla="*/ 419725 h 429718"/>
                      <a:gd name="connsiteX0" fmla="*/ 756774 w 756774"/>
                      <a:gd name="connsiteY0" fmla="*/ 0 h 469389"/>
                      <a:gd name="connsiteX1" fmla="*/ 464695 w 756774"/>
                      <a:gd name="connsiteY1" fmla="*/ 393768 h 469389"/>
                      <a:gd name="connsiteX2" fmla="*/ 0 w 756774"/>
                      <a:gd name="connsiteY2" fmla="*/ 453729 h 469389"/>
                      <a:gd name="connsiteX0" fmla="*/ 756774 w 756774"/>
                      <a:gd name="connsiteY0" fmla="*/ 0 h 469389"/>
                      <a:gd name="connsiteX1" fmla="*/ 464695 w 756774"/>
                      <a:gd name="connsiteY1" fmla="*/ 393768 h 469389"/>
                      <a:gd name="connsiteX2" fmla="*/ 0 w 756774"/>
                      <a:gd name="connsiteY2" fmla="*/ 453729 h 469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6774" h="469389">
                        <a:moveTo>
                          <a:pt x="756774" y="0"/>
                        </a:moveTo>
                        <a:cubicBezTo>
                          <a:pt x="659825" y="194242"/>
                          <a:pt x="590824" y="318147"/>
                          <a:pt x="464695" y="393768"/>
                        </a:cubicBezTo>
                        <a:cubicBezTo>
                          <a:pt x="338566" y="469389"/>
                          <a:pt x="166141" y="458725"/>
                          <a:pt x="0" y="453729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2" name="Freeform 81"/>
                  <p:cNvSpPr/>
                  <p:nvPr/>
                </p:nvSpPr>
                <p:spPr>
                  <a:xfrm>
                    <a:off x="1044508" y="2532538"/>
                    <a:ext cx="741742" cy="305150"/>
                  </a:xfrm>
                  <a:custGeom>
                    <a:avLst/>
                    <a:gdLst>
                      <a:gd name="connsiteX0" fmla="*/ 689548 w 689548"/>
                      <a:gd name="connsiteY0" fmla="*/ 0 h 209862"/>
                      <a:gd name="connsiteX1" fmla="*/ 344774 w 689548"/>
                      <a:gd name="connsiteY1" fmla="*/ 164892 h 209862"/>
                      <a:gd name="connsiteX2" fmla="*/ 0 w 689548"/>
                      <a:gd name="connsiteY2" fmla="*/ 209862 h 209862"/>
                      <a:gd name="connsiteX0" fmla="*/ 621863 w 621863"/>
                      <a:gd name="connsiteY0" fmla="*/ 0 h 258856"/>
                      <a:gd name="connsiteX1" fmla="*/ 344774 w 621863"/>
                      <a:gd name="connsiteY1" fmla="*/ 213886 h 258856"/>
                      <a:gd name="connsiteX2" fmla="*/ 0 w 621863"/>
                      <a:gd name="connsiteY2" fmla="*/ 258856 h 258856"/>
                      <a:gd name="connsiteX0" fmla="*/ 621863 w 621863"/>
                      <a:gd name="connsiteY0" fmla="*/ 0 h 258856"/>
                      <a:gd name="connsiteX1" fmla="*/ 344774 w 621863"/>
                      <a:gd name="connsiteY1" fmla="*/ 213886 h 258856"/>
                      <a:gd name="connsiteX2" fmla="*/ 0 w 621863"/>
                      <a:gd name="connsiteY2" fmla="*/ 258856 h 2588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21863" h="258856">
                        <a:moveTo>
                          <a:pt x="621863" y="0"/>
                        </a:moveTo>
                        <a:cubicBezTo>
                          <a:pt x="580683" y="91052"/>
                          <a:pt x="448418" y="170743"/>
                          <a:pt x="344774" y="213886"/>
                        </a:cubicBezTo>
                        <a:cubicBezTo>
                          <a:pt x="241130" y="257029"/>
                          <a:pt x="114924" y="253859"/>
                          <a:pt x="0" y="258856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3" name="Freeform 82"/>
                  <p:cNvSpPr/>
                  <p:nvPr/>
                </p:nvSpPr>
                <p:spPr>
                  <a:xfrm flipH="1">
                    <a:off x="1786248" y="2532538"/>
                    <a:ext cx="1030672" cy="763975"/>
                  </a:xfrm>
                  <a:custGeom>
                    <a:avLst/>
                    <a:gdLst>
                      <a:gd name="connsiteX0" fmla="*/ 809468 w 809468"/>
                      <a:gd name="connsiteY0" fmla="*/ 0 h 569626"/>
                      <a:gd name="connsiteX1" fmla="*/ 659567 w 809468"/>
                      <a:gd name="connsiteY1" fmla="*/ 449705 h 569626"/>
                      <a:gd name="connsiteX2" fmla="*/ 0 w 809468"/>
                      <a:gd name="connsiteY2" fmla="*/ 569626 h 569626"/>
                      <a:gd name="connsiteX0" fmla="*/ 886810 w 886810"/>
                      <a:gd name="connsiteY0" fmla="*/ 0 h 584088"/>
                      <a:gd name="connsiteX1" fmla="*/ 736909 w 886810"/>
                      <a:gd name="connsiteY1" fmla="*/ 449705 h 584088"/>
                      <a:gd name="connsiteX2" fmla="*/ 0 w 886810"/>
                      <a:gd name="connsiteY2" fmla="*/ 584088 h 584088"/>
                      <a:gd name="connsiteX0" fmla="*/ 864096 w 880925"/>
                      <a:gd name="connsiteY0" fmla="*/ 0 h 648072"/>
                      <a:gd name="connsiteX1" fmla="*/ 736909 w 880925"/>
                      <a:gd name="connsiteY1" fmla="*/ 513689 h 648072"/>
                      <a:gd name="connsiteX2" fmla="*/ 0 w 880925"/>
                      <a:gd name="connsiteY2" fmla="*/ 648072 h 648072"/>
                      <a:gd name="connsiteX0" fmla="*/ 864096 w 864096"/>
                      <a:gd name="connsiteY0" fmla="*/ 0 h 648072"/>
                      <a:gd name="connsiteX1" fmla="*/ 648073 w 864096"/>
                      <a:gd name="connsiteY1" fmla="*/ 504056 h 648072"/>
                      <a:gd name="connsiteX2" fmla="*/ 0 w 864096"/>
                      <a:gd name="connsiteY2" fmla="*/ 648072 h 648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64096" h="648072">
                        <a:moveTo>
                          <a:pt x="864096" y="0"/>
                        </a:moveTo>
                        <a:cubicBezTo>
                          <a:pt x="856601" y="177383"/>
                          <a:pt x="792089" y="396044"/>
                          <a:pt x="648073" y="504056"/>
                        </a:cubicBezTo>
                        <a:cubicBezTo>
                          <a:pt x="504057" y="612068"/>
                          <a:pt x="262328" y="635580"/>
                          <a:pt x="0" y="648072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4" name="Freeform 83"/>
                  <p:cNvSpPr/>
                  <p:nvPr/>
                </p:nvSpPr>
                <p:spPr>
                  <a:xfrm flipH="1">
                    <a:off x="1786250" y="2532538"/>
                    <a:ext cx="902661" cy="553335"/>
                  </a:xfrm>
                  <a:custGeom>
                    <a:avLst/>
                    <a:gdLst>
                      <a:gd name="connsiteX0" fmla="*/ 794479 w 794479"/>
                      <a:gd name="connsiteY0" fmla="*/ 0 h 429718"/>
                      <a:gd name="connsiteX1" fmla="*/ 464695 w 794479"/>
                      <a:gd name="connsiteY1" fmla="*/ 359764 h 429718"/>
                      <a:gd name="connsiteX2" fmla="*/ 0 w 794479"/>
                      <a:gd name="connsiteY2" fmla="*/ 419725 h 429718"/>
                      <a:gd name="connsiteX0" fmla="*/ 756774 w 756774"/>
                      <a:gd name="connsiteY0" fmla="*/ 0 h 469389"/>
                      <a:gd name="connsiteX1" fmla="*/ 464695 w 756774"/>
                      <a:gd name="connsiteY1" fmla="*/ 393768 h 469389"/>
                      <a:gd name="connsiteX2" fmla="*/ 0 w 756774"/>
                      <a:gd name="connsiteY2" fmla="*/ 453729 h 469389"/>
                      <a:gd name="connsiteX0" fmla="*/ 756774 w 756774"/>
                      <a:gd name="connsiteY0" fmla="*/ 0 h 469389"/>
                      <a:gd name="connsiteX1" fmla="*/ 464695 w 756774"/>
                      <a:gd name="connsiteY1" fmla="*/ 393768 h 469389"/>
                      <a:gd name="connsiteX2" fmla="*/ 0 w 756774"/>
                      <a:gd name="connsiteY2" fmla="*/ 453729 h 469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6774" h="469389">
                        <a:moveTo>
                          <a:pt x="756774" y="0"/>
                        </a:moveTo>
                        <a:cubicBezTo>
                          <a:pt x="659825" y="194242"/>
                          <a:pt x="590824" y="318147"/>
                          <a:pt x="464695" y="393768"/>
                        </a:cubicBezTo>
                        <a:cubicBezTo>
                          <a:pt x="338566" y="469389"/>
                          <a:pt x="166141" y="458725"/>
                          <a:pt x="0" y="453729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Freeform 84"/>
                  <p:cNvSpPr/>
                  <p:nvPr/>
                </p:nvSpPr>
                <p:spPr>
                  <a:xfrm flipH="1">
                    <a:off x="1786250" y="2532538"/>
                    <a:ext cx="741742" cy="305150"/>
                  </a:xfrm>
                  <a:custGeom>
                    <a:avLst/>
                    <a:gdLst>
                      <a:gd name="connsiteX0" fmla="*/ 689548 w 689548"/>
                      <a:gd name="connsiteY0" fmla="*/ 0 h 209862"/>
                      <a:gd name="connsiteX1" fmla="*/ 344774 w 689548"/>
                      <a:gd name="connsiteY1" fmla="*/ 164892 h 209862"/>
                      <a:gd name="connsiteX2" fmla="*/ 0 w 689548"/>
                      <a:gd name="connsiteY2" fmla="*/ 209862 h 209862"/>
                      <a:gd name="connsiteX0" fmla="*/ 621863 w 621863"/>
                      <a:gd name="connsiteY0" fmla="*/ 0 h 258856"/>
                      <a:gd name="connsiteX1" fmla="*/ 344774 w 621863"/>
                      <a:gd name="connsiteY1" fmla="*/ 213886 h 258856"/>
                      <a:gd name="connsiteX2" fmla="*/ 0 w 621863"/>
                      <a:gd name="connsiteY2" fmla="*/ 258856 h 258856"/>
                      <a:gd name="connsiteX0" fmla="*/ 621863 w 621863"/>
                      <a:gd name="connsiteY0" fmla="*/ 0 h 258856"/>
                      <a:gd name="connsiteX1" fmla="*/ 344774 w 621863"/>
                      <a:gd name="connsiteY1" fmla="*/ 213886 h 258856"/>
                      <a:gd name="connsiteX2" fmla="*/ 0 w 621863"/>
                      <a:gd name="connsiteY2" fmla="*/ 258856 h 2588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21863" h="258856">
                        <a:moveTo>
                          <a:pt x="621863" y="0"/>
                        </a:moveTo>
                        <a:cubicBezTo>
                          <a:pt x="580683" y="91052"/>
                          <a:pt x="448418" y="170743"/>
                          <a:pt x="344774" y="213886"/>
                        </a:cubicBezTo>
                        <a:cubicBezTo>
                          <a:pt x="241130" y="257029"/>
                          <a:pt x="114924" y="253859"/>
                          <a:pt x="0" y="258856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86" name="Oval 85"/>
                <p:cNvSpPr/>
                <p:nvPr/>
              </p:nvSpPr>
              <p:spPr>
                <a:xfrm>
                  <a:off x="1951950" y="4437112"/>
                  <a:ext cx="171779" cy="169773"/>
                </a:xfrm>
                <a:prstGeom prst="ellipse">
                  <a:avLst/>
                </a:prstGeom>
                <a:solidFill>
                  <a:srgbClr val="C0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6" name="Group 99"/>
                <p:cNvGrpSpPr/>
                <p:nvPr/>
              </p:nvGrpSpPr>
              <p:grpSpPr>
                <a:xfrm>
                  <a:off x="1780980" y="4175254"/>
                  <a:ext cx="486765" cy="204823"/>
                  <a:chOff x="1995445" y="3314205"/>
                  <a:chExt cx="486765" cy="204823"/>
                </a:xfrm>
              </p:grpSpPr>
              <p:sp>
                <p:nvSpPr>
                  <p:cNvPr id="88" name="Oval 87"/>
                  <p:cNvSpPr/>
                  <p:nvPr/>
                </p:nvSpPr>
                <p:spPr>
                  <a:xfrm>
                    <a:off x="1995445" y="3314205"/>
                    <a:ext cx="107004" cy="20482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2375206" y="3314205"/>
                    <a:ext cx="107004" cy="20482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" name="Group 41"/>
                <p:cNvGrpSpPr/>
                <p:nvPr/>
              </p:nvGrpSpPr>
              <p:grpSpPr>
                <a:xfrm>
                  <a:off x="1008970" y="4336638"/>
                  <a:ext cx="2078754" cy="936104"/>
                  <a:chOff x="1043608" y="2780928"/>
                  <a:chExt cx="1872208" cy="1152128"/>
                </a:xfrm>
              </p:grpSpPr>
              <p:sp>
                <p:nvSpPr>
                  <p:cNvPr id="114" name="Freeform 113"/>
                  <p:cNvSpPr/>
                  <p:nvPr/>
                </p:nvSpPr>
                <p:spPr>
                  <a:xfrm>
                    <a:off x="1043608" y="2780928"/>
                    <a:ext cx="1872208" cy="1152128"/>
                  </a:xfrm>
                  <a:custGeom>
                    <a:avLst/>
                    <a:gdLst>
                      <a:gd name="connsiteX0" fmla="*/ 409575 w 2260600"/>
                      <a:gd name="connsiteY0" fmla="*/ 60325 h 1258887"/>
                      <a:gd name="connsiteX1" fmla="*/ 1114425 w 2260600"/>
                      <a:gd name="connsiteY1" fmla="*/ 260350 h 1258887"/>
                      <a:gd name="connsiteX2" fmla="*/ 2047875 w 2260600"/>
                      <a:gd name="connsiteY2" fmla="*/ 88900 h 1258887"/>
                      <a:gd name="connsiteX3" fmla="*/ 2105025 w 2260600"/>
                      <a:gd name="connsiteY3" fmla="*/ 774700 h 1258887"/>
                      <a:gd name="connsiteX4" fmla="*/ 1114425 w 2260600"/>
                      <a:gd name="connsiteY4" fmla="*/ 1231900 h 1258887"/>
                      <a:gd name="connsiteX5" fmla="*/ 152400 w 2260600"/>
                      <a:gd name="connsiteY5" fmla="*/ 612775 h 1258887"/>
                      <a:gd name="connsiteX6" fmla="*/ 200025 w 2260600"/>
                      <a:gd name="connsiteY6" fmla="*/ 88900 h 1258887"/>
                      <a:gd name="connsiteX7" fmla="*/ 409575 w 2260600"/>
                      <a:gd name="connsiteY7" fmla="*/ 60325 h 1258887"/>
                      <a:gd name="connsiteX0" fmla="*/ 200025 w 2260600"/>
                      <a:gd name="connsiteY0" fmla="*/ 85725 h 1255712"/>
                      <a:gd name="connsiteX1" fmla="*/ 1114425 w 2260600"/>
                      <a:gd name="connsiteY1" fmla="*/ 257175 h 1255712"/>
                      <a:gd name="connsiteX2" fmla="*/ 2047875 w 2260600"/>
                      <a:gd name="connsiteY2" fmla="*/ 85725 h 1255712"/>
                      <a:gd name="connsiteX3" fmla="*/ 2105025 w 2260600"/>
                      <a:gd name="connsiteY3" fmla="*/ 771525 h 1255712"/>
                      <a:gd name="connsiteX4" fmla="*/ 1114425 w 2260600"/>
                      <a:gd name="connsiteY4" fmla="*/ 1228725 h 1255712"/>
                      <a:gd name="connsiteX5" fmla="*/ 152400 w 2260600"/>
                      <a:gd name="connsiteY5" fmla="*/ 609600 h 1255712"/>
                      <a:gd name="connsiteX6" fmla="*/ 200025 w 2260600"/>
                      <a:gd name="connsiteY6" fmla="*/ 85725 h 1255712"/>
                      <a:gd name="connsiteX0" fmla="*/ 228217 w 2254961"/>
                      <a:gd name="connsiteY0" fmla="*/ 86493 h 1255712"/>
                      <a:gd name="connsiteX1" fmla="*/ 1108786 w 2254961"/>
                      <a:gd name="connsiteY1" fmla="*/ 257175 h 1255712"/>
                      <a:gd name="connsiteX2" fmla="*/ 2042236 w 2254961"/>
                      <a:gd name="connsiteY2" fmla="*/ 85725 h 1255712"/>
                      <a:gd name="connsiteX3" fmla="*/ 2099386 w 2254961"/>
                      <a:gd name="connsiteY3" fmla="*/ 771525 h 1255712"/>
                      <a:gd name="connsiteX4" fmla="*/ 1108786 w 2254961"/>
                      <a:gd name="connsiteY4" fmla="*/ 1228725 h 1255712"/>
                      <a:gd name="connsiteX5" fmla="*/ 146761 w 2254961"/>
                      <a:gd name="connsiteY5" fmla="*/ 609600 h 1255712"/>
                      <a:gd name="connsiteX6" fmla="*/ 228217 w 2254961"/>
                      <a:gd name="connsiteY6" fmla="*/ 86493 h 1255712"/>
                      <a:gd name="connsiteX0" fmla="*/ 146762 w 2173506"/>
                      <a:gd name="connsiteY0" fmla="*/ 86493 h 1234885"/>
                      <a:gd name="connsiteX1" fmla="*/ 1027331 w 2173506"/>
                      <a:gd name="connsiteY1" fmla="*/ 257175 h 1234885"/>
                      <a:gd name="connsiteX2" fmla="*/ 1960781 w 2173506"/>
                      <a:gd name="connsiteY2" fmla="*/ 85725 h 1234885"/>
                      <a:gd name="connsiteX3" fmla="*/ 2017931 w 2173506"/>
                      <a:gd name="connsiteY3" fmla="*/ 771525 h 1234885"/>
                      <a:gd name="connsiteX4" fmla="*/ 1027331 w 2173506"/>
                      <a:gd name="connsiteY4" fmla="*/ 1228725 h 1234885"/>
                      <a:gd name="connsiteX5" fmla="*/ 146761 w 2173506"/>
                      <a:gd name="connsiteY5" fmla="*/ 734565 h 1234885"/>
                      <a:gd name="connsiteX6" fmla="*/ 146762 w 2173506"/>
                      <a:gd name="connsiteY6" fmla="*/ 86493 h 1234885"/>
                      <a:gd name="connsiteX0" fmla="*/ 146762 w 2177356"/>
                      <a:gd name="connsiteY0" fmla="*/ 86493 h 1100766"/>
                      <a:gd name="connsiteX1" fmla="*/ 1027331 w 2177356"/>
                      <a:gd name="connsiteY1" fmla="*/ 257175 h 1100766"/>
                      <a:gd name="connsiteX2" fmla="*/ 1960781 w 2177356"/>
                      <a:gd name="connsiteY2" fmla="*/ 85725 h 1100766"/>
                      <a:gd name="connsiteX3" fmla="*/ 2017931 w 2177356"/>
                      <a:gd name="connsiteY3" fmla="*/ 771525 h 1100766"/>
                      <a:gd name="connsiteX4" fmla="*/ 1004230 w 2177356"/>
                      <a:gd name="connsiteY4" fmla="*/ 1094606 h 1100766"/>
                      <a:gd name="connsiteX5" fmla="*/ 146761 w 2177356"/>
                      <a:gd name="connsiteY5" fmla="*/ 734565 h 1100766"/>
                      <a:gd name="connsiteX6" fmla="*/ 146762 w 2177356"/>
                      <a:gd name="connsiteY6" fmla="*/ 86493 h 1100766"/>
                      <a:gd name="connsiteX0" fmla="*/ 146762 w 2112834"/>
                      <a:gd name="connsiteY0" fmla="*/ 92334 h 1112448"/>
                      <a:gd name="connsiteX1" fmla="*/ 1027331 w 2112834"/>
                      <a:gd name="connsiteY1" fmla="*/ 263016 h 1112448"/>
                      <a:gd name="connsiteX2" fmla="*/ 1960781 w 2112834"/>
                      <a:gd name="connsiteY2" fmla="*/ 91566 h 1112448"/>
                      <a:gd name="connsiteX3" fmla="*/ 1939650 w 2112834"/>
                      <a:gd name="connsiteY3" fmla="*/ 812415 h 1112448"/>
                      <a:gd name="connsiteX4" fmla="*/ 1004230 w 2112834"/>
                      <a:gd name="connsiteY4" fmla="*/ 1100447 h 1112448"/>
                      <a:gd name="connsiteX5" fmla="*/ 146761 w 2112834"/>
                      <a:gd name="connsiteY5" fmla="*/ 740406 h 1112448"/>
                      <a:gd name="connsiteX6" fmla="*/ 146762 w 2112834"/>
                      <a:gd name="connsiteY6" fmla="*/ 92334 h 1112448"/>
                      <a:gd name="connsiteX0" fmla="*/ 146762 w 2169654"/>
                      <a:gd name="connsiteY0" fmla="*/ 91565 h 1111679"/>
                      <a:gd name="connsiteX1" fmla="*/ 1027331 w 2169654"/>
                      <a:gd name="connsiteY1" fmla="*/ 262247 h 1111679"/>
                      <a:gd name="connsiteX2" fmla="*/ 2017602 w 2169654"/>
                      <a:gd name="connsiteY2" fmla="*/ 91566 h 1111679"/>
                      <a:gd name="connsiteX3" fmla="*/ 1939650 w 2169654"/>
                      <a:gd name="connsiteY3" fmla="*/ 811646 h 1111679"/>
                      <a:gd name="connsiteX4" fmla="*/ 1004230 w 2169654"/>
                      <a:gd name="connsiteY4" fmla="*/ 1099678 h 1111679"/>
                      <a:gd name="connsiteX5" fmla="*/ 146761 w 2169654"/>
                      <a:gd name="connsiteY5" fmla="*/ 739637 h 1111679"/>
                      <a:gd name="connsiteX6" fmla="*/ 146762 w 2169654"/>
                      <a:gd name="connsiteY6" fmla="*/ 91565 h 1111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69654" h="1111679">
                        <a:moveTo>
                          <a:pt x="146762" y="91565"/>
                        </a:moveTo>
                        <a:cubicBezTo>
                          <a:pt x="293524" y="12000"/>
                          <a:pt x="715524" y="262247"/>
                          <a:pt x="1027331" y="262247"/>
                        </a:cubicBezTo>
                        <a:cubicBezTo>
                          <a:pt x="1339138" y="262247"/>
                          <a:pt x="1865549" y="0"/>
                          <a:pt x="2017602" y="91566"/>
                        </a:cubicBezTo>
                        <a:cubicBezTo>
                          <a:pt x="2169655" y="183132"/>
                          <a:pt x="2108545" y="643627"/>
                          <a:pt x="1939650" y="811646"/>
                        </a:cubicBezTo>
                        <a:cubicBezTo>
                          <a:pt x="1770755" y="979665"/>
                          <a:pt x="1303045" y="1111679"/>
                          <a:pt x="1004230" y="1099678"/>
                        </a:cubicBezTo>
                        <a:cubicBezTo>
                          <a:pt x="705415" y="1087677"/>
                          <a:pt x="289672" y="907656"/>
                          <a:pt x="146761" y="739637"/>
                        </a:cubicBezTo>
                        <a:cubicBezTo>
                          <a:pt x="3850" y="571618"/>
                          <a:pt x="0" y="171130"/>
                          <a:pt x="146762" y="91565"/>
                        </a:cubicBezTo>
                        <a:close/>
                      </a:path>
                    </a:pathLst>
                  </a:custGeom>
                  <a:solidFill>
                    <a:srgbClr val="66FF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5" name="Freeform 114"/>
                  <p:cNvSpPr/>
                  <p:nvPr/>
                </p:nvSpPr>
                <p:spPr>
                  <a:xfrm>
                    <a:off x="1115617" y="2924943"/>
                    <a:ext cx="1728192" cy="288033"/>
                  </a:xfrm>
                  <a:custGeom>
                    <a:avLst/>
                    <a:gdLst>
                      <a:gd name="connsiteX0" fmla="*/ 0 w 1724025"/>
                      <a:gd name="connsiteY0" fmla="*/ 9525 h 287337"/>
                      <a:gd name="connsiteX1" fmla="*/ 800100 w 1724025"/>
                      <a:gd name="connsiteY1" fmla="*/ 285750 h 287337"/>
                      <a:gd name="connsiteX2" fmla="*/ 1724025 w 1724025"/>
                      <a:gd name="connsiteY2" fmla="*/ 0 h 287337"/>
                      <a:gd name="connsiteX0" fmla="*/ 0 w 1713309"/>
                      <a:gd name="connsiteY0" fmla="*/ 0 h 351528"/>
                      <a:gd name="connsiteX1" fmla="*/ 789384 w 1713309"/>
                      <a:gd name="connsiteY1" fmla="*/ 342131 h 351528"/>
                      <a:gd name="connsiteX2" fmla="*/ 1713309 w 1713309"/>
                      <a:gd name="connsiteY2" fmla="*/ 56381 h 351528"/>
                      <a:gd name="connsiteX0" fmla="*/ 0 w 1728192"/>
                      <a:gd name="connsiteY0" fmla="*/ 0 h 342131"/>
                      <a:gd name="connsiteX1" fmla="*/ 789384 w 1728192"/>
                      <a:gd name="connsiteY1" fmla="*/ 342131 h 342131"/>
                      <a:gd name="connsiteX2" fmla="*/ 1728192 w 1728192"/>
                      <a:gd name="connsiteY2" fmla="*/ 0 h 342131"/>
                      <a:gd name="connsiteX0" fmla="*/ 0 w 1728192"/>
                      <a:gd name="connsiteY0" fmla="*/ 0 h 288033"/>
                      <a:gd name="connsiteX1" fmla="*/ 792087 w 1728192"/>
                      <a:gd name="connsiteY1" fmla="*/ 288033 h 288033"/>
                      <a:gd name="connsiteX2" fmla="*/ 1728192 w 1728192"/>
                      <a:gd name="connsiteY2" fmla="*/ 0 h 288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28192" h="288033">
                        <a:moveTo>
                          <a:pt x="0" y="0"/>
                        </a:moveTo>
                        <a:cubicBezTo>
                          <a:pt x="256381" y="138906"/>
                          <a:pt x="504055" y="288033"/>
                          <a:pt x="792087" y="288033"/>
                        </a:cubicBezTo>
                        <a:cubicBezTo>
                          <a:pt x="1080119" y="288033"/>
                          <a:pt x="1409898" y="142081"/>
                          <a:pt x="1728192" y="0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6" name="Freeform 115"/>
                  <p:cNvSpPr/>
                  <p:nvPr/>
                </p:nvSpPr>
                <p:spPr>
                  <a:xfrm>
                    <a:off x="1115616" y="3438525"/>
                    <a:ext cx="1656184" cy="360929"/>
                  </a:xfrm>
                  <a:custGeom>
                    <a:avLst/>
                    <a:gdLst>
                      <a:gd name="connsiteX0" fmla="*/ 0 w 1752600"/>
                      <a:gd name="connsiteY0" fmla="*/ 9525 h 268288"/>
                      <a:gd name="connsiteX1" fmla="*/ 809625 w 1752600"/>
                      <a:gd name="connsiteY1" fmla="*/ 266700 h 268288"/>
                      <a:gd name="connsiteX2" fmla="*/ 1752600 w 1752600"/>
                      <a:gd name="connsiteY2" fmla="*/ 0 h 268288"/>
                      <a:gd name="connsiteX0" fmla="*/ 0 w 1752600"/>
                      <a:gd name="connsiteY0" fmla="*/ 0 h 267589"/>
                      <a:gd name="connsiteX1" fmla="*/ 809625 w 1752600"/>
                      <a:gd name="connsiteY1" fmla="*/ 257175 h 267589"/>
                      <a:gd name="connsiteX2" fmla="*/ 1752600 w 1752600"/>
                      <a:gd name="connsiteY2" fmla="*/ 62483 h 267589"/>
                      <a:gd name="connsiteX0" fmla="*/ 0 w 1752600"/>
                      <a:gd name="connsiteY0" fmla="*/ 0 h 360929"/>
                      <a:gd name="connsiteX1" fmla="*/ 838200 w 1752600"/>
                      <a:gd name="connsiteY1" fmla="*/ 350515 h 360929"/>
                      <a:gd name="connsiteX2" fmla="*/ 1752600 w 1752600"/>
                      <a:gd name="connsiteY2" fmla="*/ 62483 h 360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52600" h="360929">
                        <a:moveTo>
                          <a:pt x="0" y="0"/>
                        </a:moveTo>
                        <a:cubicBezTo>
                          <a:pt x="258762" y="129381"/>
                          <a:pt x="546100" y="340101"/>
                          <a:pt x="838200" y="350515"/>
                        </a:cubicBezTo>
                        <a:cubicBezTo>
                          <a:pt x="1130300" y="360929"/>
                          <a:pt x="1427162" y="195039"/>
                          <a:pt x="1752600" y="62483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</p:grpSp>
      <p:sp>
        <p:nvSpPr>
          <p:cNvPr id="160" name="Freeform 159"/>
          <p:cNvSpPr/>
          <p:nvPr/>
        </p:nvSpPr>
        <p:spPr>
          <a:xfrm rot="992792">
            <a:off x="5580112" y="3978722"/>
            <a:ext cx="42562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Freeform 161"/>
          <p:cNvSpPr/>
          <p:nvPr/>
        </p:nvSpPr>
        <p:spPr>
          <a:xfrm rot="20934843" flipH="1">
            <a:off x="8117084" y="4049581"/>
            <a:ext cx="456548" cy="12942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Chord 165"/>
          <p:cNvSpPr/>
          <p:nvPr/>
        </p:nvSpPr>
        <p:spPr>
          <a:xfrm>
            <a:off x="5731979" y="3439789"/>
            <a:ext cx="2657657" cy="3832877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24"/>
          <p:cNvGrpSpPr/>
          <p:nvPr/>
        </p:nvGrpSpPr>
        <p:grpSpPr>
          <a:xfrm>
            <a:off x="6417136" y="2937644"/>
            <a:ext cx="1287340" cy="1145866"/>
            <a:chOff x="-1009262" y="1732638"/>
            <a:chExt cx="1033010" cy="831187"/>
          </a:xfrm>
          <a:solidFill>
            <a:srgbClr val="FF3300"/>
          </a:solidFill>
        </p:grpSpPr>
        <p:sp>
          <p:nvSpPr>
            <p:cNvPr id="168" name="Freeform 10"/>
            <p:cNvSpPr/>
            <p:nvPr/>
          </p:nvSpPr>
          <p:spPr>
            <a:xfrm>
              <a:off x="-1009262" y="2036176"/>
              <a:ext cx="1033010" cy="15254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9" name="Chord 11"/>
            <p:cNvSpPr/>
            <p:nvPr/>
          </p:nvSpPr>
          <p:spPr>
            <a:xfrm>
              <a:off x="-779704" y="1732638"/>
              <a:ext cx="573894" cy="831187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158"/>
          <p:cNvGrpSpPr/>
          <p:nvPr/>
        </p:nvGrpSpPr>
        <p:grpSpPr>
          <a:xfrm>
            <a:off x="6680112" y="3925033"/>
            <a:ext cx="714588" cy="275943"/>
            <a:chOff x="5132512" y="2335237"/>
            <a:chExt cx="544272" cy="189915"/>
          </a:xfrm>
        </p:grpSpPr>
        <p:sp>
          <p:nvSpPr>
            <p:cNvPr id="171" name="Oval 170"/>
            <p:cNvSpPr/>
            <p:nvPr/>
          </p:nvSpPr>
          <p:spPr>
            <a:xfrm>
              <a:off x="5132512" y="2335239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Oval 171"/>
            <p:cNvSpPr/>
            <p:nvPr/>
          </p:nvSpPr>
          <p:spPr>
            <a:xfrm>
              <a:off x="5579916" y="2335237"/>
              <a:ext cx="96868" cy="1899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117"/>
          <p:cNvGrpSpPr/>
          <p:nvPr/>
        </p:nvGrpSpPr>
        <p:grpSpPr>
          <a:xfrm>
            <a:off x="5844148" y="4487024"/>
            <a:ext cx="2471420" cy="641894"/>
            <a:chOff x="3355340" y="3538220"/>
            <a:chExt cx="2471420" cy="641894"/>
          </a:xfrm>
        </p:grpSpPr>
        <p:sp>
          <p:nvSpPr>
            <p:cNvPr id="174" name="Freeform 173"/>
            <p:cNvSpPr/>
            <p:nvPr/>
          </p:nvSpPr>
          <p:spPr>
            <a:xfrm>
              <a:off x="3923928" y="3573016"/>
              <a:ext cx="1296144" cy="607098"/>
            </a:xfrm>
            <a:custGeom>
              <a:avLst/>
              <a:gdLst>
                <a:gd name="connsiteX0" fmla="*/ 179010 w 1524001"/>
                <a:gd name="connsiteY0" fmla="*/ 74991 h 648306"/>
                <a:gd name="connsiteX1" fmla="*/ 91924 w 1524001"/>
                <a:gd name="connsiteY1" fmla="*/ 524934 h 648306"/>
                <a:gd name="connsiteX2" fmla="*/ 730553 w 1524001"/>
                <a:gd name="connsiteY2" fmla="*/ 641048 h 648306"/>
                <a:gd name="connsiteX3" fmla="*/ 1427239 w 1524001"/>
                <a:gd name="connsiteY3" fmla="*/ 553963 h 648306"/>
                <a:gd name="connsiteX4" fmla="*/ 1311124 w 1524001"/>
                <a:gd name="connsiteY4" fmla="*/ 74991 h 648306"/>
                <a:gd name="connsiteX5" fmla="*/ 730553 w 1524001"/>
                <a:gd name="connsiteY5" fmla="*/ 104020 h 648306"/>
                <a:gd name="connsiteX6" fmla="*/ 179010 w 1524001"/>
                <a:gd name="connsiteY6" fmla="*/ 74991 h 648306"/>
                <a:gd name="connsiteX0" fmla="*/ 158576 w 1528088"/>
                <a:gd name="connsiteY0" fmla="*/ 70152 h 684508"/>
                <a:gd name="connsiteX1" fmla="*/ 96011 w 1528088"/>
                <a:gd name="connsiteY1" fmla="*/ 561136 h 684508"/>
                <a:gd name="connsiteX2" fmla="*/ 734640 w 1528088"/>
                <a:gd name="connsiteY2" fmla="*/ 677250 h 684508"/>
                <a:gd name="connsiteX3" fmla="*/ 1431326 w 1528088"/>
                <a:gd name="connsiteY3" fmla="*/ 590165 h 684508"/>
                <a:gd name="connsiteX4" fmla="*/ 1315211 w 1528088"/>
                <a:gd name="connsiteY4" fmla="*/ 111193 h 684508"/>
                <a:gd name="connsiteX5" fmla="*/ 734640 w 1528088"/>
                <a:gd name="connsiteY5" fmla="*/ 140222 h 684508"/>
                <a:gd name="connsiteX6" fmla="*/ 158576 w 1528088"/>
                <a:gd name="connsiteY6" fmla="*/ 70152 h 684508"/>
                <a:gd name="connsiteX0" fmla="*/ 158576 w 1527337"/>
                <a:gd name="connsiteY0" fmla="*/ 74991 h 696187"/>
                <a:gd name="connsiteX1" fmla="*/ 96011 w 1527337"/>
                <a:gd name="connsiteY1" fmla="*/ 565975 h 696187"/>
                <a:gd name="connsiteX2" fmla="*/ 734640 w 1527337"/>
                <a:gd name="connsiteY2" fmla="*/ 682089 h 696187"/>
                <a:gd name="connsiteX3" fmla="*/ 1431326 w 1527337"/>
                <a:gd name="connsiteY3" fmla="*/ 595004 h 696187"/>
                <a:gd name="connsiteX4" fmla="*/ 1310704 w 1527337"/>
                <a:gd name="connsiteY4" fmla="*/ 74991 h 696187"/>
                <a:gd name="connsiteX5" fmla="*/ 734640 w 1527337"/>
                <a:gd name="connsiteY5" fmla="*/ 145061 h 696187"/>
                <a:gd name="connsiteX6" fmla="*/ 158576 w 1527337"/>
                <a:gd name="connsiteY6" fmla="*/ 74991 h 696187"/>
                <a:gd name="connsiteX0" fmla="*/ 168018 w 1536779"/>
                <a:gd name="connsiteY0" fmla="*/ 74991 h 696187"/>
                <a:gd name="connsiteX1" fmla="*/ 96011 w 1536779"/>
                <a:gd name="connsiteY1" fmla="*/ 579048 h 696187"/>
                <a:gd name="connsiteX2" fmla="*/ 744082 w 1536779"/>
                <a:gd name="connsiteY2" fmla="*/ 682089 h 696187"/>
                <a:gd name="connsiteX3" fmla="*/ 1440768 w 1536779"/>
                <a:gd name="connsiteY3" fmla="*/ 595004 h 696187"/>
                <a:gd name="connsiteX4" fmla="*/ 1320146 w 1536779"/>
                <a:gd name="connsiteY4" fmla="*/ 74991 h 696187"/>
                <a:gd name="connsiteX5" fmla="*/ 744082 w 1536779"/>
                <a:gd name="connsiteY5" fmla="*/ 145061 h 696187"/>
                <a:gd name="connsiteX6" fmla="*/ 168018 w 1536779"/>
                <a:gd name="connsiteY6" fmla="*/ 74991 h 696187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88166"/>
                <a:gd name="connsiteY0" fmla="*/ 72331 h 679429"/>
                <a:gd name="connsiteX1" fmla="*/ 96011 w 1488166"/>
                <a:gd name="connsiteY1" fmla="*/ 576388 h 679429"/>
                <a:gd name="connsiteX2" fmla="*/ 744082 w 1488166"/>
                <a:gd name="connsiteY2" fmla="*/ 679429 h 679429"/>
                <a:gd name="connsiteX3" fmla="*/ 1392155 w 1488166"/>
                <a:gd name="connsiteY3" fmla="*/ 576388 h 679429"/>
                <a:gd name="connsiteX4" fmla="*/ 1320146 w 1488166"/>
                <a:gd name="connsiteY4" fmla="*/ 72331 h 679429"/>
                <a:gd name="connsiteX5" fmla="*/ 744082 w 1488166"/>
                <a:gd name="connsiteY5" fmla="*/ 142401 h 679429"/>
                <a:gd name="connsiteX6" fmla="*/ 168018 w 1488166"/>
                <a:gd name="connsiteY6" fmla="*/ 72331 h 679429"/>
                <a:gd name="connsiteX0" fmla="*/ 168018 w 1428158"/>
                <a:gd name="connsiteY0" fmla="*/ 72331 h 679429"/>
                <a:gd name="connsiteX1" fmla="*/ 96011 w 1428158"/>
                <a:gd name="connsiteY1" fmla="*/ 576388 h 679429"/>
                <a:gd name="connsiteX2" fmla="*/ 744082 w 1428158"/>
                <a:gd name="connsiteY2" fmla="*/ 679429 h 679429"/>
                <a:gd name="connsiteX3" fmla="*/ 1392155 w 1428158"/>
                <a:gd name="connsiteY3" fmla="*/ 576388 h 679429"/>
                <a:gd name="connsiteX4" fmla="*/ 1320146 w 1428158"/>
                <a:gd name="connsiteY4" fmla="*/ 72331 h 679429"/>
                <a:gd name="connsiteX5" fmla="*/ 744082 w 1428158"/>
                <a:gd name="connsiteY5" fmla="*/ 142401 h 679429"/>
                <a:gd name="connsiteX6" fmla="*/ 168018 w 1428158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72331 h 679429"/>
                <a:gd name="connsiteX1" fmla="*/ 96011 w 1392155"/>
                <a:gd name="connsiteY1" fmla="*/ 576388 h 679429"/>
                <a:gd name="connsiteX2" fmla="*/ 744082 w 1392155"/>
                <a:gd name="connsiteY2" fmla="*/ 679429 h 679429"/>
                <a:gd name="connsiteX3" fmla="*/ 1392155 w 1392155"/>
                <a:gd name="connsiteY3" fmla="*/ 576388 h 679429"/>
                <a:gd name="connsiteX4" fmla="*/ 1320146 w 1392155"/>
                <a:gd name="connsiteY4" fmla="*/ 72331 h 679429"/>
                <a:gd name="connsiteX5" fmla="*/ 744082 w 1392155"/>
                <a:gd name="connsiteY5" fmla="*/ 142401 h 679429"/>
                <a:gd name="connsiteX6" fmla="*/ 168018 w 1392155"/>
                <a:gd name="connsiteY6" fmla="*/ 72331 h 679429"/>
                <a:gd name="connsiteX0" fmla="*/ 168018 w 1392155"/>
                <a:gd name="connsiteY0" fmla="*/ 0 h 607098"/>
                <a:gd name="connsiteX1" fmla="*/ 96011 w 1392155"/>
                <a:gd name="connsiteY1" fmla="*/ 504057 h 607098"/>
                <a:gd name="connsiteX2" fmla="*/ 744082 w 1392155"/>
                <a:gd name="connsiteY2" fmla="*/ 607098 h 607098"/>
                <a:gd name="connsiteX3" fmla="*/ 1392155 w 1392155"/>
                <a:gd name="connsiteY3" fmla="*/ 504057 h 607098"/>
                <a:gd name="connsiteX4" fmla="*/ 1320146 w 1392155"/>
                <a:gd name="connsiteY4" fmla="*/ 0 h 607098"/>
                <a:gd name="connsiteX5" fmla="*/ 744082 w 1392155"/>
                <a:gd name="connsiteY5" fmla="*/ 70070 h 607098"/>
                <a:gd name="connsiteX6" fmla="*/ 168018 w 1392155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  <a:gd name="connsiteX0" fmla="*/ 72007 w 1296144"/>
                <a:gd name="connsiteY0" fmla="*/ 0 h 607098"/>
                <a:gd name="connsiteX1" fmla="*/ 0 w 1296144"/>
                <a:gd name="connsiteY1" fmla="*/ 504057 h 607098"/>
                <a:gd name="connsiteX2" fmla="*/ 648071 w 1296144"/>
                <a:gd name="connsiteY2" fmla="*/ 607098 h 607098"/>
                <a:gd name="connsiteX3" fmla="*/ 1296144 w 1296144"/>
                <a:gd name="connsiteY3" fmla="*/ 504057 h 607098"/>
                <a:gd name="connsiteX4" fmla="*/ 1224135 w 1296144"/>
                <a:gd name="connsiteY4" fmla="*/ 0 h 607098"/>
                <a:gd name="connsiteX5" fmla="*/ 648071 w 1296144"/>
                <a:gd name="connsiteY5" fmla="*/ 70070 h 607098"/>
                <a:gd name="connsiteX6" fmla="*/ 72007 w 1296144"/>
                <a:gd name="connsiteY6" fmla="*/ 0 h 60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4" h="607098">
                  <a:moveTo>
                    <a:pt x="72007" y="0"/>
                  </a:moveTo>
                  <a:cubicBezTo>
                    <a:pt x="17707" y="145867"/>
                    <a:pt x="33137" y="291630"/>
                    <a:pt x="0" y="504057"/>
                  </a:cubicBezTo>
                  <a:cubicBezTo>
                    <a:pt x="207255" y="593820"/>
                    <a:pt x="432047" y="607098"/>
                    <a:pt x="648071" y="607098"/>
                  </a:cubicBezTo>
                  <a:cubicBezTo>
                    <a:pt x="864095" y="607098"/>
                    <a:pt x="1081269" y="586200"/>
                    <a:pt x="1296144" y="504057"/>
                  </a:cubicBezTo>
                  <a:cubicBezTo>
                    <a:pt x="1285867" y="356018"/>
                    <a:pt x="1244527" y="191587"/>
                    <a:pt x="1224135" y="0"/>
                  </a:cubicBezTo>
                  <a:cubicBezTo>
                    <a:pt x="1148895" y="19109"/>
                    <a:pt x="840092" y="70070"/>
                    <a:pt x="648071" y="70070"/>
                  </a:cubicBezTo>
                  <a:cubicBezTo>
                    <a:pt x="456050" y="70070"/>
                    <a:pt x="219255" y="34349"/>
                    <a:pt x="72007" y="0"/>
                  </a:cubicBezTo>
                  <a:close/>
                </a:path>
              </a:pathLst>
            </a:custGeom>
            <a:solidFill>
              <a:srgbClr val="99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4000500" y="3665220"/>
              <a:ext cx="1150620" cy="86360"/>
            </a:xfrm>
            <a:custGeom>
              <a:avLst/>
              <a:gdLst>
                <a:gd name="connsiteX0" fmla="*/ 0 w 1150620"/>
                <a:gd name="connsiteY0" fmla="*/ 15240 h 86360"/>
                <a:gd name="connsiteX1" fmla="*/ 579120 w 1150620"/>
                <a:gd name="connsiteY1" fmla="*/ 83820 h 86360"/>
                <a:gd name="connsiteX2" fmla="*/ 1150620 w 1150620"/>
                <a:gd name="connsiteY2" fmla="*/ 0 h 8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620" h="86360">
                  <a:moveTo>
                    <a:pt x="0" y="15240"/>
                  </a:moveTo>
                  <a:cubicBezTo>
                    <a:pt x="193675" y="50800"/>
                    <a:pt x="387350" y="86360"/>
                    <a:pt x="579120" y="83820"/>
                  </a:cubicBezTo>
                  <a:cubicBezTo>
                    <a:pt x="770890" y="81280"/>
                    <a:pt x="960755" y="40640"/>
                    <a:pt x="115062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3947160" y="4015740"/>
              <a:ext cx="1272540" cy="100330"/>
            </a:xfrm>
            <a:custGeom>
              <a:avLst/>
              <a:gdLst>
                <a:gd name="connsiteX0" fmla="*/ 0 w 1272540"/>
                <a:gd name="connsiteY0" fmla="*/ 0 h 100330"/>
                <a:gd name="connsiteX1" fmla="*/ 624840 w 1272540"/>
                <a:gd name="connsiteY1" fmla="*/ 99060 h 100330"/>
                <a:gd name="connsiteX2" fmla="*/ 1272540 w 1272540"/>
                <a:gd name="connsiteY2" fmla="*/ 7620 h 10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2540" h="100330">
                  <a:moveTo>
                    <a:pt x="0" y="0"/>
                  </a:moveTo>
                  <a:cubicBezTo>
                    <a:pt x="206375" y="48895"/>
                    <a:pt x="412750" y="97790"/>
                    <a:pt x="624840" y="99060"/>
                  </a:cubicBezTo>
                  <a:cubicBezTo>
                    <a:pt x="836930" y="100330"/>
                    <a:pt x="1054735" y="53975"/>
                    <a:pt x="1272540" y="762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3355340" y="3538220"/>
              <a:ext cx="614680" cy="454660"/>
            </a:xfrm>
            <a:custGeom>
              <a:avLst/>
              <a:gdLst>
                <a:gd name="connsiteX0" fmla="*/ 614680 w 614680"/>
                <a:gd name="connsiteY0" fmla="*/ 157480 h 454660"/>
                <a:gd name="connsiteX1" fmla="*/ 325120 w 614680"/>
                <a:gd name="connsiteY1" fmla="*/ 43180 h 454660"/>
                <a:gd name="connsiteX2" fmla="*/ 20320 w 614680"/>
                <a:gd name="connsiteY2" fmla="*/ 35560 h 454660"/>
                <a:gd name="connsiteX3" fmla="*/ 203200 w 614680"/>
                <a:gd name="connsiteY3" fmla="*/ 256540 h 454660"/>
                <a:gd name="connsiteX4" fmla="*/ 591820 w 614680"/>
                <a:gd name="connsiteY4" fmla="*/ 454660 h 45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680" h="454660">
                  <a:moveTo>
                    <a:pt x="614680" y="157480"/>
                  </a:moveTo>
                  <a:cubicBezTo>
                    <a:pt x="519430" y="110490"/>
                    <a:pt x="424180" y="63500"/>
                    <a:pt x="325120" y="43180"/>
                  </a:cubicBezTo>
                  <a:cubicBezTo>
                    <a:pt x="226060" y="22860"/>
                    <a:pt x="40640" y="0"/>
                    <a:pt x="20320" y="35560"/>
                  </a:cubicBezTo>
                  <a:cubicBezTo>
                    <a:pt x="0" y="71120"/>
                    <a:pt x="107950" y="186690"/>
                    <a:pt x="203200" y="256540"/>
                  </a:cubicBezTo>
                  <a:cubicBezTo>
                    <a:pt x="298450" y="326390"/>
                    <a:pt x="445135" y="390525"/>
                    <a:pt x="591820" y="45466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5173980" y="3569970"/>
              <a:ext cx="652780" cy="415290"/>
            </a:xfrm>
            <a:custGeom>
              <a:avLst/>
              <a:gdLst>
                <a:gd name="connsiteX0" fmla="*/ 53340 w 652780"/>
                <a:gd name="connsiteY0" fmla="*/ 415290 h 415290"/>
                <a:gd name="connsiteX1" fmla="*/ 495300 w 652780"/>
                <a:gd name="connsiteY1" fmla="*/ 240030 h 415290"/>
                <a:gd name="connsiteX2" fmla="*/ 617220 w 652780"/>
                <a:gd name="connsiteY2" fmla="*/ 64770 h 415290"/>
                <a:gd name="connsiteX3" fmla="*/ 281940 w 652780"/>
                <a:gd name="connsiteY3" fmla="*/ 3810 h 415290"/>
                <a:gd name="connsiteX4" fmla="*/ 0 w 652780"/>
                <a:gd name="connsiteY4" fmla="*/ 87630 h 4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780" h="415290">
                  <a:moveTo>
                    <a:pt x="53340" y="415290"/>
                  </a:moveTo>
                  <a:cubicBezTo>
                    <a:pt x="227330" y="356870"/>
                    <a:pt x="401320" y="298450"/>
                    <a:pt x="495300" y="240030"/>
                  </a:cubicBezTo>
                  <a:cubicBezTo>
                    <a:pt x="589280" y="181610"/>
                    <a:pt x="652780" y="104140"/>
                    <a:pt x="617220" y="64770"/>
                  </a:cubicBezTo>
                  <a:cubicBezTo>
                    <a:pt x="581660" y="25400"/>
                    <a:pt x="384810" y="0"/>
                    <a:pt x="281940" y="3810"/>
                  </a:cubicBezTo>
                  <a:cubicBezTo>
                    <a:pt x="179070" y="7620"/>
                    <a:pt x="89535" y="47625"/>
                    <a:pt x="0" y="8763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30"/>
          <p:cNvGrpSpPr/>
          <p:nvPr/>
        </p:nvGrpSpPr>
        <p:grpSpPr>
          <a:xfrm flipV="1">
            <a:off x="6588224" y="4005064"/>
            <a:ext cx="864096" cy="72008"/>
            <a:chOff x="3347864" y="2492896"/>
            <a:chExt cx="665183" cy="144016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30"/>
          <p:cNvGrpSpPr/>
          <p:nvPr/>
        </p:nvGrpSpPr>
        <p:grpSpPr>
          <a:xfrm flipV="1">
            <a:off x="1691680" y="4005064"/>
            <a:ext cx="648072" cy="117727"/>
            <a:chOff x="3347864" y="2492896"/>
            <a:chExt cx="665183" cy="144016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30"/>
          <p:cNvGrpSpPr/>
          <p:nvPr/>
        </p:nvGrpSpPr>
        <p:grpSpPr>
          <a:xfrm flipV="1">
            <a:off x="4615542" y="1484784"/>
            <a:ext cx="504056" cy="103212"/>
            <a:chOff x="3347864" y="2492896"/>
            <a:chExt cx="665183" cy="144016"/>
          </a:xfrm>
        </p:grpSpPr>
        <p:cxnSp>
          <p:nvCxnSpPr>
            <p:cNvPr id="187" name="Straight Connector 186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/>
          <p:cNvGrpSpPr/>
          <p:nvPr/>
        </p:nvGrpSpPr>
        <p:grpSpPr>
          <a:xfrm>
            <a:off x="4211960" y="1052736"/>
            <a:ext cx="1152128" cy="2808312"/>
            <a:chOff x="1043608" y="526309"/>
            <a:chExt cx="1270744" cy="2902691"/>
          </a:xfrm>
        </p:grpSpPr>
        <p:grpSp>
          <p:nvGrpSpPr>
            <p:cNvPr id="190" name="Group 138"/>
            <p:cNvGrpSpPr/>
            <p:nvPr/>
          </p:nvGrpSpPr>
          <p:grpSpPr>
            <a:xfrm>
              <a:off x="1043608" y="526309"/>
              <a:ext cx="1270744" cy="2902691"/>
              <a:chOff x="1043608" y="526309"/>
              <a:chExt cx="1270744" cy="2902691"/>
            </a:xfrm>
          </p:grpSpPr>
          <p:sp>
            <p:nvSpPr>
              <p:cNvPr id="192" name="Rounded Rectangle 191"/>
              <p:cNvSpPr/>
              <p:nvPr/>
            </p:nvSpPr>
            <p:spPr>
              <a:xfrm>
                <a:off x="1205118" y="741978"/>
                <a:ext cx="1109234" cy="2687022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Chord 7"/>
              <p:cNvSpPr/>
              <p:nvPr/>
            </p:nvSpPr>
            <p:spPr>
              <a:xfrm>
                <a:off x="1113957" y="1314122"/>
                <a:ext cx="252117" cy="26877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1363991" y="1112665"/>
                <a:ext cx="49107" cy="1199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5" name="Group 86"/>
              <p:cNvGrpSpPr/>
              <p:nvPr/>
            </p:nvGrpSpPr>
            <p:grpSpPr>
              <a:xfrm>
                <a:off x="1298171" y="526309"/>
                <a:ext cx="946853" cy="306665"/>
                <a:chOff x="2508413" y="1304538"/>
                <a:chExt cx="1122145" cy="559812"/>
              </a:xfrm>
            </p:grpSpPr>
            <p:sp>
              <p:nvSpPr>
                <p:cNvPr id="202" name="Freeform 201"/>
                <p:cNvSpPr/>
                <p:nvPr/>
              </p:nvSpPr>
              <p:spPr>
                <a:xfrm>
                  <a:off x="2771800" y="1304538"/>
                  <a:ext cx="584643" cy="537121"/>
                </a:xfrm>
                <a:custGeom>
                  <a:avLst/>
                  <a:gdLst>
                    <a:gd name="connsiteX0" fmla="*/ 12492 w 687049"/>
                    <a:gd name="connsiteY0" fmla="*/ 484682 h 484682"/>
                    <a:gd name="connsiteX1" fmla="*/ 57462 w 687049"/>
                    <a:gd name="connsiteY1" fmla="*/ 34977 h 484682"/>
                    <a:gd name="connsiteX2" fmla="*/ 357265 w 687049"/>
                    <a:gd name="connsiteY2" fmla="*/ 274820 h 484682"/>
                    <a:gd name="connsiteX3" fmla="*/ 582118 w 687049"/>
                    <a:gd name="connsiteY3" fmla="*/ 49968 h 484682"/>
                    <a:gd name="connsiteX4" fmla="*/ 687049 w 687049"/>
                    <a:gd name="connsiteY4" fmla="*/ 424722 h 484682"/>
                    <a:gd name="connsiteX0" fmla="*/ 12492 w 687049"/>
                    <a:gd name="connsiteY0" fmla="*/ 560929 h 560929"/>
                    <a:gd name="connsiteX1" fmla="*/ 57462 w 687049"/>
                    <a:gd name="connsiteY1" fmla="*/ 111224 h 560929"/>
                    <a:gd name="connsiteX2" fmla="*/ 357265 w 687049"/>
                    <a:gd name="connsiteY2" fmla="*/ 351067 h 560929"/>
                    <a:gd name="connsiteX3" fmla="*/ 607223 w 687049"/>
                    <a:gd name="connsiteY3" fmla="*/ 24984 h 560929"/>
                    <a:gd name="connsiteX4" fmla="*/ 687049 w 687049"/>
                    <a:gd name="connsiteY4" fmla="*/ 500969 h 560929"/>
                    <a:gd name="connsiteX0" fmla="*/ 6246 w 680803"/>
                    <a:gd name="connsiteY0" fmla="*/ 570921 h 570921"/>
                    <a:gd name="connsiteX1" fmla="*/ 96921 w 680803"/>
                    <a:gd name="connsiteY1" fmla="*/ 34977 h 570921"/>
                    <a:gd name="connsiteX2" fmla="*/ 351019 w 680803"/>
                    <a:gd name="connsiteY2" fmla="*/ 361059 h 570921"/>
                    <a:gd name="connsiteX3" fmla="*/ 600977 w 680803"/>
                    <a:gd name="connsiteY3" fmla="*/ 34976 h 570921"/>
                    <a:gd name="connsiteX4" fmla="*/ 680803 w 680803"/>
                    <a:gd name="connsiteY4" fmla="*/ 510961 h 570921"/>
                    <a:gd name="connsiteX0" fmla="*/ 6246 w 680803"/>
                    <a:gd name="connsiteY0" fmla="*/ 589264 h 589264"/>
                    <a:gd name="connsiteX1" fmla="*/ 96921 w 680803"/>
                    <a:gd name="connsiteY1" fmla="*/ 53320 h 589264"/>
                    <a:gd name="connsiteX2" fmla="*/ 384953 w 680803"/>
                    <a:gd name="connsiteY2" fmla="*/ 269344 h 589264"/>
                    <a:gd name="connsiteX3" fmla="*/ 600977 w 680803"/>
                    <a:gd name="connsiteY3" fmla="*/ 53319 h 589264"/>
                    <a:gd name="connsiteX4" fmla="*/ 680803 w 680803"/>
                    <a:gd name="connsiteY4" fmla="*/ 529304 h 589264"/>
                    <a:gd name="connsiteX0" fmla="*/ 6246 w 722293"/>
                    <a:gd name="connsiteY0" fmla="*/ 589264 h 589264"/>
                    <a:gd name="connsiteX1" fmla="*/ 96921 w 722293"/>
                    <a:gd name="connsiteY1" fmla="*/ 53320 h 589264"/>
                    <a:gd name="connsiteX2" fmla="*/ 384953 w 722293"/>
                    <a:gd name="connsiteY2" fmla="*/ 269344 h 589264"/>
                    <a:gd name="connsiteX3" fmla="*/ 672985 w 722293"/>
                    <a:gd name="connsiteY3" fmla="*/ 53320 h 589264"/>
                    <a:gd name="connsiteX4" fmla="*/ 680803 w 722293"/>
                    <a:gd name="connsiteY4" fmla="*/ 529304 h 589264"/>
                    <a:gd name="connsiteX0" fmla="*/ 6246 w 817001"/>
                    <a:gd name="connsiteY0" fmla="*/ 589264 h 589264"/>
                    <a:gd name="connsiteX1" fmla="*/ 96921 w 817001"/>
                    <a:gd name="connsiteY1" fmla="*/ 53320 h 589264"/>
                    <a:gd name="connsiteX2" fmla="*/ 384953 w 817001"/>
                    <a:gd name="connsiteY2" fmla="*/ 269344 h 589264"/>
                    <a:gd name="connsiteX3" fmla="*/ 672985 w 817001"/>
                    <a:gd name="connsiteY3" fmla="*/ 53320 h 589264"/>
                    <a:gd name="connsiteX4" fmla="*/ 817001 w 817001"/>
                    <a:gd name="connsiteY4" fmla="*/ 485368 h 589264"/>
                    <a:gd name="connsiteX0" fmla="*/ 6246 w 744993"/>
                    <a:gd name="connsiteY0" fmla="*/ 595951 h 636071"/>
                    <a:gd name="connsiteX1" fmla="*/ 96921 w 744993"/>
                    <a:gd name="connsiteY1" fmla="*/ 60007 h 636071"/>
                    <a:gd name="connsiteX2" fmla="*/ 384953 w 744993"/>
                    <a:gd name="connsiteY2" fmla="*/ 276031 h 636071"/>
                    <a:gd name="connsiteX3" fmla="*/ 672985 w 744993"/>
                    <a:gd name="connsiteY3" fmla="*/ 60007 h 636071"/>
                    <a:gd name="connsiteX4" fmla="*/ 744993 w 744993"/>
                    <a:gd name="connsiteY4" fmla="*/ 636071 h 636071"/>
                    <a:gd name="connsiteX0" fmla="*/ 6246 w 726326"/>
                    <a:gd name="connsiteY0" fmla="*/ 636072 h 636072"/>
                    <a:gd name="connsiteX1" fmla="*/ 78254 w 726326"/>
                    <a:gd name="connsiteY1" fmla="*/ 60007 h 636072"/>
                    <a:gd name="connsiteX2" fmla="*/ 366286 w 726326"/>
                    <a:gd name="connsiteY2" fmla="*/ 276031 h 636072"/>
                    <a:gd name="connsiteX3" fmla="*/ 654318 w 726326"/>
                    <a:gd name="connsiteY3" fmla="*/ 60007 h 636072"/>
                    <a:gd name="connsiteX4" fmla="*/ 726326 w 726326"/>
                    <a:gd name="connsiteY4" fmla="*/ 636071 h 636072"/>
                    <a:gd name="connsiteX0" fmla="*/ 6246 w 726326"/>
                    <a:gd name="connsiteY0" fmla="*/ 682078 h 682078"/>
                    <a:gd name="connsiteX1" fmla="*/ 78254 w 726326"/>
                    <a:gd name="connsiteY1" fmla="*/ 106013 h 682078"/>
                    <a:gd name="connsiteX2" fmla="*/ 352359 w 726326"/>
                    <a:gd name="connsiteY2" fmla="*/ 46006 h 682078"/>
                    <a:gd name="connsiteX3" fmla="*/ 654318 w 726326"/>
                    <a:gd name="connsiteY3" fmla="*/ 106013 h 682078"/>
                    <a:gd name="connsiteX4" fmla="*/ 726326 w 726326"/>
                    <a:gd name="connsiteY4" fmla="*/ 682077 h 68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6326" h="682078">
                      <a:moveTo>
                        <a:pt x="6246" y="682078"/>
                      </a:moveTo>
                      <a:cubicBezTo>
                        <a:pt x="0" y="474714"/>
                        <a:pt x="20569" y="212025"/>
                        <a:pt x="78254" y="106013"/>
                      </a:cubicBezTo>
                      <a:cubicBezTo>
                        <a:pt x="135939" y="1"/>
                        <a:pt x="256348" y="46006"/>
                        <a:pt x="352359" y="46006"/>
                      </a:cubicBezTo>
                      <a:cubicBezTo>
                        <a:pt x="448370" y="46006"/>
                        <a:pt x="591990" y="1"/>
                        <a:pt x="654318" y="106013"/>
                      </a:cubicBezTo>
                      <a:cubicBezTo>
                        <a:pt x="716646" y="212025"/>
                        <a:pt x="701342" y="507192"/>
                        <a:pt x="726326" y="682077"/>
                      </a:cubicBezTo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Freeform 202"/>
                <p:cNvSpPr/>
                <p:nvPr/>
              </p:nvSpPr>
              <p:spPr>
                <a:xfrm>
                  <a:off x="2508413" y="1671545"/>
                  <a:ext cx="1122145" cy="192805"/>
                </a:xfrm>
                <a:custGeom>
                  <a:avLst/>
                  <a:gdLst>
                    <a:gd name="connsiteX0" fmla="*/ 0 w 1394086"/>
                    <a:gd name="connsiteY0" fmla="*/ 0 h 244839"/>
                    <a:gd name="connsiteX1" fmla="*/ 344774 w 1394086"/>
                    <a:gd name="connsiteY1" fmla="*/ 209862 h 244839"/>
                    <a:gd name="connsiteX2" fmla="*/ 1079292 w 1394086"/>
                    <a:gd name="connsiteY2" fmla="*/ 209862 h 244839"/>
                    <a:gd name="connsiteX3" fmla="*/ 1394086 w 1394086"/>
                    <a:gd name="connsiteY3" fmla="*/ 0 h 24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086" h="244839">
                      <a:moveTo>
                        <a:pt x="0" y="0"/>
                      </a:moveTo>
                      <a:cubicBezTo>
                        <a:pt x="82446" y="87442"/>
                        <a:pt x="164892" y="174885"/>
                        <a:pt x="344774" y="209862"/>
                      </a:cubicBezTo>
                      <a:cubicBezTo>
                        <a:pt x="524656" y="244839"/>
                        <a:pt x="904407" y="244839"/>
                        <a:pt x="1079292" y="209862"/>
                      </a:cubicBezTo>
                      <a:cubicBezTo>
                        <a:pt x="1254177" y="174885"/>
                        <a:pt x="1324131" y="87442"/>
                        <a:pt x="1394086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6" name="Group 89"/>
              <p:cNvGrpSpPr/>
              <p:nvPr/>
            </p:nvGrpSpPr>
            <p:grpSpPr>
              <a:xfrm>
                <a:off x="1043608" y="1419393"/>
                <a:ext cx="1270743" cy="598050"/>
                <a:chOff x="7513267" y="2193200"/>
                <a:chExt cx="1319882" cy="641296"/>
              </a:xfrm>
            </p:grpSpPr>
            <p:sp>
              <p:nvSpPr>
                <p:cNvPr id="199" name="Freeform 198"/>
                <p:cNvSpPr/>
                <p:nvPr/>
              </p:nvSpPr>
              <p:spPr>
                <a:xfrm>
                  <a:off x="7513267" y="2193200"/>
                  <a:ext cx="669402" cy="641296"/>
                </a:xfrm>
                <a:custGeom>
                  <a:avLst/>
                  <a:gdLst>
                    <a:gd name="connsiteX0" fmla="*/ 76994 w 1008856"/>
                    <a:gd name="connsiteY0" fmla="*/ 169068 h 831850"/>
                    <a:gd name="connsiteX1" fmla="*/ 486569 w 1008856"/>
                    <a:gd name="connsiteY1" fmla="*/ 2381 h 831850"/>
                    <a:gd name="connsiteX2" fmla="*/ 924719 w 1008856"/>
                    <a:gd name="connsiteY2" fmla="*/ 154781 h 831850"/>
                    <a:gd name="connsiteX3" fmla="*/ 939006 w 1008856"/>
                    <a:gd name="connsiteY3" fmla="*/ 640556 h 831850"/>
                    <a:gd name="connsiteX4" fmla="*/ 505619 w 1008856"/>
                    <a:gd name="connsiteY4" fmla="*/ 831056 h 831850"/>
                    <a:gd name="connsiteX5" fmla="*/ 72231 w 1008856"/>
                    <a:gd name="connsiteY5" fmla="*/ 635793 h 831850"/>
                    <a:gd name="connsiteX6" fmla="*/ 76994 w 1008856"/>
                    <a:gd name="connsiteY6" fmla="*/ 169068 h 831850"/>
                    <a:gd name="connsiteX0" fmla="*/ 374705 w 948362"/>
                    <a:gd name="connsiteY0" fmla="*/ 276853 h 847248"/>
                    <a:gd name="connsiteX1" fmla="*/ 426075 w 948362"/>
                    <a:gd name="connsiteY1" fmla="*/ 17779 h 847248"/>
                    <a:gd name="connsiteX2" fmla="*/ 864225 w 948362"/>
                    <a:gd name="connsiteY2" fmla="*/ 170179 h 847248"/>
                    <a:gd name="connsiteX3" fmla="*/ 878512 w 948362"/>
                    <a:gd name="connsiteY3" fmla="*/ 655954 h 847248"/>
                    <a:gd name="connsiteX4" fmla="*/ 445125 w 948362"/>
                    <a:gd name="connsiteY4" fmla="*/ 846454 h 847248"/>
                    <a:gd name="connsiteX5" fmla="*/ 11737 w 948362"/>
                    <a:gd name="connsiteY5" fmla="*/ 651191 h 847248"/>
                    <a:gd name="connsiteX6" fmla="*/ 374705 w 948362"/>
                    <a:gd name="connsiteY6" fmla="*/ 276853 h 847248"/>
                    <a:gd name="connsiteX0" fmla="*/ 30217 w 603874"/>
                    <a:gd name="connsiteY0" fmla="*/ 276853 h 846649"/>
                    <a:gd name="connsiteX1" fmla="*/ 81587 w 603874"/>
                    <a:gd name="connsiteY1" fmla="*/ 17779 h 846649"/>
                    <a:gd name="connsiteX2" fmla="*/ 519737 w 603874"/>
                    <a:gd name="connsiteY2" fmla="*/ 170179 h 846649"/>
                    <a:gd name="connsiteX3" fmla="*/ 534024 w 603874"/>
                    <a:gd name="connsiteY3" fmla="*/ 655954 h 846649"/>
                    <a:gd name="connsiteX4" fmla="*/ 100637 w 603874"/>
                    <a:gd name="connsiteY4" fmla="*/ 846454 h 846649"/>
                    <a:gd name="connsiteX5" fmla="*/ 30217 w 603874"/>
                    <a:gd name="connsiteY5" fmla="*/ 657118 h 846649"/>
                    <a:gd name="connsiteX6" fmla="*/ 30217 w 603874"/>
                    <a:gd name="connsiteY6" fmla="*/ 276853 h 846649"/>
                    <a:gd name="connsiteX0" fmla="*/ 8562 w 654227"/>
                    <a:gd name="connsiteY0" fmla="*/ 276854 h 846648"/>
                    <a:gd name="connsiteX1" fmla="*/ 131940 w 654227"/>
                    <a:gd name="connsiteY1" fmla="*/ 17779 h 846648"/>
                    <a:gd name="connsiteX2" fmla="*/ 570090 w 654227"/>
                    <a:gd name="connsiteY2" fmla="*/ 170179 h 846648"/>
                    <a:gd name="connsiteX3" fmla="*/ 584377 w 654227"/>
                    <a:gd name="connsiteY3" fmla="*/ 655954 h 846648"/>
                    <a:gd name="connsiteX4" fmla="*/ 150990 w 654227"/>
                    <a:gd name="connsiteY4" fmla="*/ 846454 h 846648"/>
                    <a:gd name="connsiteX5" fmla="*/ 80570 w 654227"/>
                    <a:gd name="connsiteY5" fmla="*/ 657118 h 846648"/>
                    <a:gd name="connsiteX6" fmla="*/ 8562 w 654227"/>
                    <a:gd name="connsiteY6" fmla="*/ 276854 h 846648"/>
                    <a:gd name="connsiteX0" fmla="*/ 23737 w 669402"/>
                    <a:gd name="connsiteY0" fmla="*/ 276854 h 846648"/>
                    <a:gd name="connsiteX1" fmla="*/ 147115 w 669402"/>
                    <a:gd name="connsiteY1" fmla="*/ 17779 h 846648"/>
                    <a:gd name="connsiteX2" fmla="*/ 585265 w 669402"/>
                    <a:gd name="connsiteY2" fmla="*/ 170179 h 846648"/>
                    <a:gd name="connsiteX3" fmla="*/ 599552 w 669402"/>
                    <a:gd name="connsiteY3" fmla="*/ 655954 h 846648"/>
                    <a:gd name="connsiteX4" fmla="*/ 166165 w 669402"/>
                    <a:gd name="connsiteY4" fmla="*/ 846454 h 846648"/>
                    <a:gd name="connsiteX5" fmla="*/ 23738 w 669402"/>
                    <a:gd name="connsiteY5" fmla="*/ 657118 h 846648"/>
                    <a:gd name="connsiteX6" fmla="*/ 23737 w 669402"/>
                    <a:gd name="connsiteY6" fmla="*/ 276854 h 84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9402" h="846648">
                      <a:moveTo>
                        <a:pt x="23737" y="276854"/>
                      </a:moveTo>
                      <a:cubicBezTo>
                        <a:pt x="44300" y="170297"/>
                        <a:pt x="53527" y="35558"/>
                        <a:pt x="147115" y="17779"/>
                      </a:cubicBezTo>
                      <a:cubicBezTo>
                        <a:pt x="240703" y="0"/>
                        <a:pt x="509859" y="63817"/>
                        <a:pt x="585265" y="170179"/>
                      </a:cubicBezTo>
                      <a:cubicBezTo>
                        <a:pt x="660671" y="276542"/>
                        <a:pt x="669402" y="543242"/>
                        <a:pt x="599552" y="655954"/>
                      </a:cubicBezTo>
                      <a:cubicBezTo>
                        <a:pt x="529702" y="768666"/>
                        <a:pt x="262134" y="846260"/>
                        <a:pt x="166165" y="846454"/>
                      </a:cubicBezTo>
                      <a:cubicBezTo>
                        <a:pt x="70196" y="846648"/>
                        <a:pt x="47476" y="752051"/>
                        <a:pt x="23738" y="657118"/>
                      </a:cubicBezTo>
                      <a:cubicBezTo>
                        <a:pt x="0" y="562185"/>
                        <a:pt x="3174" y="383411"/>
                        <a:pt x="23737" y="276854"/>
                      </a:cubicBezTo>
                      <a:close/>
                    </a:path>
                  </a:pathLst>
                </a:custGeom>
                <a:solidFill>
                  <a:srgbClr val="99FF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00" name="Straight Connector 199"/>
                <p:cNvCxnSpPr/>
                <p:nvPr/>
              </p:nvCxnSpPr>
              <p:spPr>
                <a:xfrm flipH="1">
                  <a:off x="8134351" y="2258888"/>
                  <a:ext cx="698798" cy="11283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 flipH="1" flipV="1">
                  <a:off x="8167689" y="2586039"/>
                  <a:ext cx="665460" cy="3288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7" name="Freeform 196"/>
              <p:cNvSpPr/>
              <p:nvPr/>
            </p:nvSpPr>
            <p:spPr>
              <a:xfrm rot="347112">
                <a:off x="1453565" y="2111000"/>
                <a:ext cx="574183" cy="80582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49011 w 777479"/>
                  <a:gd name="connsiteY0" fmla="*/ 33271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9011" y="33271"/>
                    </a:moveTo>
                    <a:cubicBezTo>
                      <a:pt x="263100" y="78912"/>
                      <a:pt x="267456" y="307229"/>
                      <a:pt x="239713" y="381071"/>
                    </a:cubicBezTo>
                    <a:cubicBezTo>
                      <a:pt x="211970" y="454913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1115616" y="1700808"/>
                <a:ext cx="201457" cy="201457"/>
              </a:xfrm>
              <a:prstGeom prst="ellipse">
                <a:avLst/>
              </a:prstGeom>
              <a:solidFill>
                <a:srgbClr val="3333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91" name="Straight Connector 190"/>
            <p:cNvCxnSpPr/>
            <p:nvPr/>
          </p:nvCxnSpPr>
          <p:spPr>
            <a:xfrm>
              <a:off x="1311959" y="1007016"/>
              <a:ext cx="163697" cy="457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>
            <a:off x="696903" y="3356992"/>
            <a:ext cx="2434937" cy="2139793"/>
            <a:chOff x="2555776" y="3717032"/>
            <a:chExt cx="2434937" cy="2139793"/>
          </a:xfrm>
        </p:grpSpPr>
        <p:grpSp>
          <p:nvGrpSpPr>
            <p:cNvPr id="204" name="Group 124"/>
            <p:cNvGrpSpPr/>
            <p:nvPr/>
          </p:nvGrpSpPr>
          <p:grpSpPr>
            <a:xfrm>
              <a:off x="2555776" y="3717032"/>
              <a:ext cx="2434937" cy="2139793"/>
              <a:chOff x="1619672" y="980728"/>
              <a:chExt cx="2376263" cy="2088233"/>
            </a:xfrm>
          </p:grpSpPr>
          <p:sp>
            <p:nvSpPr>
              <p:cNvPr id="205" name="Oval 68"/>
              <p:cNvSpPr/>
              <p:nvPr/>
            </p:nvSpPr>
            <p:spPr>
              <a:xfrm flipH="1">
                <a:off x="1945254" y="980728"/>
                <a:ext cx="2048044" cy="2088233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Freeform 205"/>
              <p:cNvSpPr/>
              <p:nvPr/>
            </p:nvSpPr>
            <p:spPr>
              <a:xfrm flipH="1">
                <a:off x="2584841" y="1079893"/>
                <a:ext cx="1411094" cy="737820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Freeform 206"/>
              <p:cNvSpPr/>
              <p:nvPr/>
            </p:nvSpPr>
            <p:spPr>
              <a:xfrm flipH="1">
                <a:off x="2584838" y="1063934"/>
                <a:ext cx="1297534" cy="534392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Freeform 207"/>
              <p:cNvSpPr/>
              <p:nvPr/>
            </p:nvSpPr>
            <p:spPr>
              <a:xfrm flipH="1">
                <a:off x="2584840" y="1045134"/>
                <a:ext cx="1152424" cy="294704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1977043" y="1058361"/>
                <a:ext cx="607799" cy="759352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2033824" y="1048339"/>
                <a:ext cx="551016" cy="549986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Freeform 219"/>
              <p:cNvSpPr/>
              <p:nvPr/>
            </p:nvSpPr>
            <p:spPr>
              <a:xfrm>
                <a:off x="2191549" y="1036533"/>
                <a:ext cx="393291" cy="303304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Oval 220"/>
              <p:cNvSpPr/>
              <p:nvPr/>
            </p:nvSpPr>
            <p:spPr>
              <a:xfrm flipH="1">
                <a:off x="1918537" y="2153868"/>
                <a:ext cx="170671" cy="176822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Oval 221"/>
              <p:cNvSpPr/>
              <p:nvPr/>
            </p:nvSpPr>
            <p:spPr>
              <a:xfrm flipH="1">
                <a:off x="2152761" y="1892370"/>
                <a:ext cx="106314" cy="2133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Arc 232"/>
              <p:cNvSpPr/>
              <p:nvPr/>
            </p:nvSpPr>
            <p:spPr>
              <a:xfrm rot="10800000" flipH="1">
                <a:off x="1619672" y="2078435"/>
                <a:ext cx="861103" cy="524983"/>
              </a:xfrm>
              <a:prstGeom prst="arc">
                <a:avLst>
                  <a:gd name="adj1" fmla="val 17169530"/>
                  <a:gd name="adj2" fmla="val 2133873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234" name="Group 121"/>
              <p:cNvGrpSpPr/>
              <p:nvPr/>
            </p:nvGrpSpPr>
            <p:grpSpPr>
              <a:xfrm>
                <a:off x="1872588" y="2024845"/>
                <a:ext cx="2123347" cy="972109"/>
                <a:chOff x="3491880" y="4163690"/>
                <a:chExt cx="3424012" cy="1628129"/>
              </a:xfrm>
            </p:grpSpPr>
            <p:cxnSp>
              <p:nvCxnSpPr>
                <p:cNvPr id="240" name="Straight Connector 239"/>
                <p:cNvCxnSpPr>
                  <a:endCxn id="205" idx="2"/>
                </p:cNvCxnSpPr>
                <p:nvPr/>
              </p:nvCxnSpPr>
              <p:spPr>
                <a:xfrm flipV="1">
                  <a:off x="5089142" y="4163690"/>
                  <a:ext cx="1822498" cy="48406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flipV="1">
                  <a:off x="5101342" y="4465195"/>
                  <a:ext cx="1814550" cy="460877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2" name="Freeform 241"/>
                <p:cNvSpPr/>
                <p:nvPr/>
              </p:nvSpPr>
              <p:spPr>
                <a:xfrm flipH="1">
                  <a:off x="3491880" y="4260814"/>
                  <a:ext cx="1681615" cy="1531005"/>
                </a:xfrm>
                <a:custGeom>
                  <a:avLst/>
                  <a:gdLst>
                    <a:gd name="connsiteX0" fmla="*/ 409575 w 2260600"/>
                    <a:gd name="connsiteY0" fmla="*/ 60325 h 1258887"/>
                    <a:gd name="connsiteX1" fmla="*/ 1114425 w 2260600"/>
                    <a:gd name="connsiteY1" fmla="*/ 260350 h 1258887"/>
                    <a:gd name="connsiteX2" fmla="*/ 2047875 w 2260600"/>
                    <a:gd name="connsiteY2" fmla="*/ 88900 h 1258887"/>
                    <a:gd name="connsiteX3" fmla="*/ 2105025 w 2260600"/>
                    <a:gd name="connsiteY3" fmla="*/ 774700 h 1258887"/>
                    <a:gd name="connsiteX4" fmla="*/ 1114425 w 2260600"/>
                    <a:gd name="connsiteY4" fmla="*/ 1231900 h 1258887"/>
                    <a:gd name="connsiteX5" fmla="*/ 152400 w 2260600"/>
                    <a:gd name="connsiteY5" fmla="*/ 612775 h 1258887"/>
                    <a:gd name="connsiteX6" fmla="*/ 200025 w 2260600"/>
                    <a:gd name="connsiteY6" fmla="*/ 88900 h 1258887"/>
                    <a:gd name="connsiteX7" fmla="*/ 409575 w 2260600"/>
                    <a:gd name="connsiteY7" fmla="*/ 60325 h 1258887"/>
                    <a:gd name="connsiteX0" fmla="*/ 200025 w 2260600"/>
                    <a:gd name="connsiteY0" fmla="*/ 85725 h 1255712"/>
                    <a:gd name="connsiteX1" fmla="*/ 1114425 w 2260600"/>
                    <a:gd name="connsiteY1" fmla="*/ 257175 h 1255712"/>
                    <a:gd name="connsiteX2" fmla="*/ 2047875 w 2260600"/>
                    <a:gd name="connsiteY2" fmla="*/ 85725 h 1255712"/>
                    <a:gd name="connsiteX3" fmla="*/ 2105025 w 2260600"/>
                    <a:gd name="connsiteY3" fmla="*/ 771525 h 1255712"/>
                    <a:gd name="connsiteX4" fmla="*/ 1114425 w 2260600"/>
                    <a:gd name="connsiteY4" fmla="*/ 1228725 h 1255712"/>
                    <a:gd name="connsiteX5" fmla="*/ 152400 w 2260600"/>
                    <a:gd name="connsiteY5" fmla="*/ 609600 h 1255712"/>
                    <a:gd name="connsiteX6" fmla="*/ 200025 w 2260600"/>
                    <a:gd name="connsiteY6" fmla="*/ 85725 h 1255712"/>
                    <a:gd name="connsiteX0" fmla="*/ 228217 w 2254961"/>
                    <a:gd name="connsiteY0" fmla="*/ 86493 h 1255712"/>
                    <a:gd name="connsiteX1" fmla="*/ 1108786 w 2254961"/>
                    <a:gd name="connsiteY1" fmla="*/ 257175 h 1255712"/>
                    <a:gd name="connsiteX2" fmla="*/ 2042236 w 2254961"/>
                    <a:gd name="connsiteY2" fmla="*/ 85725 h 1255712"/>
                    <a:gd name="connsiteX3" fmla="*/ 2099386 w 2254961"/>
                    <a:gd name="connsiteY3" fmla="*/ 771525 h 1255712"/>
                    <a:gd name="connsiteX4" fmla="*/ 1108786 w 2254961"/>
                    <a:gd name="connsiteY4" fmla="*/ 1228725 h 1255712"/>
                    <a:gd name="connsiteX5" fmla="*/ 146761 w 2254961"/>
                    <a:gd name="connsiteY5" fmla="*/ 609600 h 1255712"/>
                    <a:gd name="connsiteX6" fmla="*/ 228217 w 2254961"/>
                    <a:gd name="connsiteY6" fmla="*/ 86493 h 1255712"/>
                    <a:gd name="connsiteX0" fmla="*/ 146762 w 2173506"/>
                    <a:gd name="connsiteY0" fmla="*/ 86493 h 1234885"/>
                    <a:gd name="connsiteX1" fmla="*/ 1027331 w 2173506"/>
                    <a:gd name="connsiteY1" fmla="*/ 257175 h 1234885"/>
                    <a:gd name="connsiteX2" fmla="*/ 1960781 w 2173506"/>
                    <a:gd name="connsiteY2" fmla="*/ 85725 h 1234885"/>
                    <a:gd name="connsiteX3" fmla="*/ 2017931 w 2173506"/>
                    <a:gd name="connsiteY3" fmla="*/ 771525 h 1234885"/>
                    <a:gd name="connsiteX4" fmla="*/ 1027331 w 2173506"/>
                    <a:gd name="connsiteY4" fmla="*/ 1228725 h 1234885"/>
                    <a:gd name="connsiteX5" fmla="*/ 146761 w 2173506"/>
                    <a:gd name="connsiteY5" fmla="*/ 734565 h 1234885"/>
                    <a:gd name="connsiteX6" fmla="*/ 146762 w 2173506"/>
                    <a:gd name="connsiteY6" fmla="*/ 86493 h 1234885"/>
                    <a:gd name="connsiteX0" fmla="*/ 146762 w 2177356"/>
                    <a:gd name="connsiteY0" fmla="*/ 86493 h 1100766"/>
                    <a:gd name="connsiteX1" fmla="*/ 1027331 w 2177356"/>
                    <a:gd name="connsiteY1" fmla="*/ 257175 h 1100766"/>
                    <a:gd name="connsiteX2" fmla="*/ 1960781 w 2177356"/>
                    <a:gd name="connsiteY2" fmla="*/ 85725 h 1100766"/>
                    <a:gd name="connsiteX3" fmla="*/ 2017931 w 2177356"/>
                    <a:gd name="connsiteY3" fmla="*/ 771525 h 1100766"/>
                    <a:gd name="connsiteX4" fmla="*/ 1004230 w 2177356"/>
                    <a:gd name="connsiteY4" fmla="*/ 1094606 h 1100766"/>
                    <a:gd name="connsiteX5" fmla="*/ 146761 w 2177356"/>
                    <a:gd name="connsiteY5" fmla="*/ 734565 h 1100766"/>
                    <a:gd name="connsiteX6" fmla="*/ 146762 w 2177356"/>
                    <a:gd name="connsiteY6" fmla="*/ 86493 h 1100766"/>
                    <a:gd name="connsiteX0" fmla="*/ 146762 w 2112834"/>
                    <a:gd name="connsiteY0" fmla="*/ 92334 h 1112448"/>
                    <a:gd name="connsiteX1" fmla="*/ 1027331 w 2112834"/>
                    <a:gd name="connsiteY1" fmla="*/ 263016 h 1112448"/>
                    <a:gd name="connsiteX2" fmla="*/ 1960781 w 2112834"/>
                    <a:gd name="connsiteY2" fmla="*/ 91566 h 1112448"/>
                    <a:gd name="connsiteX3" fmla="*/ 1939650 w 2112834"/>
                    <a:gd name="connsiteY3" fmla="*/ 812415 h 1112448"/>
                    <a:gd name="connsiteX4" fmla="*/ 1004230 w 2112834"/>
                    <a:gd name="connsiteY4" fmla="*/ 1100447 h 1112448"/>
                    <a:gd name="connsiteX5" fmla="*/ 146761 w 2112834"/>
                    <a:gd name="connsiteY5" fmla="*/ 740406 h 1112448"/>
                    <a:gd name="connsiteX6" fmla="*/ 146762 w 2112834"/>
                    <a:gd name="connsiteY6" fmla="*/ 92334 h 1112448"/>
                    <a:gd name="connsiteX0" fmla="*/ 146762 w 2169654"/>
                    <a:gd name="connsiteY0" fmla="*/ 91565 h 1111679"/>
                    <a:gd name="connsiteX1" fmla="*/ 1027331 w 2169654"/>
                    <a:gd name="connsiteY1" fmla="*/ 262247 h 1111679"/>
                    <a:gd name="connsiteX2" fmla="*/ 2017602 w 2169654"/>
                    <a:gd name="connsiteY2" fmla="*/ 91566 h 1111679"/>
                    <a:gd name="connsiteX3" fmla="*/ 1939650 w 2169654"/>
                    <a:gd name="connsiteY3" fmla="*/ 811646 h 1111679"/>
                    <a:gd name="connsiteX4" fmla="*/ 1004230 w 2169654"/>
                    <a:gd name="connsiteY4" fmla="*/ 1099678 h 1111679"/>
                    <a:gd name="connsiteX5" fmla="*/ 146761 w 2169654"/>
                    <a:gd name="connsiteY5" fmla="*/ 739637 h 1111679"/>
                    <a:gd name="connsiteX6" fmla="*/ 146762 w 2169654"/>
                    <a:gd name="connsiteY6" fmla="*/ 91565 h 1111679"/>
                    <a:gd name="connsiteX0" fmla="*/ 146762 w 2035498"/>
                    <a:gd name="connsiteY0" fmla="*/ 79565 h 1099679"/>
                    <a:gd name="connsiteX1" fmla="*/ 1027331 w 2035498"/>
                    <a:gd name="connsiteY1" fmla="*/ 250247 h 1099679"/>
                    <a:gd name="connsiteX2" fmla="*/ 1579312 w 2035498"/>
                    <a:gd name="connsiteY2" fmla="*/ 163528 h 1099679"/>
                    <a:gd name="connsiteX3" fmla="*/ 1939650 w 2035498"/>
                    <a:gd name="connsiteY3" fmla="*/ 799646 h 1099679"/>
                    <a:gd name="connsiteX4" fmla="*/ 1004230 w 2035498"/>
                    <a:gd name="connsiteY4" fmla="*/ 1087678 h 1099679"/>
                    <a:gd name="connsiteX5" fmla="*/ 146761 w 2035498"/>
                    <a:gd name="connsiteY5" fmla="*/ 727637 h 1099679"/>
                    <a:gd name="connsiteX6" fmla="*/ 146762 w 2035498"/>
                    <a:gd name="connsiteY6" fmla="*/ 79565 h 1099679"/>
                    <a:gd name="connsiteX0" fmla="*/ 146762 w 1584523"/>
                    <a:gd name="connsiteY0" fmla="*/ 79565 h 1120430"/>
                    <a:gd name="connsiteX1" fmla="*/ 1027331 w 1584523"/>
                    <a:gd name="connsiteY1" fmla="*/ 250247 h 1120430"/>
                    <a:gd name="connsiteX2" fmla="*/ 1579312 w 1584523"/>
                    <a:gd name="connsiteY2" fmla="*/ 163528 h 1120430"/>
                    <a:gd name="connsiteX3" fmla="*/ 1058595 w 1584523"/>
                    <a:gd name="connsiteY3" fmla="*/ 924151 h 1120430"/>
                    <a:gd name="connsiteX4" fmla="*/ 1004230 w 1584523"/>
                    <a:gd name="connsiteY4" fmla="*/ 1087678 h 1120430"/>
                    <a:gd name="connsiteX5" fmla="*/ 146761 w 1584523"/>
                    <a:gd name="connsiteY5" fmla="*/ 727637 h 1120430"/>
                    <a:gd name="connsiteX6" fmla="*/ 146762 w 1584523"/>
                    <a:gd name="connsiteY6" fmla="*/ 79565 h 1120430"/>
                    <a:gd name="connsiteX0" fmla="*/ 146762 w 1584523"/>
                    <a:gd name="connsiteY0" fmla="*/ 79565 h 1060673"/>
                    <a:gd name="connsiteX1" fmla="*/ 1027331 w 1584523"/>
                    <a:gd name="connsiteY1" fmla="*/ 250247 h 1060673"/>
                    <a:gd name="connsiteX2" fmla="*/ 1579312 w 1584523"/>
                    <a:gd name="connsiteY2" fmla="*/ 163528 h 1060673"/>
                    <a:gd name="connsiteX3" fmla="*/ 1058595 w 1584523"/>
                    <a:gd name="connsiteY3" fmla="*/ 924151 h 1060673"/>
                    <a:gd name="connsiteX4" fmla="*/ 711451 w 1584523"/>
                    <a:gd name="connsiteY4" fmla="*/ 982661 h 1060673"/>
                    <a:gd name="connsiteX5" fmla="*/ 146761 w 1584523"/>
                    <a:gd name="connsiteY5" fmla="*/ 727637 h 1060673"/>
                    <a:gd name="connsiteX6" fmla="*/ 146762 w 1584523"/>
                    <a:gd name="connsiteY6" fmla="*/ 79565 h 1060673"/>
                    <a:gd name="connsiteX0" fmla="*/ 137508 w 1584522"/>
                    <a:gd name="connsiteY0" fmla="*/ 84266 h 1065374"/>
                    <a:gd name="connsiteX1" fmla="*/ 962555 w 1584522"/>
                    <a:gd name="connsiteY1" fmla="*/ 226740 h 1065374"/>
                    <a:gd name="connsiteX2" fmla="*/ 1570058 w 1584522"/>
                    <a:gd name="connsiteY2" fmla="*/ 168229 h 1065374"/>
                    <a:gd name="connsiteX3" fmla="*/ 1049341 w 1584522"/>
                    <a:gd name="connsiteY3" fmla="*/ 928852 h 1065374"/>
                    <a:gd name="connsiteX4" fmla="*/ 702197 w 1584522"/>
                    <a:gd name="connsiteY4" fmla="*/ 987362 h 1065374"/>
                    <a:gd name="connsiteX5" fmla="*/ 137507 w 1584522"/>
                    <a:gd name="connsiteY5" fmla="*/ 732338 h 1065374"/>
                    <a:gd name="connsiteX6" fmla="*/ 137508 w 1584522"/>
                    <a:gd name="connsiteY6" fmla="*/ 84266 h 1065374"/>
                    <a:gd name="connsiteX0" fmla="*/ 137508 w 1584522"/>
                    <a:gd name="connsiteY0" fmla="*/ 84266 h 1055623"/>
                    <a:gd name="connsiteX1" fmla="*/ 962555 w 1584522"/>
                    <a:gd name="connsiteY1" fmla="*/ 226740 h 1055623"/>
                    <a:gd name="connsiteX2" fmla="*/ 1570058 w 1584522"/>
                    <a:gd name="connsiteY2" fmla="*/ 168229 h 1055623"/>
                    <a:gd name="connsiteX3" fmla="*/ 1049341 w 1584522"/>
                    <a:gd name="connsiteY3" fmla="*/ 928852 h 1055623"/>
                    <a:gd name="connsiteX4" fmla="*/ 528625 w 1584522"/>
                    <a:gd name="connsiteY4" fmla="*/ 928853 h 1055623"/>
                    <a:gd name="connsiteX5" fmla="*/ 137507 w 1584522"/>
                    <a:gd name="connsiteY5" fmla="*/ 732338 h 1055623"/>
                    <a:gd name="connsiteX6" fmla="*/ 137508 w 1584522"/>
                    <a:gd name="connsiteY6" fmla="*/ 84266 h 1055623"/>
                    <a:gd name="connsiteX0" fmla="*/ 194787 w 1641801"/>
                    <a:gd name="connsiteY0" fmla="*/ 97516 h 1068873"/>
                    <a:gd name="connsiteX1" fmla="*/ 1019834 w 1641801"/>
                    <a:gd name="connsiteY1" fmla="*/ 239990 h 1068873"/>
                    <a:gd name="connsiteX2" fmla="*/ 1627337 w 1641801"/>
                    <a:gd name="connsiteY2" fmla="*/ 181479 h 1068873"/>
                    <a:gd name="connsiteX3" fmla="*/ 1106620 w 1641801"/>
                    <a:gd name="connsiteY3" fmla="*/ 942102 h 1068873"/>
                    <a:gd name="connsiteX4" fmla="*/ 585904 w 1641801"/>
                    <a:gd name="connsiteY4" fmla="*/ 942103 h 1068873"/>
                    <a:gd name="connsiteX5" fmla="*/ 65187 w 1641801"/>
                    <a:gd name="connsiteY5" fmla="*/ 825084 h 1068873"/>
                    <a:gd name="connsiteX6" fmla="*/ 194787 w 1641801"/>
                    <a:gd name="connsiteY6" fmla="*/ 97516 h 1068873"/>
                    <a:gd name="connsiteX0" fmla="*/ 180322 w 1627336"/>
                    <a:gd name="connsiteY0" fmla="*/ 97516 h 1078624"/>
                    <a:gd name="connsiteX1" fmla="*/ 1005369 w 1627336"/>
                    <a:gd name="connsiteY1" fmla="*/ 239990 h 1078624"/>
                    <a:gd name="connsiteX2" fmla="*/ 1612872 w 1627336"/>
                    <a:gd name="connsiteY2" fmla="*/ 181479 h 1078624"/>
                    <a:gd name="connsiteX3" fmla="*/ 1092155 w 1627336"/>
                    <a:gd name="connsiteY3" fmla="*/ 942102 h 1078624"/>
                    <a:gd name="connsiteX4" fmla="*/ 484652 w 1627336"/>
                    <a:gd name="connsiteY4" fmla="*/ 1000613 h 1078624"/>
                    <a:gd name="connsiteX5" fmla="*/ 50722 w 1627336"/>
                    <a:gd name="connsiteY5" fmla="*/ 825084 h 1078624"/>
                    <a:gd name="connsiteX6" fmla="*/ 180322 w 1627336"/>
                    <a:gd name="connsiteY6" fmla="*/ 97516 h 1078624"/>
                    <a:gd name="connsiteX0" fmla="*/ 180322 w 1685194"/>
                    <a:gd name="connsiteY0" fmla="*/ 97516 h 1039618"/>
                    <a:gd name="connsiteX1" fmla="*/ 1005369 w 1685194"/>
                    <a:gd name="connsiteY1" fmla="*/ 239990 h 1039618"/>
                    <a:gd name="connsiteX2" fmla="*/ 1612872 w 1685194"/>
                    <a:gd name="connsiteY2" fmla="*/ 181479 h 1039618"/>
                    <a:gd name="connsiteX3" fmla="*/ 1439301 w 1685194"/>
                    <a:gd name="connsiteY3" fmla="*/ 415518 h 1039618"/>
                    <a:gd name="connsiteX4" fmla="*/ 1092155 w 1685194"/>
                    <a:gd name="connsiteY4" fmla="*/ 942102 h 1039618"/>
                    <a:gd name="connsiteX5" fmla="*/ 484652 w 1685194"/>
                    <a:gd name="connsiteY5" fmla="*/ 1000613 h 1039618"/>
                    <a:gd name="connsiteX6" fmla="*/ 50722 w 1685194"/>
                    <a:gd name="connsiteY6" fmla="*/ 825084 h 1039618"/>
                    <a:gd name="connsiteX7" fmla="*/ 180322 w 1685194"/>
                    <a:gd name="connsiteY7" fmla="*/ 97516 h 103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5194" h="1039618">
                      <a:moveTo>
                        <a:pt x="180322" y="97516"/>
                      </a:moveTo>
                      <a:cubicBezTo>
                        <a:pt x="339430" y="0"/>
                        <a:pt x="766611" y="225996"/>
                        <a:pt x="1005369" y="239990"/>
                      </a:cubicBezTo>
                      <a:cubicBezTo>
                        <a:pt x="1244127" y="253984"/>
                        <a:pt x="1540550" y="152224"/>
                        <a:pt x="1612872" y="181479"/>
                      </a:cubicBezTo>
                      <a:cubicBezTo>
                        <a:pt x="1685194" y="210734"/>
                        <a:pt x="1526087" y="288748"/>
                        <a:pt x="1439301" y="415518"/>
                      </a:cubicBezTo>
                      <a:cubicBezTo>
                        <a:pt x="1352515" y="542288"/>
                        <a:pt x="1251263" y="844586"/>
                        <a:pt x="1092155" y="942102"/>
                      </a:cubicBezTo>
                      <a:cubicBezTo>
                        <a:pt x="933047" y="1039618"/>
                        <a:pt x="658224" y="1020116"/>
                        <a:pt x="484652" y="1000613"/>
                      </a:cubicBezTo>
                      <a:cubicBezTo>
                        <a:pt x="311080" y="981110"/>
                        <a:pt x="101444" y="975600"/>
                        <a:pt x="50722" y="825084"/>
                      </a:cubicBezTo>
                      <a:cubicBezTo>
                        <a:pt x="0" y="674568"/>
                        <a:pt x="21214" y="195032"/>
                        <a:pt x="180322" y="97516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3" name="Freeform 242"/>
                <p:cNvSpPr/>
                <p:nvPr/>
              </p:nvSpPr>
              <p:spPr>
                <a:xfrm flipH="1">
                  <a:off x="3650650" y="4474222"/>
                  <a:ext cx="1406085" cy="350044"/>
                </a:xfrm>
                <a:custGeom>
                  <a:avLst/>
                  <a:gdLst>
                    <a:gd name="connsiteX0" fmla="*/ 0 w 1724025"/>
                    <a:gd name="connsiteY0" fmla="*/ 9525 h 287337"/>
                    <a:gd name="connsiteX1" fmla="*/ 800100 w 1724025"/>
                    <a:gd name="connsiteY1" fmla="*/ 285750 h 287337"/>
                    <a:gd name="connsiteX2" fmla="*/ 1724025 w 1724025"/>
                    <a:gd name="connsiteY2" fmla="*/ 0 h 287337"/>
                    <a:gd name="connsiteX0" fmla="*/ 0 w 1713309"/>
                    <a:gd name="connsiteY0" fmla="*/ 0 h 351528"/>
                    <a:gd name="connsiteX1" fmla="*/ 789384 w 1713309"/>
                    <a:gd name="connsiteY1" fmla="*/ 342131 h 351528"/>
                    <a:gd name="connsiteX2" fmla="*/ 1713309 w 1713309"/>
                    <a:gd name="connsiteY2" fmla="*/ 56381 h 351528"/>
                    <a:gd name="connsiteX0" fmla="*/ 0 w 1728192"/>
                    <a:gd name="connsiteY0" fmla="*/ 0 h 342131"/>
                    <a:gd name="connsiteX1" fmla="*/ 789384 w 1728192"/>
                    <a:gd name="connsiteY1" fmla="*/ 342131 h 342131"/>
                    <a:gd name="connsiteX2" fmla="*/ 1728192 w 1728192"/>
                    <a:gd name="connsiteY2" fmla="*/ 0 h 342131"/>
                    <a:gd name="connsiteX0" fmla="*/ 0 w 1728192"/>
                    <a:gd name="connsiteY0" fmla="*/ 0 h 288033"/>
                    <a:gd name="connsiteX1" fmla="*/ 792087 w 1728192"/>
                    <a:gd name="connsiteY1" fmla="*/ 288033 h 288033"/>
                    <a:gd name="connsiteX2" fmla="*/ 1728192 w 1728192"/>
                    <a:gd name="connsiteY2" fmla="*/ 0 h 288033"/>
                    <a:gd name="connsiteX0" fmla="*/ 0 w 1728192"/>
                    <a:gd name="connsiteY0" fmla="*/ 0 h 280453"/>
                    <a:gd name="connsiteX1" fmla="*/ 766572 w 1728192"/>
                    <a:gd name="connsiteY1" fmla="*/ 280453 h 280453"/>
                    <a:gd name="connsiteX2" fmla="*/ 1728192 w 1728192"/>
                    <a:gd name="connsiteY2" fmla="*/ 0 h 280453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306982"/>
                    <a:gd name="connsiteX1" fmla="*/ 766572 w 1215901"/>
                    <a:gd name="connsiteY1" fmla="*/ 280453 h 306982"/>
                    <a:gd name="connsiteX2" fmla="*/ 1215901 w 1215901"/>
                    <a:gd name="connsiteY2" fmla="*/ 159176 h 306982"/>
                    <a:gd name="connsiteX0" fmla="*/ 0 w 1215901"/>
                    <a:gd name="connsiteY0" fmla="*/ 0 h 246344"/>
                    <a:gd name="connsiteX1" fmla="*/ 691683 w 1215901"/>
                    <a:gd name="connsiteY1" fmla="*/ 219815 h 246344"/>
                    <a:gd name="connsiteX2" fmla="*/ 1215901 w 1215901"/>
                    <a:gd name="connsiteY2" fmla="*/ 159176 h 246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5901" h="246344">
                      <a:moveTo>
                        <a:pt x="0" y="0"/>
                      </a:moveTo>
                      <a:cubicBezTo>
                        <a:pt x="256381" y="138906"/>
                        <a:pt x="489033" y="193286"/>
                        <a:pt x="691683" y="219815"/>
                      </a:cubicBezTo>
                      <a:cubicBezTo>
                        <a:pt x="894333" y="246344"/>
                        <a:pt x="991095" y="222634"/>
                        <a:pt x="1215901" y="159176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4" name="Freeform 243"/>
                <p:cNvSpPr/>
                <p:nvPr/>
              </p:nvSpPr>
              <p:spPr>
                <a:xfrm flipH="1">
                  <a:off x="3997057" y="5389724"/>
                  <a:ext cx="1125825" cy="274519"/>
                </a:xfrm>
                <a:custGeom>
                  <a:avLst/>
                  <a:gdLst>
                    <a:gd name="connsiteX0" fmla="*/ 0 w 1752600"/>
                    <a:gd name="connsiteY0" fmla="*/ 9525 h 268288"/>
                    <a:gd name="connsiteX1" fmla="*/ 809625 w 1752600"/>
                    <a:gd name="connsiteY1" fmla="*/ 266700 h 268288"/>
                    <a:gd name="connsiteX2" fmla="*/ 1752600 w 1752600"/>
                    <a:gd name="connsiteY2" fmla="*/ 0 h 268288"/>
                    <a:gd name="connsiteX0" fmla="*/ 0 w 1752600"/>
                    <a:gd name="connsiteY0" fmla="*/ 0 h 267589"/>
                    <a:gd name="connsiteX1" fmla="*/ 809625 w 1752600"/>
                    <a:gd name="connsiteY1" fmla="*/ 257175 h 267589"/>
                    <a:gd name="connsiteX2" fmla="*/ 1752600 w 1752600"/>
                    <a:gd name="connsiteY2" fmla="*/ 62483 h 267589"/>
                    <a:gd name="connsiteX0" fmla="*/ 0 w 1752600"/>
                    <a:gd name="connsiteY0" fmla="*/ 0 h 360929"/>
                    <a:gd name="connsiteX1" fmla="*/ 838200 w 1752600"/>
                    <a:gd name="connsiteY1" fmla="*/ 350515 h 360929"/>
                    <a:gd name="connsiteX2" fmla="*/ 1752600 w 1752600"/>
                    <a:gd name="connsiteY2" fmla="*/ 62483 h 360929"/>
                    <a:gd name="connsiteX0" fmla="*/ 0 w 1813129"/>
                    <a:gd name="connsiteY0" fmla="*/ 68219 h 299401"/>
                    <a:gd name="connsiteX1" fmla="*/ 898729 w 1813129"/>
                    <a:gd name="connsiteY1" fmla="*/ 288032 h 299401"/>
                    <a:gd name="connsiteX2" fmla="*/ 1813129 w 1813129"/>
                    <a:gd name="connsiteY2" fmla="*/ 0 h 299401"/>
                    <a:gd name="connsiteX0" fmla="*/ 0 w 1813129"/>
                    <a:gd name="connsiteY0" fmla="*/ 68219 h 200864"/>
                    <a:gd name="connsiteX1" fmla="*/ 792480 w 1813129"/>
                    <a:gd name="connsiteY1" fmla="*/ 189494 h 200864"/>
                    <a:gd name="connsiteX2" fmla="*/ 1813129 w 1813129"/>
                    <a:gd name="connsiteY2" fmla="*/ 0 h 200864"/>
                    <a:gd name="connsiteX0" fmla="*/ 0 w 1030224"/>
                    <a:gd name="connsiteY0" fmla="*/ 0 h 193193"/>
                    <a:gd name="connsiteX1" fmla="*/ 792480 w 1030224"/>
                    <a:gd name="connsiteY1" fmla="*/ 121275 h 193193"/>
                    <a:gd name="connsiteX2" fmla="*/ 1030224 w 1030224"/>
                    <a:gd name="connsiteY2" fmla="*/ 60637 h 193193"/>
                    <a:gd name="connsiteX0" fmla="*/ 0 w 1030224"/>
                    <a:gd name="connsiteY0" fmla="*/ 0 h 193193"/>
                    <a:gd name="connsiteX1" fmla="*/ 475488 w 1030224"/>
                    <a:gd name="connsiteY1" fmla="*/ 121275 h 193193"/>
                    <a:gd name="connsiteX2" fmla="*/ 1030224 w 1030224"/>
                    <a:gd name="connsiteY2" fmla="*/ 60637 h 193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0224" h="193193">
                      <a:moveTo>
                        <a:pt x="0" y="0"/>
                      </a:moveTo>
                      <a:cubicBezTo>
                        <a:pt x="258762" y="129381"/>
                        <a:pt x="303784" y="111169"/>
                        <a:pt x="475488" y="121275"/>
                      </a:cubicBezTo>
                      <a:cubicBezTo>
                        <a:pt x="647192" y="131381"/>
                        <a:pt x="704786" y="193193"/>
                        <a:pt x="1030224" y="60637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9" name="Freeform 238"/>
              <p:cNvSpPr/>
              <p:nvPr/>
            </p:nvSpPr>
            <p:spPr>
              <a:xfrm rot="11226682" flipH="1" flipV="1">
                <a:off x="2731183" y="2001764"/>
                <a:ext cx="772978" cy="1064405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45" name="Straight Connector 244"/>
            <p:cNvCxnSpPr/>
            <p:nvPr/>
          </p:nvCxnSpPr>
          <p:spPr>
            <a:xfrm>
              <a:off x="3059832" y="4535409"/>
              <a:ext cx="210467" cy="1177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1" animBg="1"/>
      <p:bldP spid="119" grpId="1" animBg="1"/>
      <p:bldP spid="111" grpId="0" animBg="1"/>
      <p:bldP spid="111" grpId="1" animBg="1"/>
      <p:bldP spid="112" grpId="0" animBg="1"/>
      <p:bldP spid="112" grpId="1" animBg="1"/>
      <p:bldP spid="160" grpId="0" animBg="1"/>
      <p:bldP spid="16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-1476672" y="-1611560"/>
            <a:ext cx="11089232" cy="8640960"/>
            <a:chOff x="323528" y="-891480"/>
            <a:chExt cx="11089232" cy="8640960"/>
          </a:xfrm>
        </p:grpSpPr>
        <p:sp>
          <p:nvSpPr>
            <p:cNvPr id="106" name="Rectangle 105"/>
            <p:cNvSpPr/>
            <p:nvPr/>
          </p:nvSpPr>
          <p:spPr>
            <a:xfrm>
              <a:off x="1403648" y="4005064"/>
              <a:ext cx="9793088" cy="3744416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1619672" y="4005064"/>
              <a:ext cx="97930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8" name="Picture 2" descr="https://www.wetterzentrale.de/maps/GFSOPEU18_0_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8144" y="-675456"/>
              <a:ext cx="4320480" cy="34689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10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-891480"/>
              <a:ext cx="3922192" cy="38971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33" name="Group 34"/>
          <p:cNvGrpSpPr/>
          <p:nvPr/>
        </p:nvGrpSpPr>
        <p:grpSpPr>
          <a:xfrm>
            <a:off x="6145020" y="5447135"/>
            <a:ext cx="1815873" cy="939340"/>
            <a:chOff x="3620223" y="4501259"/>
            <a:chExt cx="1815873" cy="939340"/>
          </a:xfrm>
        </p:grpSpPr>
        <p:sp>
          <p:nvSpPr>
            <p:cNvPr id="34" name="Freeform 33"/>
            <p:cNvSpPr/>
            <p:nvPr/>
          </p:nvSpPr>
          <p:spPr>
            <a:xfrm flipH="1">
              <a:off x="4657114" y="4501259"/>
              <a:ext cx="778982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620223" y="4501259"/>
              <a:ext cx="728066" cy="93934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094144" y="2937644"/>
            <a:ext cx="3976798" cy="4335022"/>
            <a:chOff x="5094144" y="2937644"/>
            <a:chExt cx="3976798" cy="4335022"/>
          </a:xfrm>
        </p:grpSpPr>
        <p:sp>
          <p:nvSpPr>
            <p:cNvPr id="36" name="Freeform 35"/>
            <p:cNvSpPr/>
            <p:nvPr/>
          </p:nvSpPr>
          <p:spPr>
            <a:xfrm rot="5236512">
              <a:off x="5152241" y="4183906"/>
              <a:ext cx="782348" cy="89854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 rot="16200000" flipH="1">
              <a:off x="8249859" y="4192093"/>
              <a:ext cx="743624" cy="89854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Chord 56"/>
            <p:cNvSpPr/>
            <p:nvPr/>
          </p:nvSpPr>
          <p:spPr>
            <a:xfrm>
              <a:off x="5731979" y="3439789"/>
              <a:ext cx="2657657" cy="3832877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2" name="Group 24"/>
            <p:cNvGrpSpPr/>
            <p:nvPr/>
          </p:nvGrpSpPr>
          <p:grpSpPr>
            <a:xfrm>
              <a:off x="6417136" y="2937644"/>
              <a:ext cx="1287340" cy="1145866"/>
              <a:chOff x="-1009262" y="1732638"/>
              <a:chExt cx="1033010" cy="831187"/>
            </a:xfrm>
            <a:solidFill>
              <a:srgbClr val="FF3300"/>
            </a:solidFill>
          </p:grpSpPr>
          <p:sp>
            <p:nvSpPr>
              <p:cNvPr id="43" name="Freeform 10"/>
              <p:cNvSpPr/>
              <p:nvPr/>
            </p:nvSpPr>
            <p:spPr>
              <a:xfrm>
                <a:off x="-1009262" y="2036176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" name="Chord 11"/>
              <p:cNvSpPr/>
              <p:nvPr/>
            </p:nvSpPr>
            <p:spPr>
              <a:xfrm>
                <a:off x="-779704" y="1732638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" name="Group 117"/>
            <p:cNvGrpSpPr/>
            <p:nvPr/>
          </p:nvGrpSpPr>
          <p:grpSpPr>
            <a:xfrm>
              <a:off x="5844148" y="4487024"/>
              <a:ext cx="2471420" cy="641894"/>
              <a:chOff x="3355340" y="3538220"/>
              <a:chExt cx="2471420" cy="641894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3923928" y="3573016"/>
                <a:ext cx="1296144" cy="607098"/>
              </a:xfrm>
              <a:custGeom>
                <a:avLst/>
                <a:gdLst>
                  <a:gd name="connsiteX0" fmla="*/ 179010 w 1524001"/>
                  <a:gd name="connsiteY0" fmla="*/ 74991 h 648306"/>
                  <a:gd name="connsiteX1" fmla="*/ 91924 w 1524001"/>
                  <a:gd name="connsiteY1" fmla="*/ 524934 h 648306"/>
                  <a:gd name="connsiteX2" fmla="*/ 730553 w 1524001"/>
                  <a:gd name="connsiteY2" fmla="*/ 641048 h 648306"/>
                  <a:gd name="connsiteX3" fmla="*/ 1427239 w 1524001"/>
                  <a:gd name="connsiteY3" fmla="*/ 553963 h 648306"/>
                  <a:gd name="connsiteX4" fmla="*/ 1311124 w 1524001"/>
                  <a:gd name="connsiteY4" fmla="*/ 74991 h 648306"/>
                  <a:gd name="connsiteX5" fmla="*/ 730553 w 1524001"/>
                  <a:gd name="connsiteY5" fmla="*/ 104020 h 648306"/>
                  <a:gd name="connsiteX6" fmla="*/ 179010 w 1524001"/>
                  <a:gd name="connsiteY6" fmla="*/ 74991 h 648306"/>
                  <a:gd name="connsiteX0" fmla="*/ 158576 w 1528088"/>
                  <a:gd name="connsiteY0" fmla="*/ 70152 h 684508"/>
                  <a:gd name="connsiteX1" fmla="*/ 96011 w 1528088"/>
                  <a:gd name="connsiteY1" fmla="*/ 561136 h 684508"/>
                  <a:gd name="connsiteX2" fmla="*/ 734640 w 1528088"/>
                  <a:gd name="connsiteY2" fmla="*/ 677250 h 684508"/>
                  <a:gd name="connsiteX3" fmla="*/ 1431326 w 1528088"/>
                  <a:gd name="connsiteY3" fmla="*/ 590165 h 684508"/>
                  <a:gd name="connsiteX4" fmla="*/ 1315211 w 1528088"/>
                  <a:gd name="connsiteY4" fmla="*/ 111193 h 684508"/>
                  <a:gd name="connsiteX5" fmla="*/ 734640 w 1528088"/>
                  <a:gd name="connsiteY5" fmla="*/ 140222 h 684508"/>
                  <a:gd name="connsiteX6" fmla="*/ 158576 w 1528088"/>
                  <a:gd name="connsiteY6" fmla="*/ 70152 h 684508"/>
                  <a:gd name="connsiteX0" fmla="*/ 158576 w 1527337"/>
                  <a:gd name="connsiteY0" fmla="*/ 74991 h 696187"/>
                  <a:gd name="connsiteX1" fmla="*/ 96011 w 1527337"/>
                  <a:gd name="connsiteY1" fmla="*/ 565975 h 696187"/>
                  <a:gd name="connsiteX2" fmla="*/ 734640 w 1527337"/>
                  <a:gd name="connsiteY2" fmla="*/ 682089 h 696187"/>
                  <a:gd name="connsiteX3" fmla="*/ 1431326 w 1527337"/>
                  <a:gd name="connsiteY3" fmla="*/ 595004 h 696187"/>
                  <a:gd name="connsiteX4" fmla="*/ 1310704 w 1527337"/>
                  <a:gd name="connsiteY4" fmla="*/ 74991 h 696187"/>
                  <a:gd name="connsiteX5" fmla="*/ 734640 w 1527337"/>
                  <a:gd name="connsiteY5" fmla="*/ 145061 h 696187"/>
                  <a:gd name="connsiteX6" fmla="*/ 158576 w 1527337"/>
                  <a:gd name="connsiteY6" fmla="*/ 74991 h 696187"/>
                  <a:gd name="connsiteX0" fmla="*/ 168018 w 1536779"/>
                  <a:gd name="connsiteY0" fmla="*/ 74991 h 696187"/>
                  <a:gd name="connsiteX1" fmla="*/ 96011 w 1536779"/>
                  <a:gd name="connsiteY1" fmla="*/ 579048 h 696187"/>
                  <a:gd name="connsiteX2" fmla="*/ 744082 w 1536779"/>
                  <a:gd name="connsiteY2" fmla="*/ 682089 h 696187"/>
                  <a:gd name="connsiteX3" fmla="*/ 1440768 w 1536779"/>
                  <a:gd name="connsiteY3" fmla="*/ 595004 h 696187"/>
                  <a:gd name="connsiteX4" fmla="*/ 1320146 w 1536779"/>
                  <a:gd name="connsiteY4" fmla="*/ 74991 h 696187"/>
                  <a:gd name="connsiteX5" fmla="*/ 744082 w 1536779"/>
                  <a:gd name="connsiteY5" fmla="*/ 145061 h 696187"/>
                  <a:gd name="connsiteX6" fmla="*/ 168018 w 1536779"/>
                  <a:gd name="connsiteY6" fmla="*/ 74991 h 696187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28158"/>
                  <a:gd name="connsiteY0" fmla="*/ 72331 h 679429"/>
                  <a:gd name="connsiteX1" fmla="*/ 96011 w 1428158"/>
                  <a:gd name="connsiteY1" fmla="*/ 576388 h 679429"/>
                  <a:gd name="connsiteX2" fmla="*/ 744082 w 1428158"/>
                  <a:gd name="connsiteY2" fmla="*/ 679429 h 679429"/>
                  <a:gd name="connsiteX3" fmla="*/ 1392155 w 1428158"/>
                  <a:gd name="connsiteY3" fmla="*/ 576388 h 679429"/>
                  <a:gd name="connsiteX4" fmla="*/ 1320146 w 1428158"/>
                  <a:gd name="connsiteY4" fmla="*/ 72331 h 679429"/>
                  <a:gd name="connsiteX5" fmla="*/ 744082 w 1428158"/>
                  <a:gd name="connsiteY5" fmla="*/ 142401 h 679429"/>
                  <a:gd name="connsiteX6" fmla="*/ 168018 w 1428158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0 h 607098"/>
                  <a:gd name="connsiteX1" fmla="*/ 96011 w 1392155"/>
                  <a:gd name="connsiteY1" fmla="*/ 504057 h 607098"/>
                  <a:gd name="connsiteX2" fmla="*/ 744082 w 1392155"/>
                  <a:gd name="connsiteY2" fmla="*/ 607098 h 607098"/>
                  <a:gd name="connsiteX3" fmla="*/ 1392155 w 1392155"/>
                  <a:gd name="connsiteY3" fmla="*/ 504057 h 607098"/>
                  <a:gd name="connsiteX4" fmla="*/ 1320146 w 1392155"/>
                  <a:gd name="connsiteY4" fmla="*/ 0 h 607098"/>
                  <a:gd name="connsiteX5" fmla="*/ 744082 w 1392155"/>
                  <a:gd name="connsiteY5" fmla="*/ 70070 h 607098"/>
                  <a:gd name="connsiteX6" fmla="*/ 168018 w 1392155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6144" h="607098">
                    <a:moveTo>
                      <a:pt x="72007" y="0"/>
                    </a:moveTo>
                    <a:cubicBezTo>
                      <a:pt x="17707" y="145867"/>
                      <a:pt x="33137" y="291630"/>
                      <a:pt x="0" y="504057"/>
                    </a:cubicBezTo>
                    <a:cubicBezTo>
                      <a:pt x="207255" y="593820"/>
                      <a:pt x="432047" y="607098"/>
                      <a:pt x="648071" y="607098"/>
                    </a:cubicBezTo>
                    <a:cubicBezTo>
                      <a:pt x="864095" y="607098"/>
                      <a:pt x="1081269" y="586200"/>
                      <a:pt x="1296144" y="504057"/>
                    </a:cubicBezTo>
                    <a:cubicBezTo>
                      <a:pt x="1285867" y="356018"/>
                      <a:pt x="1244527" y="191587"/>
                      <a:pt x="1224135" y="0"/>
                    </a:cubicBezTo>
                    <a:cubicBezTo>
                      <a:pt x="1148895" y="19109"/>
                      <a:pt x="840092" y="70070"/>
                      <a:pt x="648071" y="70070"/>
                    </a:cubicBezTo>
                    <a:cubicBezTo>
                      <a:pt x="456050" y="70070"/>
                      <a:pt x="219255" y="34349"/>
                      <a:pt x="72007" y="0"/>
                    </a:cubicBezTo>
                    <a:close/>
                  </a:path>
                </a:pathLst>
              </a:custGeom>
              <a:solidFill>
                <a:srgbClr val="99FF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4000500" y="3665220"/>
                <a:ext cx="1150620" cy="86360"/>
              </a:xfrm>
              <a:custGeom>
                <a:avLst/>
                <a:gdLst>
                  <a:gd name="connsiteX0" fmla="*/ 0 w 1150620"/>
                  <a:gd name="connsiteY0" fmla="*/ 15240 h 86360"/>
                  <a:gd name="connsiteX1" fmla="*/ 579120 w 1150620"/>
                  <a:gd name="connsiteY1" fmla="*/ 83820 h 86360"/>
                  <a:gd name="connsiteX2" fmla="*/ 1150620 w 1150620"/>
                  <a:gd name="connsiteY2" fmla="*/ 0 h 8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620" h="86360">
                    <a:moveTo>
                      <a:pt x="0" y="15240"/>
                    </a:moveTo>
                    <a:cubicBezTo>
                      <a:pt x="193675" y="50800"/>
                      <a:pt x="387350" y="86360"/>
                      <a:pt x="579120" y="83820"/>
                    </a:cubicBezTo>
                    <a:cubicBezTo>
                      <a:pt x="770890" y="81280"/>
                      <a:pt x="960755" y="40640"/>
                      <a:pt x="1150620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3947160" y="4015740"/>
                <a:ext cx="1272540" cy="100330"/>
              </a:xfrm>
              <a:custGeom>
                <a:avLst/>
                <a:gdLst>
                  <a:gd name="connsiteX0" fmla="*/ 0 w 1272540"/>
                  <a:gd name="connsiteY0" fmla="*/ 0 h 100330"/>
                  <a:gd name="connsiteX1" fmla="*/ 624840 w 1272540"/>
                  <a:gd name="connsiteY1" fmla="*/ 99060 h 100330"/>
                  <a:gd name="connsiteX2" fmla="*/ 1272540 w 1272540"/>
                  <a:gd name="connsiteY2" fmla="*/ 7620 h 1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2540" h="100330">
                    <a:moveTo>
                      <a:pt x="0" y="0"/>
                    </a:moveTo>
                    <a:cubicBezTo>
                      <a:pt x="206375" y="48895"/>
                      <a:pt x="412750" y="97790"/>
                      <a:pt x="624840" y="99060"/>
                    </a:cubicBezTo>
                    <a:cubicBezTo>
                      <a:pt x="836930" y="100330"/>
                      <a:pt x="1054735" y="53975"/>
                      <a:pt x="1272540" y="762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3355340" y="3538220"/>
                <a:ext cx="614680" cy="454660"/>
              </a:xfrm>
              <a:custGeom>
                <a:avLst/>
                <a:gdLst>
                  <a:gd name="connsiteX0" fmla="*/ 614680 w 614680"/>
                  <a:gd name="connsiteY0" fmla="*/ 157480 h 454660"/>
                  <a:gd name="connsiteX1" fmla="*/ 325120 w 614680"/>
                  <a:gd name="connsiteY1" fmla="*/ 43180 h 454660"/>
                  <a:gd name="connsiteX2" fmla="*/ 20320 w 614680"/>
                  <a:gd name="connsiteY2" fmla="*/ 35560 h 454660"/>
                  <a:gd name="connsiteX3" fmla="*/ 203200 w 614680"/>
                  <a:gd name="connsiteY3" fmla="*/ 256540 h 454660"/>
                  <a:gd name="connsiteX4" fmla="*/ 591820 w 614680"/>
                  <a:gd name="connsiteY4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680" h="454660">
                    <a:moveTo>
                      <a:pt x="614680" y="157480"/>
                    </a:moveTo>
                    <a:cubicBezTo>
                      <a:pt x="519430" y="110490"/>
                      <a:pt x="424180" y="63500"/>
                      <a:pt x="325120" y="43180"/>
                    </a:cubicBezTo>
                    <a:cubicBezTo>
                      <a:pt x="226060" y="22860"/>
                      <a:pt x="40640" y="0"/>
                      <a:pt x="20320" y="35560"/>
                    </a:cubicBezTo>
                    <a:cubicBezTo>
                      <a:pt x="0" y="71120"/>
                      <a:pt x="107950" y="186690"/>
                      <a:pt x="203200" y="256540"/>
                    </a:cubicBezTo>
                    <a:cubicBezTo>
                      <a:pt x="298450" y="326390"/>
                      <a:pt x="445135" y="390525"/>
                      <a:pt x="591820" y="45466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5173980" y="3569970"/>
                <a:ext cx="652780" cy="415290"/>
              </a:xfrm>
              <a:custGeom>
                <a:avLst/>
                <a:gdLst>
                  <a:gd name="connsiteX0" fmla="*/ 53340 w 652780"/>
                  <a:gd name="connsiteY0" fmla="*/ 415290 h 415290"/>
                  <a:gd name="connsiteX1" fmla="*/ 495300 w 652780"/>
                  <a:gd name="connsiteY1" fmla="*/ 240030 h 415290"/>
                  <a:gd name="connsiteX2" fmla="*/ 617220 w 652780"/>
                  <a:gd name="connsiteY2" fmla="*/ 64770 h 415290"/>
                  <a:gd name="connsiteX3" fmla="*/ 281940 w 652780"/>
                  <a:gd name="connsiteY3" fmla="*/ 3810 h 415290"/>
                  <a:gd name="connsiteX4" fmla="*/ 0 w 652780"/>
                  <a:gd name="connsiteY4" fmla="*/ 87630 h 41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2780" h="415290">
                    <a:moveTo>
                      <a:pt x="53340" y="415290"/>
                    </a:moveTo>
                    <a:cubicBezTo>
                      <a:pt x="227330" y="356870"/>
                      <a:pt x="401320" y="298450"/>
                      <a:pt x="495300" y="240030"/>
                    </a:cubicBezTo>
                    <a:cubicBezTo>
                      <a:pt x="589280" y="181610"/>
                      <a:pt x="652780" y="104140"/>
                      <a:pt x="617220" y="64770"/>
                    </a:cubicBezTo>
                    <a:cubicBezTo>
                      <a:pt x="581660" y="25400"/>
                      <a:pt x="384810" y="0"/>
                      <a:pt x="281940" y="3810"/>
                    </a:cubicBezTo>
                    <a:cubicBezTo>
                      <a:pt x="179070" y="7620"/>
                      <a:pt x="89535" y="47625"/>
                      <a:pt x="0" y="8763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5" name="Group 158"/>
          <p:cNvGrpSpPr/>
          <p:nvPr/>
        </p:nvGrpSpPr>
        <p:grpSpPr>
          <a:xfrm>
            <a:off x="6680112" y="3925033"/>
            <a:ext cx="714588" cy="275943"/>
            <a:chOff x="5132512" y="2335237"/>
            <a:chExt cx="544272" cy="189915"/>
          </a:xfrm>
        </p:grpSpPr>
        <p:sp>
          <p:nvSpPr>
            <p:cNvPr id="46" name="Oval 45"/>
            <p:cNvSpPr/>
            <p:nvPr/>
          </p:nvSpPr>
          <p:spPr>
            <a:xfrm>
              <a:off x="5132512" y="2335239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5579916" y="2335237"/>
              <a:ext cx="96868" cy="1899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30"/>
          <p:cNvGrpSpPr/>
          <p:nvPr/>
        </p:nvGrpSpPr>
        <p:grpSpPr>
          <a:xfrm flipV="1">
            <a:off x="6588224" y="4005064"/>
            <a:ext cx="864096" cy="72008"/>
            <a:chOff x="3347864" y="2492896"/>
            <a:chExt cx="665183" cy="144016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797023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72"/>
          <p:cNvGrpSpPr/>
          <p:nvPr/>
        </p:nvGrpSpPr>
        <p:grpSpPr>
          <a:xfrm>
            <a:off x="5724128" y="2924944"/>
            <a:ext cx="2664295" cy="4392488"/>
            <a:chOff x="-252536" y="1342678"/>
            <a:chExt cx="2657659" cy="4335020"/>
          </a:xfrm>
        </p:grpSpPr>
        <p:sp>
          <p:nvSpPr>
            <p:cNvPr id="61" name="Chord 60"/>
            <p:cNvSpPr/>
            <p:nvPr/>
          </p:nvSpPr>
          <p:spPr>
            <a:xfrm>
              <a:off x="-252536" y="1844822"/>
              <a:ext cx="2657659" cy="3832876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2" name="Group 24"/>
            <p:cNvGrpSpPr/>
            <p:nvPr/>
          </p:nvGrpSpPr>
          <p:grpSpPr>
            <a:xfrm>
              <a:off x="432621" y="1342678"/>
              <a:ext cx="1287341" cy="1145866"/>
              <a:chOff x="-1009262" y="1732638"/>
              <a:chExt cx="1033010" cy="831187"/>
            </a:xfrm>
            <a:solidFill>
              <a:srgbClr val="FF3300"/>
            </a:solidFill>
          </p:grpSpPr>
          <p:sp>
            <p:nvSpPr>
              <p:cNvPr id="70" name="Freeform 10"/>
              <p:cNvSpPr/>
              <p:nvPr/>
            </p:nvSpPr>
            <p:spPr>
              <a:xfrm>
                <a:off x="-1009262" y="2036176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1" name="Chord 11"/>
              <p:cNvSpPr/>
              <p:nvPr/>
            </p:nvSpPr>
            <p:spPr>
              <a:xfrm>
                <a:off x="-779704" y="1732638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406881" y="2330067"/>
              <a:ext cx="127180" cy="2759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4" name="Group 102"/>
            <p:cNvGrpSpPr/>
            <p:nvPr/>
          </p:nvGrpSpPr>
          <p:grpSpPr>
            <a:xfrm>
              <a:off x="-252536" y="2818854"/>
              <a:ext cx="1751341" cy="610144"/>
              <a:chOff x="-404028" y="2818856"/>
              <a:chExt cx="1902832" cy="610144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-404028" y="2821902"/>
                <a:ext cx="1296144" cy="607098"/>
              </a:xfrm>
              <a:custGeom>
                <a:avLst/>
                <a:gdLst>
                  <a:gd name="connsiteX0" fmla="*/ 179010 w 1524001"/>
                  <a:gd name="connsiteY0" fmla="*/ 74991 h 648306"/>
                  <a:gd name="connsiteX1" fmla="*/ 91924 w 1524001"/>
                  <a:gd name="connsiteY1" fmla="*/ 524934 h 648306"/>
                  <a:gd name="connsiteX2" fmla="*/ 730553 w 1524001"/>
                  <a:gd name="connsiteY2" fmla="*/ 641048 h 648306"/>
                  <a:gd name="connsiteX3" fmla="*/ 1427239 w 1524001"/>
                  <a:gd name="connsiteY3" fmla="*/ 553963 h 648306"/>
                  <a:gd name="connsiteX4" fmla="*/ 1311124 w 1524001"/>
                  <a:gd name="connsiteY4" fmla="*/ 74991 h 648306"/>
                  <a:gd name="connsiteX5" fmla="*/ 730553 w 1524001"/>
                  <a:gd name="connsiteY5" fmla="*/ 104020 h 648306"/>
                  <a:gd name="connsiteX6" fmla="*/ 179010 w 1524001"/>
                  <a:gd name="connsiteY6" fmla="*/ 74991 h 648306"/>
                  <a:gd name="connsiteX0" fmla="*/ 158576 w 1528088"/>
                  <a:gd name="connsiteY0" fmla="*/ 70152 h 684508"/>
                  <a:gd name="connsiteX1" fmla="*/ 96011 w 1528088"/>
                  <a:gd name="connsiteY1" fmla="*/ 561136 h 684508"/>
                  <a:gd name="connsiteX2" fmla="*/ 734640 w 1528088"/>
                  <a:gd name="connsiteY2" fmla="*/ 677250 h 684508"/>
                  <a:gd name="connsiteX3" fmla="*/ 1431326 w 1528088"/>
                  <a:gd name="connsiteY3" fmla="*/ 590165 h 684508"/>
                  <a:gd name="connsiteX4" fmla="*/ 1315211 w 1528088"/>
                  <a:gd name="connsiteY4" fmla="*/ 111193 h 684508"/>
                  <a:gd name="connsiteX5" fmla="*/ 734640 w 1528088"/>
                  <a:gd name="connsiteY5" fmla="*/ 140222 h 684508"/>
                  <a:gd name="connsiteX6" fmla="*/ 158576 w 1528088"/>
                  <a:gd name="connsiteY6" fmla="*/ 70152 h 684508"/>
                  <a:gd name="connsiteX0" fmla="*/ 158576 w 1527337"/>
                  <a:gd name="connsiteY0" fmla="*/ 74991 h 696187"/>
                  <a:gd name="connsiteX1" fmla="*/ 96011 w 1527337"/>
                  <a:gd name="connsiteY1" fmla="*/ 565975 h 696187"/>
                  <a:gd name="connsiteX2" fmla="*/ 734640 w 1527337"/>
                  <a:gd name="connsiteY2" fmla="*/ 682089 h 696187"/>
                  <a:gd name="connsiteX3" fmla="*/ 1431326 w 1527337"/>
                  <a:gd name="connsiteY3" fmla="*/ 595004 h 696187"/>
                  <a:gd name="connsiteX4" fmla="*/ 1310704 w 1527337"/>
                  <a:gd name="connsiteY4" fmla="*/ 74991 h 696187"/>
                  <a:gd name="connsiteX5" fmla="*/ 734640 w 1527337"/>
                  <a:gd name="connsiteY5" fmla="*/ 145061 h 696187"/>
                  <a:gd name="connsiteX6" fmla="*/ 158576 w 1527337"/>
                  <a:gd name="connsiteY6" fmla="*/ 74991 h 696187"/>
                  <a:gd name="connsiteX0" fmla="*/ 168018 w 1536779"/>
                  <a:gd name="connsiteY0" fmla="*/ 74991 h 696187"/>
                  <a:gd name="connsiteX1" fmla="*/ 96011 w 1536779"/>
                  <a:gd name="connsiteY1" fmla="*/ 579048 h 696187"/>
                  <a:gd name="connsiteX2" fmla="*/ 744082 w 1536779"/>
                  <a:gd name="connsiteY2" fmla="*/ 682089 h 696187"/>
                  <a:gd name="connsiteX3" fmla="*/ 1440768 w 1536779"/>
                  <a:gd name="connsiteY3" fmla="*/ 595004 h 696187"/>
                  <a:gd name="connsiteX4" fmla="*/ 1320146 w 1536779"/>
                  <a:gd name="connsiteY4" fmla="*/ 74991 h 696187"/>
                  <a:gd name="connsiteX5" fmla="*/ 744082 w 1536779"/>
                  <a:gd name="connsiteY5" fmla="*/ 145061 h 696187"/>
                  <a:gd name="connsiteX6" fmla="*/ 168018 w 1536779"/>
                  <a:gd name="connsiteY6" fmla="*/ 74991 h 696187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88166"/>
                  <a:gd name="connsiteY0" fmla="*/ 72331 h 679429"/>
                  <a:gd name="connsiteX1" fmla="*/ 96011 w 1488166"/>
                  <a:gd name="connsiteY1" fmla="*/ 576388 h 679429"/>
                  <a:gd name="connsiteX2" fmla="*/ 744082 w 1488166"/>
                  <a:gd name="connsiteY2" fmla="*/ 679429 h 679429"/>
                  <a:gd name="connsiteX3" fmla="*/ 1392155 w 1488166"/>
                  <a:gd name="connsiteY3" fmla="*/ 576388 h 679429"/>
                  <a:gd name="connsiteX4" fmla="*/ 1320146 w 1488166"/>
                  <a:gd name="connsiteY4" fmla="*/ 72331 h 679429"/>
                  <a:gd name="connsiteX5" fmla="*/ 744082 w 1488166"/>
                  <a:gd name="connsiteY5" fmla="*/ 142401 h 679429"/>
                  <a:gd name="connsiteX6" fmla="*/ 168018 w 1488166"/>
                  <a:gd name="connsiteY6" fmla="*/ 72331 h 679429"/>
                  <a:gd name="connsiteX0" fmla="*/ 168018 w 1428158"/>
                  <a:gd name="connsiteY0" fmla="*/ 72331 h 679429"/>
                  <a:gd name="connsiteX1" fmla="*/ 96011 w 1428158"/>
                  <a:gd name="connsiteY1" fmla="*/ 576388 h 679429"/>
                  <a:gd name="connsiteX2" fmla="*/ 744082 w 1428158"/>
                  <a:gd name="connsiteY2" fmla="*/ 679429 h 679429"/>
                  <a:gd name="connsiteX3" fmla="*/ 1392155 w 1428158"/>
                  <a:gd name="connsiteY3" fmla="*/ 576388 h 679429"/>
                  <a:gd name="connsiteX4" fmla="*/ 1320146 w 1428158"/>
                  <a:gd name="connsiteY4" fmla="*/ 72331 h 679429"/>
                  <a:gd name="connsiteX5" fmla="*/ 744082 w 1428158"/>
                  <a:gd name="connsiteY5" fmla="*/ 142401 h 679429"/>
                  <a:gd name="connsiteX6" fmla="*/ 168018 w 1428158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72331 h 679429"/>
                  <a:gd name="connsiteX1" fmla="*/ 96011 w 1392155"/>
                  <a:gd name="connsiteY1" fmla="*/ 576388 h 679429"/>
                  <a:gd name="connsiteX2" fmla="*/ 744082 w 1392155"/>
                  <a:gd name="connsiteY2" fmla="*/ 679429 h 679429"/>
                  <a:gd name="connsiteX3" fmla="*/ 1392155 w 1392155"/>
                  <a:gd name="connsiteY3" fmla="*/ 576388 h 679429"/>
                  <a:gd name="connsiteX4" fmla="*/ 1320146 w 1392155"/>
                  <a:gd name="connsiteY4" fmla="*/ 72331 h 679429"/>
                  <a:gd name="connsiteX5" fmla="*/ 744082 w 1392155"/>
                  <a:gd name="connsiteY5" fmla="*/ 142401 h 679429"/>
                  <a:gd name="connsiteX6" fmla="*/ 168018 w 1392155"/>
                  <a:gd name="connsiteY6" fmla="*/ 72331 h 679429"/>
                  <a:gd name="connsiteX0" fmla="*/ 168018 w 1392155"/>
                  <a:gd name="connsiteY0" fmla="*/ 0 h 607098"/>
                  <a:gd name="connsiteX1" fmla="*/ 96011 w 1392155"/>
                  <a:gd name="connsiteY1" fmla="*/ 504057 h 607098"/>
                  <a:gd name="connsiteX2" fmla="*/ 744082 w 1392155"/>
                  <a:gd name="connsiteY2" fmla="*/ 607098 h 607098"/>
                  <a:gd name="connsiteX3" fmla="*/ 1392155 w 1392155"/>
                  <a:gd name="connsiteY3" fmla="*/ 504057 h 607098"/>
                  <a:gd name="connsiteX4" fmla="*/ 1320146 w 1392155"/>
                  <a:gd name="connsiteY4" fmla="*/ 0 h 607098"/>
                  <a:gd name="connsiteX5" fmla="*/ 744082 w 1392155"/>
                  <a:gd name="connsiteY5" fmla="*/ 70070 h 607098"/>
                  <a:gd name="connsiteX6" fmla="*/ 168018 w 1392155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  <a:gd name="connsiteX0" fmla="*/ 72007 w 1296144"/>
                  <a:gd name="connsiteY0" fmla="*/ 0 h 607098"/>
                  <a:gd name="connsiteX1" fmla="*/ 0 w 1296144"/>
                  <a:gd name="connsiteY1" fmla="*/ 504057 h 607098"/>
                  <a:gd name="connsiteX2" fmla="*/ 648071 w 1296144"/>
                  <a:gd name="connsiteY2" fmla="*/ 607098 h 607098"/>
                  <a:gd name="connsiteX3" fmla="*/ 1296144 w 1296144"/>
                  <a:gd name="connsiteY3" fmla="*/ 504057 h 607098"/>
                  <a:gd name="connsiteX4" fmla="*/ 1224135 w 1296144"/>
                  <a:gd name="connsiteY4" fmla="*/ 0 h 607098"/>
                  <a:gd name="connsiteX5" fmla="*/ 648071 w 1296144"/>
                  <a:gd name="connsiteY5" fmla="*/ 70070 h 607098"/>
                  <a:gd name="connsiteX6" fmla="*/ 72007 w 1296144"/>
                  <a:gd name="connsiteY6" fmla="*/ 0 h 60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6144" h="607098">
                    <a:moveTo>
                      <a:pt x="72007" y="0"/>
                    </a:moveTo>
                    <a:cubicBezTo>
                      <a:pt x="17707" y="145867"/>
                      <a:pt x="33137" y="291630"/>
                      <a:pt x="0" y="504057"/>
                    </a:cubicBezTo>
                    <a:cubicBezTo>
                      <a:pt x="207255" y="593820"/>
                      <a:pt x="432047" y="607098"/>
                      <a:pt x="648071" y="607098"/>
                    </a:cubicBezTo>
                    <a:cubicBezTo>
                      <a:pt x="864095" y="607098"/>
                      <a:pt x="1081269" y="586200"/>
                      <a:pt x="1296144" y="504057"/>
                    </a:cubicBezTo>
                    <a:cubicBezTo>
                      <a:pt x="1285867" y="356018"/>
                      <a:pt x="1244527" y="191587"/>
                      <a:pt x="1224135" y="0"/>
                    </a:cubicBezTo>
                    <a:cubicBezTo>
                      <a:pt x="1148895" y="19109"/>
                      <a:pt x="840092" y="70070"/>
                      <a:pt x="648071" y="70070"/>
                    </a:cubicBezTo>
                    <a:cubicBezTo>
                      <a:pt x="456050" y="70070"/>
                      <a:pt x="219255" y="34349"/>
                      <a:pt x="72007" y="0"/>
                    </a:cubicBezTo>
                    <a:close/>
                  </a:path>
                </a:pathLst>
              </a:custGeom>
              <a:solidFill>
                <a:srgbClr val="99FF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-327456" y="2914106"/>
                <a:ext cx="1150620" cy="86360"/>
              </a:xfrm>
              <a:custGeom>
                <a:avLst/>
                <a:gdLst>
                  <a:gd name="connsiteX0" fmla="*/ 0 w 1150620"/>
                  <a:gd name="connsiteY0" fmla="*/ 15240 h 86360"/>
                  <a:gd name="connsiteX1" fmla="*/ 579120 w 1150620"/>
                  <a:gd name="connsiteY1" fmla="*/ 83820 h 86360"/>
                  <a:gd name="connsiteX2" fmla="*/ 1150620 w 1150620"/>
                  <a:gd name="connsiteY2" fmla="*/ 0 h 8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620" h="86360">
                    <a:moveTo>
                      <a:pt x="0" y="15240"/>
                    </a:moveTo>
                    <a:cubicBezTo>
                      <a:pt x="193675" y="50800"/>
                      <a:pt x="387350" y="86360"/>
                      <a:pt x="579120" y="83820"/>
                    </a:cubicBezTo>
                    <a:cubicBezTo>
                      <a:pt x="770890" y="81280"/>
                      <a:pt x="960755" y="40640"/>
                      <a:pt x="1150620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-380796" y="3264626"/>
                <a:ext cx="1272540" cy="100330"/>
              </a:xfrm>
              <a:custGeom>
                <a:avLst/>
                <a:gdLst>
                  <a:gd name="connsiteX0" fmla="*/ 0 w 1272540"/>
                  <a:gd name="connsiteY0" fmla="*/ 0 h 100330"/>
                  <a:gd name="connsiteX1" fmla="*/ 624840 w 1272540"/>
                  <a:gd name="connsiteY1" fmla="*/ 99060 h 100330"/>
                  <a:gd name="connsiteX2" fmla="*/ 1272540 w 1272540"/>
                  <a:gd name="connsiteY2" fmla="*/ 7620 h 1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2540" h="100330">
                    <a:moveTo>
                      <a:pt x="0" y="0"/>
                    </a:moveTo>
                    <a:cubicBezTo>
                      <a:pt x="206375" y="48895"/>
                      <a:pt x="412750" y="97790"/>
                      <a:pt x="624840" y="99060"/>
                    </a:cubicBezTo>
                    <a:cubicBezTo>
                      <a:pt x="836930" y="100330"/>
                      <a:pt x="1054735" y="53975"/>
                      <a:pt x="1272540" y="762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Freeform 12"/>
              <p:cNvSpPr/>
              <p:nvPr/>
            </p:nvSpPr>
            <p:spPr>
              <a:xfrm>
                <a:off x="846024" y="2818856"/>
                <a:ext cx="652780" cy="415290"/>
              </a:xfrm>
              <a:custGeom>
                <a:avLst/>
                <a:gdLst>
                  <a:gd name="connsiteX0" fmla="*/ 53340 w 652780"/>
                  <a:gd name="connsiteY0" fmla="*/ 415290 h 415290"/>
                  <a:gd name="connsiteX1" fmla="*/ 495300 w 652780"/>
                  <a:gd name="connsiteY1" fmla="*/ 240030 h 415290"/>
                  <a:gd name="connsiteX2" fmla="*/ 617220 w 652780"/>
                  <a:gd name="connsiteY2" fmla="*/ 64770 h 415290"/>
                  <a:gd name="connsiteX3" fmla="*/ 281940 w 652780"/>
                  <a:gd name="connsiteY3" fmla="*/ 3810 h 415290"/>
                  <a:gd name="connsiteX4" fmla="*/ 0 w 652780"/>
                  <a:gd name="connsiteY4" fmla="*/ 87630 h 41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2780" h="415290">
                    <a:moveTo>
                      <a:pt x="53340" y="415290"/>
                    </a:moveTo>
                    <a:cubicBezTo>
                      <a:pt x="227330" y="356870"/>
                      <a:pt x="401320" y="298450"/>
                      <a:pt x="495300" y="240030"/>
                    </a:cubicBezTo>
                    <a:cubicBezTo>
                      <a:pt x="589280" y="181610"/>
                      <a:pt x="652780" y="104140"/>
                      <a:pt x="617220" y="64770"/>
                    </a:cubicBezTo>
                    <a:cubicBezTo>
                      <a:pt x="581660" y="25400"/>
                      <a:pt x="384810" y="0"/>
                      <a:pt x="281940" y="3810"/>
                    </a:cubicBezTo>
                    <a:cubicBezTo>
                      <a:pt x="179070" y="7620"/>
                      <a:pt x="89535" y="47625"/>
                      <a:pt x="0" y="8763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5" name="Freeform 64"/>
            <p:cNvSpPr/>
            <p:nvPr/>
          </p:nvSpPr>
          <p:spPr>
            <a:xfrm rot="10800000" flipH="1" flipV="1">
              <a:off x="755576" y="2948473"/>
              <a:ext cx="743624" cy="96105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292080" y="2924944"/>
            <a:ext cx="3580246" cy="4392488"/>
            <a:chOff x="18088" y="3429000"/>
            <a:chExt cx="3580246" cy="4392488"/>
          </a:xfrm>
        </p:grpSpPr>
        <p:sp>
          <p:nvSpPr>
            <p:cNvPr id="101" name="Freeform 100"/>
            <p:cNvSpPr/>
            <p:nvPr/>
          </p:nvSpPr>
          <p:spPr>
            <a:xfrm rot="5236512">
              <a:off x="76185" y="4471938"/>
              <a:ext cx="782348" cy="89854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/>
            <p:cNvSpPr/>
            <p:nvPr/>
          </p:nvSpPr>
          <p:spPr>
            <a:xfrm rot="16200000" flipH="1">
              <a:off x="2777251" y="4359653"/>
              <a:ext cx="743624" cy="89854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9" name="Group 72"/>
            <p:cNvGrpSpPr/>
            <p:nvPr/>
          </p:nvGrpSpPr>
          <p:grpSpPr>
            <a:xfrm>
              <a:off x="467544" y="3429000"/>
              <a:ext cx="2664295" cy="4392488"/>
              <a:chOff x="-252536" y="1342678"/>
              <a:chExt cx="2657659" cy="4335020"/>
            </a:xfrm>
          </p:grpSpPr>
          <p:sp>
            <p:nvSpPr>
              <p:cNvPr id="90" name="Chord 89"/>
              <p:cNvSpPr/>
              <p:nvPr/>
            </p:nvSpPr>
            <p:spPr>
              <a:xfrm>
                <a:off x="-252536" y="1844822"/>
                <a:ext cx="2657659" cy="3832876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1" name="Group 24"/>
              <p:cNvGrpSpPr/>
              <p:nvPr/>
            </p:nvGrpSpPr>
            <p:grpSpPr>
              <a:xfrm>
                <a:off x="432621" y="1342678"/>
                <a:ext cx="1287341" cy="1145866"/>
                <a:chOff x="-1009262" y="1732638"/>
                <a:chExt cx="1033010" cy="831187"/>
              </a:xfrm>
              <a:solidFill>
                <a:srgbClr val="FF3300"/>
              </a:solidFill>
            </p:grpSpPr>
            <p:sp>
              <p:nvSpPr>
                <p:cNvPr id="99" name="Freeform 10"/>
                <p:cNvSpPr/>
                <p:nvPr/>
              </p:nvSpPr>
              <p:spPr>
                <a:xfrm>
                  <a:off x="-1009262" y="2036176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0" name="Chord 11"/>
                <p:cNvSpPr/>
                <p:nvPr/>
              </p:nvSpPr>
              <p:spPr>
                <a:xfrm>
                  <a:off x="-779704" y="1732638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016" y="2348880"/>
            <a:ext cx="49359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1" dirty="0" smtClean="0">
                <a:latin typeface="Century Gothic" pitchFamily="34" charset="0"/>
              </a:rPr>
              <a:t>THE END</a:t>
            </a:r>
            <a:endParaRPr lang="en-GB" sz="96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0"/>
          <p:cNvGrpSpPr/>
          <p:nvPr/>
        </p:nvGrpSpPr>
        <p:grpSpPr>
          <a:xfrm>
            <a:off x="4860032" y="1844824"/>
            <a:ext cx="504056" cy="1008112"/>
            <a:chOff x="4860032" y="836712"/>
            <a:chExt cx="504056" cy="1008112"/>
          </a:xfrm>
        </p:grpSpPr>
        <p:sp>
          <p:nvSpPr>
            <p:cNvPr id="196" name="Rectangle 195"/>
            <p:cNvSpPr/>
            <p:nvPr/>
          </p:nvSpPr>
          <p:spPr>
            <a:xfrm>
              <a:off x="4860032" y="836712"/>
              <a:ext cx="504056" cy="1008112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/>
            <p:cNvSpPr/>
            <p:nvPr/>
          </p:nvSpPr>
          <p:spPr>
            <a:xfrm>
              <a:off x="4932040" y="908720"/>
              <a:ext cx="360040" cy="360040"/>
            </a:xfrm>
            <a:prstGeom prst="ellipse">
              <a:avLst/>
            </a:prstGeom>
            <a:solidFill>
              <a:srgbClr val="5F5F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Oval 197"/>
            <p:cNvSpPr/>
            <p:nvPr/>
          </p:nvSpPr>
          <p:spPr>
            <a:xfrm>
              <a:off x="4932040" y="1340768"/>
              <a:ext cx="360040" cy="360040"/>
            </a:xfrm>
            <a:prstGeom prst="ellipse">
              <a:avLst/>
            </a:prstGeom>
            <a:solidFill>
              <a:srgbClr val="5F5F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Down Arrow 198"/>
            <p:cNvSpPr/>
            <p:nvPr/>
          </p:nvSpPr>
          <p:spPr>
            <a:xfrm>
              <a:off x="5004048" y="1412776"/>
              <a:ext cx="216024" cy="216024"/>
            </a:xfrm>
            <a:prstGeom prst="downArrow">
              <a:avLst/>
            </a:prstGeom>
            <a:solidFill>
              <a:srgbClr val="5F5F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Down Arrow 199"/>
            <p:cNvSpPr/>
            <p:nvPr/>
          </p:nvSpPr>
          <p:spPr>
            <a:xfrm rot="10800000">
              <a:off x="5004048" y="980728"/>
              <a:ext cx="216024" cy="216024"/>
            </a:xfrm>
            <a:prstGeom prst="downArrow">
              <a:avLst/>
            </a:prstGeom>
            <a:solidFill>
              <a:srgbClr val="5F5F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Freeform 43"/>
          <p:cNvSpPr/>
          <p:nvPr/>
        </p:nvSpPr>
        <p:spPr>
          <a:xfrm flipH="1">
            <a:off x="7068399" y="5794496"/>
            <a:ext cx="560119" cy="704134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6348246" y="5794496"/>
            <a:ext cx="560119" cy="704134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4725144"/>
            <a:ext cx="3923928" cy="19442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923928" y="0"/>
            <a:ext cx="0" cy="4725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5436096" y="266700"/>
            <a:ext cx="3384376" cy="4458444"/>
          </a:xfrm>
          <a:custGeom>
            <a:avLst/>
            <a:gdLst>
              <a:gd name="connsiteX0" fmla="*/ 0 w 3454400"/>
              <a:gd name="connsiteY0" fmla="*/ 4419600 h 4419600"/>
              <a:gd name="connsiteX1" fmla="*/ 25400 w 3454400"/>
              <a:gd name="connsiteY1" fmla="*/ 0 h 4419600"/>
              <a:gd name="connsiteX2" fmla="*/ 3454400 w 3454400"/>
              <a:gd name="connsiteY2" fmla="*/ 12700 h 4419600"/>
              <a:gd name="connsiteX3" fmla="*/ 3454400 w 3454400"/>
              <a:gd name="connsiteY3" fmla="*/ 4368800 h 4419600"/>
              <a:gd name="connsiteX4" fmla="*/ 3136900 w 3454400"/>
              <a:gd name="connsiteY4" fmla="*/ 4394200 h 4419600"/>
              <a:gd name="connsiteX5" fmla="*/ 3162300 w 3454400"/>
              <a:gd name="connsiteY5" fmla="*/ 317500 h 4419600"/>
              <a:gd name="connsiteX6" fmla="*/ 419100 w 3454400"/>
              <a:gd name="connsiteY6" fmla="*/ 330200 h 4419600"/>
              <a:gd name="connsiteX7" fmla="*/ 381000 w 3454400"/>
              <a:gd name="connsiteY7" fmla="*/ 4381500 h 4419600"/>
              <a:gd name="connsiteX8" fmla="*/ 0 w 3454400"/>
              <a:gd name="connsiteY8" fmla="*/ 4419600 h 4419600"/>
              <a:gd name="connsiteX0" fmla="*/ 0 w 3454400"/>
              <a:gd name="connsiteY0" fmla="*/ 4419600 h 4458444"/>
              <a:gd name="connsiteX1" fmla="*/ 25400 w 3454400"/>
              <a:gd name="connsiteY1" fmla="*/ 0 h 4458444"/>
              <a:gd name="connsiteX2" fmla="*/ 3454400 w 3454400"/>
              <a:gd name="connsiteY2" fmla="*/ 12700 h 4458444"/>
              <a:gd name="connsiteX3" fmla="*/ 3454400 w 3454400"/>
              <a:gd name="connsiteY3" fmla="*/ 4368800 h 4458444"/>
              <a:gd name="connsiteX4" fmla="*/ 3136900 w 3454400"/>
              <a:gd name="connsiteY4" fmla="*/ 4394200 h 4458444"/>
              <a:gd name="connsiteX5" fmla="*/ 3162300 w 3454400"/>
              <a:gd name="connsiteY5" fmla="*/ 317500 h 4458444"/>
              <a:gd name="connsiteX6" fmla="*/ 419100 w 3454400"/>
              <a:gd name="connsiteY6" fmla="*/ 330200 h 4458444"/>
              <a:gd name="connsiteX7" fmla="*/ 432544 w 3454400"/>
              <a:gd name="connsiteY7" fmla="*/ 4458444 h 4458444"/>
              <a:gd name="connsiteX8" fmla="*/ 0 w 3454400"/>
              <a:gd name="connsiteY8" fmla="*/ 4419600 h 4458444"/>
              <a:gd name="connsiteX0" fmla="*/ 0 w 3453904"/>
              <a:gd name="connsiteY0" fmla="*/ 4458444 h 4458444"/>
              <a:gd name="connsiteX1" fmla="*/ 24904 w 3453904"/>
              <a:gd name="connsiteY1" fmla="*/ 0 h 4458444"/>
              <a:gd name="connsiteX2" fmla="*/ 3453904 w 3453904"/>
              <a:gd name="connsiteY2" fmla="*/ 12700 h 4458444"/>
              <a:gd name="connsiteX3" fmla="*/ 3453904 w 3453904"/>
              <a:gd name="connsiteY3" fmla="*/ 4368800 h 4458444"/>
              <a:gd name="connsiteX4" fmla="*/ 3136404 w 3453904"/>
              <a:gd name="connsiteY4" fmla="*/ 4394200 h 4458444"/>
              <a:gd name="connsiteX5" fmla="*/ 3161804 w 3453904"/>
              <a:gd name="connsiteY5" fmla="*/ 317500 h 4458444"/>
              <a:gd name="connsiteX6" fmla="*/ 418604 w 3453904"/>
              <a:gd name="connsiteY6" fmla="*/ 330200 h 4458444"/>
              <a:gd name="connsiteX7" fmla="*/ 432048 w 3453904"/>
              <a:gd name="connsiteY7" fmla="*/ 4458444 h 4458444"/>
              <a:gd name="connsiteX8" fmla="*/ 0 w 3453904"/>
              <a:gd name="connsiteY8" fmla="*/ 4458444 h 4458444"/>
              <a:gd name="connsiteX0" fmla="*/ 0 w 3453904"/>
              <a:gd name="connsiteY0" fmla="*/ 4458444 h 4458444"/>
              <a:gd name="connsiteX1" fmla="*/ 24904 w 3453904"/>
              <a:gd name="connsiteY1" fmla="*/ 0 h 4458444"/>
              <a:gd name="connsiteX2" fmla="*/ 3453904 w 3453904"/>
              <a:gd name="connsiteY2" fmla="*/ 12700 h 4458444"/>
              <a:gd name="connsiteX3" fmla="*/ 3453904 w 3453904"/>
              <a:gd name="connsiteY3" fmla="*/ 4368800 h 4458444"/>
              <a:gd name="connsiteX4" fmla="*/ 3136404 w 3453904"/>
              <a:gd name="connsiteY4" fmla="*/ 4394200 h 4458444"/>
              <a:gd name="connsiteX5" fmla="*/ 3161804 w 3453904"/>
              <a:gd name="connsiteY5" fmla="*/ 317500 h 4458444"/>
              <a:gd name="connsiteX6" fmla="*/ 504056 w 3453904"/>
              <a:gd name="connsiteY6" fmla="*/ 353988 h 4458444"/>
              <a:gd name="connsiteX7" fmla="*/ 432048 w 3453904"/>
              <a:gd name="connsiteY7" fmla="*/ 4458444 h 4458444"/>
              <a:gd name="connsiteX8" fmla="*/ 0 w 3453904"/>
              <a:gd name="connsiteY8" fmla="*/ 4458444 h 4458444"/>
              <a:gd name="connsiteX0" fmla="*/ 0 w 3453904"/>
              <a:gd name="connsiteY0" fmla="*/ 4458444 h 4458444"/>
              <a:gd name="connsiteX1" fmla="*/ 24904 w 3453904"/>
              <a:gd name="connsiteY1" fmla="*/ 0 h 4458444"/>
              <a:gd name="connsiteX2" fmla="*/ 3453904 w 3453904"/>
              <a:gd name="connsiteY2" fmla="*/ 12700 h 4458444"/>
              <a:gd name="connsiteX3" fmla="*/ 3453904 w 3453904"/>
              <a:gd name="connsiteY3" fmla="*/ 4368800 h 4458444"/>
              <a:gd name="connsiteX4" fmla="*/ 3136404 w 3453904"/>
              <a:gd name="connsiteY4" fmla="*/ 4394200 h 4458444"/>
              <a:gd name="connsiteX5" fmla="*/ 3161804 w 3453904"/>
              <a:gd name="connsiteY5" fmla="*/ 317500 h 4458444"/>
              <a:gd name="connsiteX6" fmla="*/ 432048 w 3453904"/>
              <a:gd name="connsiteY6" fmla="*/ 353988 h 4458444"/>
              <a:gd name="connsiteX7" fmla="*/ 432048 w 3453904"/>
              <a:gd name="connsiteY7" fmla="*/ 4458444 h 4458444"/>
              <a:gd name="connsiteX8" fmla="*/ 0 w 3453904"/>
              <a:gd name="connsiteY8" fmla="*/ 4458444 h 4458444"/>
              <a:gd name="connsiteX0" fmla="*/ 0 w 3453904"/>
              <a:gd name="connsiteY0" fmla="*/ 4458444 h 4458444"/>
              <a:gd name="connsiteX1" fmla="*/ 24904 w 3453904"/>
              <a:gd name="connsiteY1" fmla="*/ 0 h 4458444"/>
              <a:gd name="connsiteX2" fmla="*/ 3453904 w 3453904"/>
              <a:gd name="connsiteY2" fmla="*/ 12700 h 4458444"/>
              <a:gd name="connsiteX3" fmla="*/ 3453904 w 3453904"/>
              <a:gd name="connsiteY3" fmla="*/ 4368800 h 4458444"/>
              <a:gd name="connsiteX4" fmla="*/ 3136404 w 3453904"/>
              <a:gd name="connsiteY4" fmla="*/ 4394200 h 4458444"/>
              <a:gd name="connsiteX5" fmla="*/ 3096344 w 3453904"/>
              <a:gd name="connsiteY5" fmla="*/ 353988 h 4458444"/>
              <a:gd name="connsiteX6" fmla="*/ 432048 w 3453904"/>
              <a:gd name="connsiteY6" fmla="*/ 353988 h 4458444"/>
              <a:gd name="connsiteX7" fmla="*/ 432048 w 3453904"/>
              <a:gd name="connsiteY7" fmla="*/ 4458444 h 4458444"/>
              <a:gd name="connsiteX8" fmla="*/ 0 w 3453904"/>
              <a:gd name="connsiteY8" fmla="*/ 4458444 h 4458444"/>
              <a:gd name="connsiteX0" fmla="*/ 0 w 3453904"/>
              <a:gd name="connsiteY0" fmla="*/ 4458444 h 4458444"/>
              <a:gd name="connsiteX1" fmla="*/ 24904 w 3453904"/>
              <a:gd name="connsiteY1" fmla="*/ 0 h 4458444"/>
              <a:gd name="connsiteX2" fmla="*/ 3453904 w 3453904"/>
              <a:gd name="connsiteY2" fmla="*/ 12700 h 4458444"/>
              <a:gd name="connsiteX3" fmla="*/ 3453904 w 3453904"/>
              <a:gd name="connsiteY3" fmla="*/ 4368800 h 4458444"/>
              <a:gd name="connsiteX4" fmla="*/ 3096344 w 3453904"/>
              <a:gd name="connsiteY4" fmla="*/ 4458444 h 4458444"/>
              <a:gd name="connsiteX5" fmla="*/ 3096344 w 3453904"/>
              <a:gd name="connsiteY5" fmla="*/ 353988 h 4458444"/>
              <a:gd name="connsiteX6" fmla="*/ 432048 w 3453904"/>
              <a:gd name="connsiteY6" fmla="*/ 353988 h 4458444"/>
              <a:gd name="connsiteX7" fmla="*/ 432048 w 3453904"/>
              <a:gd name="connsiteY7" fmla="*/ 4458444 h 4458444"/>
              <a:gd name="connsiteX8" fmla="*/ 0 w 3453904"/>
              <a:gd name="connsiteY8" fmla="*/ 4458444 h 4458444"/>
              <a:gd name="connsiteX0" fmla="*/ 0 w 3456384"/>
              <a:gd name="connsiteY0" fmla="*/ 4458444 h 4458444"/>
              <a:gd name="connsiteX1" fmla="*/ 24904 w 3456384"/>
              <a:gd name="connsiteY1" fmla="*/ 0 h 4458444"/>
              <a:gd name="connsiteX2" fmla="*/ 3453904 w 3456384"/>
              <a:gd name="connsiteY2" fmla="*/ 12700 h 4458444"/>
              <a:gd name="connsiteX3" fmla="*/ 3456384 w 3456384"/>
              <a:gd name="connsiteY3" fmla="*/ 4458444 h 4458444"/>
              <a:gd name="connsiteX4" fmla="*/ 3096344 w 3456384"/>
              <a:gd name="connsiteY4" fmla="*/ 4458444 h 4458444"/>
              <a:gd name="connsiteX5" fmla="*/ 3096344 w 3456384"/>
              <a:gd name="connsiteY5" fmla="*/ 353988 h 4458444"/>
              <a:gd name="connsiteX6" fmla="*/ 432048 w 3456384"/>
              <a:gd name="connsiteY6" fmla="*/ 353988 h 4458444"/>
              <a:gd name="connsiteX7" fmla="*/ 432048 w 3456384"/>
              <a:gd name="connsiteY7" fmla="*/ 4458444 h 4458444"/>
              <a:gd name="connsiteX8" fmla="*/ 0 w 3456384"/>
              <a:gd name="connsiteY8" fmla="*/ 4458444 h 445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6384" h="4458444">
                <a:moveTo>
                  <a:pt x="0" y="4458444"/>
                </a:moveTo>
                <a:lnTo>
                  <a:pt x="24904" y="0"/>
                </a:lnTo>
                <a:lnTo>
                  <a:pt x="3453904" y="12700"/>
                </a:lnTo>
                <a:cubicBezTo>
                  <a:pt x="3454731" y="1494615"/>
                  <a:pt x="3455557" y="2976529"/>
                  <a:pt x="3456384" y="4458444"/>
                </a:cubicBezTo>
                <a:lnTo>
                  <a:pt x="3096344" y="4458444"/>
                </a:lnTo>
                <a:lnTo>
                  <a:pt x="3096344" y="353988"/>
                </a:lnTo>
                <a:lnTo>
                  <a:pt x="432048" y="353988"/>
                </a:lnTo>
                <a:cubicBezTo>
                  <a:pt x="436529" y="1730069"/>
                  <a:pt x="427567" y="3082363"/>
                  <a:pt x="432048" y="4458444"/>
                </a:cubicBezTo>
                <a:lnTo>
                  <a:pt x="0" y="4458444"/>
                </a:lnTo>
                <a:close/>
              </a:path>
            </a:pathLst>
          </a:custGeom>
          <a:solidFill>
            <a:srgbClr val="B2B2B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3923928" y="4725144"/>
            <a:ext cx="5220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868144" y="620688"/>
            <a:ext cx="1296144" cy="4104456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164288" y="620688"/>
            <a:ext cx="1296144" cy="4104456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>
            <a:off x="-508001" y="4725144"/>
            <a:ext cx="10187789" cy="2285256"/>
          </a:xfrm>
          <a:custGeom>
            <a:avLst/>
            <a:gdLst>
              <a:gd name="connsiteX0" fmla="*/ 4445000 w 10185400"/>
              <a:gd name="connsiteY0" fmla="*/ 0 h 2273300"/>
              <a:gd name="connsiteX1" fmla="*/ 10134600 w 10185400"/>
              <a:gd name="connsiteY1" fmla="*/ 0 h 2273300"/>
              <a:gd name="connsiteX2" fmla="*/ 10185400 w 10185400"/>
              <a:gd name="connsiteY2" fmla="*/ 2260600 h 2273300"/>
              <a:gd name="connsiteX3" fmla="*/ 0 w 10185400"/>
              <a:gd name="connsiteY3" fmla="*/ 2273300 h 2273300"/>
              <a:gd name="connsiteX4" fmla="*/ 482600 w 10185400"/>
              <a:gd name="connsiteY4" fmla="*/ 1955800 h 2273300"/>
              <a:gd name="connsiteX5" fmla="*/ 4445000 w 10185400"/>
              <a:gd name="connsiteY5" fmla="*/ 0 h 2273300"/>
              <a:gd name="connsiteX0" fmla="*/ 4575944 w 10185400"/>
              <a:gd name="connsiteY0" fmla="*/ 204068 h 2273300"/>
              <a:gd name="connsiteX1" fmla="*/ 10134600 w 10185400"/>
              <a:gd name="connsiteY1" fmla="*/ 0 h 2273300"/>
              <a:gd name="connsiteX2" fmla="*/ 10185400 w 10185400"/>
              <a:gd name="connsiteY2" fmla="*/ 2260600 h 2273300"/>
              <a:gd name="connsiteX3" fmla="*/ 0 w 10185400"/>
              <a:gd name="connsiteY3" fmla="*/ 2273300 h 2273300"/>
              <a:gd name="connsiteX4" fmla="*/ 482600 w 10185400"/>
              <a:gd name="connsiteY4" fmla="*/ 1955800 h 2273300"/>
              <a:gd name="connsiteX5" fmla="*/ 4575944 w 10185400"/>
              <a:gd name="connsiteY5" fmla="*/ 204068 h 2273300"/>
              <a:gd name="connsiteX0" fmla="*/ 4431928 w 10185400"/>
              <a:gd name="connsiteY0" fmla="*/ 0 h 2285256"/>
              <a:gd name="connsiteX1" fmla="*/ 10134600 w 10185400"/>
              <a:gd name="connsiteY1" fmla="*/ 11956 h 2285256"/>
              <a:gd name="connsiteX2" fmla="*/ 10185400 w 10185400"/>
              <a:gd name="connsiteY2" fmla="*/ 2272556 h 2285256"/>
              <a:gd name="connsiteX3" fmla="*/ 0 w 10185400"/>
              <a:gd name="connsiteY3" fmla="*/ 2285256 h 2285256"/>
              <a:gd name="connsiteX4" fmla="*/ 482600 w 10185400"/>
              <a:gd name="connsiteY4" fmla="*/ 1967756 h 2285256"/>
              <a:gd name="connsiteX5" fmla="*/ 4431928 w 10185400"/>
              <a:gd name="connsiteY5" fmla="*/ 0 h 2285256"/>
              <a:gd name="connsiteX0" fmla="*/ 4431928 w 10192568"/>
              <a:gd name="connsiteY0" fmla="*/ 0 h 2285256"/>
              <a:gd name="connsiteX1" fmla="*/ 10192568 w 10192568"/>
              <a:gd name="connsiteY1" fmla="*/ 432048 h 2285256"/>
              <a:gd name="connsiteX2" fmla="*/ 10185400 w 10192568"/>
              <a:gd name="connsiteY2" fmla="*/ 2272556 h 2285256"/>
              <a:gd name="connsiteX3" fmla="*/ 0 w 10192568"/>
              <a:gd name="connsiteY3" fmla="*/ 2285256 h 2285256"/>
              <a:gd name="connsiteX4" fmla="*/ 482600 w 10192568"/>
              <a:gd name="connsiteY4" fmla="*/ 1967756 h 2285256"/>
              <a:gd name="connsiteX5" fmla="*/ 4431928 w 10192568"/>
              <a:gd name="connsiteY5" fmla="*/ 0 h 2285256"/>
              <a:gd name="connsiteX0" fmla="*/ 4431928 w 10187789"/>
              <a:gd name="connsiteY0" fmla="*/ 0 h 2285256"/>
              <a:gd name="connsiteX1" fmla="*/ 10120560 w 10187789"/>
              <a:gd name="connsiteY1" fmla="*/ 0 h 2285256"/>
              <a:gd name="connsiteX2" fmla="*/ 10185400 w 10187789"/>
              <a:gd name="connsiteY2" fmla="*/ 2272556 h 2285256"/>
              <a:gd name="connsiteX3" fmla="*/ 0 w 10187789"/>
              <a:gd name="connsiteY3" fmla="*/ 2285256 h 2285256"/>
              <a:gd name="connsiteX4" fmla="*/ 482600 w 10187789"/>
              <a:gd name="connsiteY4" fmla="*/ 1967756 h 2285256"/>
              <a:gd name="connsiteX5" fmla="*/ 4431928 w 10187789"/>
              <a:gd name="connsiteY5" fmla="*/ 0 h 2285256"/>
              <a:gd name="connsiteX0" fmla="*/ 4431928 w 10187789"/>
              <a:gd name="connsiteY0" fmla="*/ 0 h 2285256"/>
              <a:gd name="connsiteX1" fmla="*/ 10120560 w 10187789"/>
              <a:gd name="connsiteY1" fmla="*/ 0 h 2285256"/>
              <a:gd name="connsiteX2" fmla="*/ 10185400 w 10187789"/>
              <a:gd name="connsiteY2" fmla="*/ 2272556 h 2285256"/>
              <a:gd name="connsiteX3" fmla="*/ 0 w 10187789"/>
              <a:gd name="connsiteY3" fmla="*/ 2285256 h 2285256"/>
              <a:gd name="connsiteX4" fmla="*/ 508001 w 10187789"/>
              <a:gd name="connsiteY4" fmla="*/ 2132856 h 2285256"/>
              <a:gd name="connsiteX5" fmla="*/ 4431928 w 10187789"/>
              <a:gd name="connsiteY5" fmla="*/ 0 h 2285256"/>
              <a:gd name="connsiteX0" fmla="*/ 4431928 w 10187789"/>
              <a:gd name="connsiteY0" fmla="*/ 0 h 2285256"/>
              <a:gd name="connsiteX1" fmla="*/ 10120560 w 10187789"/>
              <a:gd name="connsiteY1" fmla="*/ 0 h 2285256"/>
              <a:gd name="connsiteX2" fmla="*/ 10185400 w 10187789"/>
              <a:gd name="connsiteY2" fmla="*/ 2272556 h 2285256"/>
              <a:gd name="connsiteX3" fmla="*/ 0 w 10187789"/>
              <a:gd name="connsiteY3" fmla="*/ 2285256 h 2285256"/>
              <a:gd name="connsiteX4" fmla="*/ 508001 w 10187789"/>
              <a:gd name="connsiteY4" fmla="*/ 1943944 h 2285256"/>
              <a:gd name="connsiteX5" fmla="*/ 4431928 w 10187789"/>
              <a:gd name="connsiteY5" fmla="*/ 0 h 228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7789" h="2285256">
                <a:moveTo>
                  <a:pt x="4431928" y="0"/>
                </a:moveTo>
                <a:lnTo>
                  <a:pt x="10120560" y="0"/>
                </a:lnTo>
                <a:cubicBezTo>
                  <a:pt x="10118171" y="613503"/>
                  <a:pt x="10187789" y="1659053"/>
                  <a:pt x="10185400" y="2272556"/>
                </a:cubicBezTo>
                <a:lnTo>
                  <a:pt x="0" y="2285256"/>
                </a:lnTo>
                <a:lnTo>
                  <a:pt x="508001" y="1943944"/>
                </a:lnTo>
                <a:lnTo>
                  <a:pt x="4431928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Freeform 104"/>
          <p:cNvSpPr/>
          <p:nvPr/>
        </p:nvSpPr>
        <p:spPr>
          <a:xfrm flipH="1">
            <a:off x="1115616" y="124296"/>
            <a:ext cx="1807716" cy="5969000"/>
          </a:xfrm>
          <a:custGeom>
            <a:avLst/>
            <a:gdLst>
              <a:gd name="connsiteX0" fmla="*/ 228600 w 1663700"/>
              <a:gd name="connsiteY0" fmla="*/ 5219700 h 5969000"/>
              <a:gd name="connsiteX1" fmla="*/ 0 w 1663700"/>
              <a:gd name="connsiteY1" fmla="*/ 5092700 h 5969000"/>
              <a:gd name="connsiteX2" fmla="*/ 0 w 1663700"/>
              <a:gd name="connsiteY2" fmla="*/ 0 h 5969000"/>
              <a:gd name="connsiteX3" fmla="*/ 1663700 w 1663700"/>
              <a:gd name="connsiteY3" fmla="*/ 825500 h 5969000"/>
              <a:gd name="connsiteX4" fmla="*/ 1663700 w 1663700"/>
              <a:gd name="connsiteY4" fmla="*/ 5969000 h 5969000"/>
              <a:gd name="connsiteX5" fmla="*/ 1447800 w 1663700"/>
              <a:gd name="connsiteY5" fmla="*/ 5842000 h 5969000"/>
              <a:gd name="connsiteX6" fmla="*/ 1447800 w 1663700"/>
              <a:gd name="connsiteY6" fmla="*/ 1003300 h 5969000"/>
              <a:gd name="connsiteX7" fmla="*/ 228600 w 1663700"/>
              <a:gd name="connsiteY7" fmla="*/ 406400 h 5969000"/>
              <a:gd name="connsiteX8" fmla="*/ 228600 w 1663700"/>
              <a:gd name="connsiteY8" fmla="*/ 5219700 h 59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700" h="5969000">
                <a:moveTo>
                  <a:pt x="228600" y="5219700"/>
                </a:moveTo>
                <a:lnTo>
                  <a:pt x="0" y="5092700"/>
                </a:lnTo>
                <a:lnTo>
                  <a:pt x="0" y="0"/>
                </a:lnTo>
                <a:lnTo>
                  <a:pt x="1663700" y="825500"/>
                </a:lnTo>
                <a:lnTo>
                  <a:pt x="1663700" y="5969000"/>
                </a:lnTo>
                <a:lnTo>
                  <a:pt x="1447800" y="5842000"/>
                </a:lnTo>
                <a:lnTo>
                  <a:pt x="1447800" y="1003300"/>
                </a:lnTo>
                <a:lnTo>
                  <a:pt x="228600" y="406400"/>
                </a:lnTo>
                <a:cubicBezTo>
                  <a:pt x="224367" y="2006600"/>
                  <a:pt x="220133" y="3606800"/>
                  <a:pt x="228600" y="5219700"/>
                </a:cubicBez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105"/>
          <p:cNvGrpSpPr/>
          <p:nvPr/>
        </p:nvGrpSpPr>
        <p:grpSpPr>
          <a:xfrm>
            <a:off x="1349829" y="551543"/>
            <a:ext cx="1335314" cy="5457371"/>
            <a:chOff x="1349829" y="551543"/>
            <a:chExt cx="1335314" cy="5457371"/>
          </a:xfrm>
        </p:grpSpPr>
        <p:sp>
          <p:nvSpPr>
            <p:cNvPr id="107" name="Freeform 106"/>
            <p:cNvSpPr/>
            <p:nvPr/>
          </p:nvSpPr>
          <p:spPr>
            <a:xfrm>
              <a:off x="1349829" y="551543"/>
              <a:ext cx="1335314" cy="5457371"/>
            </a:xfrm>
            <a:custGeom>
              <a:avLst/>
              <a:gdLst>
                <a:gd name="connsiteX0" fmla="*/ 14514 w 1335314"/>
                <a:gd name="connsiteY0" fmla="*/ 5457371 h 5457371"/>
                <a:gd name="connsiteX1" fmla="*/ 0 w 1335314"/>
                <a:gd name="connsiteY1" fmla="*/ 609600 h 5457371"/>
                <a:gd name="connsiteX2" fmla="*/ 1335314 w 1335314"/>
                <a:gd name="connsiteY2" fmla="*/ 0 h 5457371"/>
                <a:gd name="connsiteX3" fmla="*/ 1320800 w 1335314"/>
                <a:gd name="connsiteY3" fmla="*/ 4804228 h 5457371"/>
                <a:gd name="connsiteX4" fmla="*/ 14514 w 1335314"/>
                <a:gd name="connsiteY4" fmla="*/ 5457371 h 54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5314" h="5457371">
                  <a:moveTo>
                    <a:pt x="14514" y="5457371"/>
                  </a:moveTo>
                  <a:lnTo>
                    <a:pt x="0" y="609600"/>
                  </a:lnTo>
                  <a:lnTo>
                    <a:pt x="1335314" y="0"/>
                  </a:lnTo>
                  <a:lnTo>
                    <a:pt x="1320800" y="4804228"/>
                  </a:lnTo>
                  <a:lnTo>
                    <a:pt x="14514" y="5457371"/>
                  </a:lnTo>
                  <a:close/>
                </a:path>
              </a:pathLst>
            </a:cu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27"/>
            <p:cNvGrpSpPr/>
            <p:nvPr/>
          </p:nvGrpSpPr>
          <p:grpSpPr>
            <a:xfrm>
              <a:off x="1883893" y="1628800"/>
              <a:ext cx="239835" cy="939279"/>
              <a:chOff x="1812678" y="2705745"/>
              <a:chExt cx="239835" cy="939279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1860079" y="2705745"/>
                <a:ext cx="144016" cy="288032"/>
              </a:xfrm>
              <a:prstGeom prst="ellipse">
                <a:avLst/>
              </a:prstGeom>
              <a:solidFill>
                <a:srgbClr val="0000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Diagonal Stripe 109"/>
              <p:cNvSpPr/>
              <p:nvPr/>
            </p:nvSpPr>
            <p:spPr>
              <a:xfrm rot="9202560">
                <a:off x="1812678" y="3308013"/>
                <a:ext cx="153374" cy="333602"/>
              </a:xfrm>
              <a:prstGeom prst="diagStripe">
                <a:avLst>
                  <a:gd name="adj" fmla="val 66873"/>
                </a:avLst>
              </a:prstGeom>
              <a:solidFill>
                <a:srgbClr val="0000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Diagonal Stripe 110"/>
              <p:cNvSpPr/>
              <p:nvPr/>
            </p:nvSpPr>
            <p:spPr>
              <a:xfrm rot="9202560">
                <a:off x="1899139" y="3264581"/>
                <a:ext cx="153374" cy="333602"/>
              </a:xfrm>
              <a:prstGeom prst="diagStripe">
                <a:avLst>
                  <a:gd name="adj" fmla="val 66873"/>
                </a:avLst>
              </a:prstGeom>
              <a:solidFill>
                <a:srgbClr val="0000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Chord 111"/>
              <p:cNvSpPr/>
              <p:nvPr/>
            </p:nvSpPr>
            <p:spPr>
              <a:xfrm>
                <a:off x="1835696" y="2996952"/>
                <a:ext cx="216024" cy="648072"/>
              </a:xfrm>
              <a:prstGeom prst="chord">
                <a:avLst>
                  <a:gd name="adj1" fmla="val 7877793"/>
                  <a:gd name="adj2" fmla="val 21247987"/>
                </a:avLst>
              </a:prstGeom>
              <a:solidFill>
                <a:srgbClr val="0000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90" name="Rectangle 189"/>
          <p:cNvSpPr/>
          <p:nvPr/>
        </p:nvSpPr>
        <p:spPr>
          <a:xfrm>
            <a:off x="0" y="1340768"/>
            <a:ext cx="1115616" cy="44644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/>
          <p:cNvSpPr/>
          <p:nvPr/>
        </p:nvSpPr>
        <p:spPr>
          <a:xfrm>
            <a:off x="1115616" y="1484784"/>
            <a:ext cx="202644" cy="4320480"/>
          </a:xfrm>
          <a:prstGeom prst="rect">
            <a:avLst/>
          </a:prstGeom>
          <a:solidFill>
            <a:srgbClr val="CC99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2" name="Straight Connector 191"/>
          <p:cNvCxnSpPr>
            <a:endCxn id="105" idx="3"/>
          </p:cNvCxnSpPr>
          <p:nvPr/>
        </p:nvCxnSpPr>
        <p:spPr>
          <a:xfrm flipV="1">
            <a:off x="1115616" y="949796"/>
            <a:ext cx="0" cy="5143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Picture 2" descr="Tumblewe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14525" y="3789040"/>
            <a:ext cx="1914525" cy="1905000"/>
          </a:xfrm>
          <a:prstGeom prst="rect">
            <a:avLst/>
          </a:prstGeom>
          <a:noFill/>
        </p:spPr>
      </p:pic>
      <p:pic>
        <p:nvPicPr>
          <p:cNvPr id="138" name="Ghost Wind.wav">
            <a:hlinkClick r:id="" action="ppaction://media"/>
          </p:cNvPr>
          <p:cNvPicPr>
            <a:picLocks noRot="1" noChangeAspect="1"/>
          </p:cNvPicPr>
          <p:nvPr>
            <a:wavAudioFile r:embed="rId1" name="Ghost Wind.wav"/>
          </p:nvPr>
        </p:nvPicPr>
        <p:blipFill>
          <a:blip r:embed="rId5" cstate="print"/>
          <a:stretch>
            <a:fillRect/>
          </a:stretch>
        </p:blipFill>
        <p:spPr>
          <a:xfrm>
            <a:off x="9540552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8 -0.07569 C -0.05538 -0.08634 0.03177 -0.09699 0.06163 -0.09699 C 0.25434 -0.09699 0.45226 0.06968 0.45226 0.23634 C 0.45226 0.15231 0.55139 0.06968 0.64497 0.06968 C 0.74427 0.06968 0.83768 0.1537 0.83768 0.23634 C 0.83768 0.19491 0.88733 0.15231 0.93698 0.15231 C 0.98629 0.15231 1.03594 0.19375 1.03594 0.23634 C 1.03594 0.21505 1.06059 0.19491 1.08542 0.19491 C 1.11007 0.19491 1.1349 0.2162 1.1349 0.23634 C 1.1349 0.22569 1.14792 0.21505 1.1599 0.21505 C 1.16615 0.21505 1.18438 0.22569 1.18438 0.23634 C 1.18438 0.23102 1.19097 0.22569 1.19757 0.22569 C 1.19757 0.22708 1.21025 0.23102 1.21025 0.23634 C 1.21025 0.23356 1.21025 0.23102 1.21684 0.23102 C 1.21684 0.23241 1.22309 0.2338 1.22309 0.23634 C 1.22309 0.23495 1.22309 0.23356 1.22309 0.23241 C 1.22986 0.23241 1.22986 0.2338 1.22986 0.23519 C 1.23629 0.23519 1.23629 0.2338 1.23629 0.23241 C 1.24271 0.23241 1.24271 0.2338 1.24271 0.23519 " pathEditMode="relative" rAng="0" ptsTypes="fffffffffffffffffff">
                                      <p:cBhvr>
                                        <p:cTn id="6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" y="1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828600" y="-315415"/>
            <a:ext cx="10297144" cy="7416823"/>
            <a:chOff x="-828600" y="-315415"/>
            <a:chExt cx="10297144" cy="7416823"/>
          </a:xfrm>
        </p:grpSpPr>
        <p:grpSp>
          <p:nvGrpSpPr>
            <p:cNvPr id="3" name="Group 60"/>
            <p:cNvGrpSpPr/>
            <p:nvPr/>
          </p:nvGrpSpPr>
          <p:grpSpPr>
            <a:xfrm>
              <a:off x="4860032" y="332656"/>
              <a:ext cx="4464496" cy="3096344"/>
              <a:chOff x="606417" y="-1035496"/>
              <a:chExt cx="10163414" cy="7488832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06417" y="-1035496"/>
                <a:ext cx="10163414" cy="7488832"/>
              </a:xfrm>
              <a:prstGeom prst="roundRect">
                <a:avLst>
                  <a:gd name="adj" fmla="val 3504"/>
                </a:avLst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899592" y="-819472"/>
                <a:ext cx="9577064" cy="7056784"/>
              </a:xfrm>
              <a:prstGeom prst="roundRect">
                <a:avLst>
                  <a:gd name="adj" fmla="val 3504"/>
                </a:avLst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386033">
              <a:off x="5436096" y="764704"/>
              <a:ext cx="1440160" cy="206450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-324544" y="4365104"/>
              <a:ext cx="9793088" cy="2736304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63"/>
            <p:cNvGrpSpPr/>
            <p:nvPr/>
          </p:nvGrpSpPr>
          <p:grpSpPr>
            <a:xfrm rot="16200000">
              <a:off x="-792596" y="-351419"/>
              <a:ext cx="4104456" cy="4176463"/>
              <a:chOff x="5868144" y="-603448"/>
              <a:chExt cx="3600400" cy="302433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012160" y="980729"/>
                <a:ext cx="3312368" cy="133587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012160" y="-459432"/>
                <a:ext cx="3312368" cy="1316009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868144" y="-603448"/>
                <a:ext cx="3600400" cy="3024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0" y="4365104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68"/>
            <p:cNvGrpSpPr/>
            <p:nvPr/>
          </p:nvGrpSpPr>
          <p:grpSpPr>
            <a:xfrm rot="287493">
              <a:off x="7314981" y="749448"/>
              <a:ext cx="1440160" cy="1944216"/>
              <a:chOff x="7308304" y="548680"/>
              <a:chExt cx="1440160" cy="194421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308304" y="548680"/>
                <a:ext cx="1440160" cy="194421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ysClr val="windowText" lastClr="000000"/>
                    </a:solidFill>
                  </a:rPr>
                  <a:t>                                                          </a:t>
                </a:r>
              </a:p>
              <a:p>
                <a:pPr algn="ctr"/>
                <a:endParaRPr lang="en-GB" sz="1400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GB" sz="1400" dirty="0" smtClean="0">
                    <a:solidFill>
                      <a:sysClr val="windowText" lastClr="000000"/>
                    </a:solidFill>
                  </a:rPr>
                  <a:t>IT can help to upgrade to Windows 10...</a:t>
                </a:r>
              </a:p>
              <a:p>
                <a:pPr algn="ctr"/>
                <a:r>
                  <a:rPr lang="en-GB" sz="1400" dirty="0" smtClean="0">
                    <a:solidFill>
                      <a:sysClr val="windowText" lastClr="000000"/>
                    </a:solidFill>
                  </a:rPr>
                  <a:t>DO IT NOW OR SUFFER THE CONSEQUENCES</a:t>
                </a:r>
              </a:p>
              <a:p>
                <a:pPr algn="r"/>
                <a:r>
                  <a:rPr lang="en-GB" dirty="0" smtClean="0">
                    <a:solidFill>
                      <a:sysClr val="windowText" lastClr="000000"/>
                    </a:solidFill>
                  </a:rPr>
                  <a:t>-- </a:t>
                </a:r>
                <a:r>
                  <a:rPr lang="en-GB" sz="1000" dirty="0" smtClean="0">
                    <a:solidFill>
                      <a:sysClr val="windowText" lastClr="000000"/>
                    </a:solidFill>
                    <a:latin typeface="Bradley Hand ITC" pitchFamily="66" charset="0"/>
                  </a:rPr>
                  <a:t>Mr </a:t>
                </a:r>
                <a:r>
                  <a:rPr lang="en-GB" sz="1000" dirty="0" err="1" smtClean="0">
                    <a:solidFill>
                      <a:sysClr val="windowText" lastClr="000000"/>
                    </a:solidFill>
                    <a:latin typeface="Bradley Hand ITC" pitchFamily="66" charset="0"/>
                  </a:rPr>
                  <a:t>Blanchonnet</a:t>
                </a:r>
                <a:endParaRPr lang="en-GB" sz="1400" dirty="0">
                  <a:solidFill>
                    <a:sysClr val="windowText" lastClr="000000"/>
                  </a:solidFill>
                  <a:latin typeface="Bradley Hand ITC" pitchFamily="66" charset="0"/>
                </a:endParaRPr>
              </a:p>
            </p:txBody>
          </p:sp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24328" y="620688"/>
                <a:ext cx="792338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6" name="Picture 2" descr="Tumblewee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914525" y="3789040"/>
            <a:ext cx="1914525" cy="1905000"/>
          </a:xfrm>
          <a:prstGeom prst="rect">
            <a:avLst/>
          </a:prstGeom>
          <a:noFill/>
        </p:spPr>
      </p:pic>
      <p:pic>
        <p:nvPicPr>
          <p:cNvPr id="17" name="Ghost Wind.wav">
            <a:hlinkClick r:id="" action="ppaction://media"/>
          </p:cNvPr>
          <p:cNvPicPr>
            <a:picLocks noRot="1" noChangeAspect="1"/>
          </p:cNvPicPr>
          <p:nvPr>
            <a:wavAudioFile r:embed="rId1" name="Ghost Wind.wav"/>
          </p:nvPr>
        </p:nvPicPr>
        <p:blipFill>
          <a:blip r:embed="rId7" cstate="print"/>
          <a:stretch>
            <a:fillRect/>
          </a:stretch>
        </p:blipFill>
        <p:spPr>
          <a:xfrm>
            <a:off x="9540552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8 -0.07569 C -0.05538 -0.08634 0.03177 -0.09699 0.06163 -0.09699 C 0.25434 -0.09699 0.45226 0.06968 0.45226 0.23634 C 0.45226 0.15231 0.55139 0.06968 0.64497 0.06968 C 0.74427 0.06968 0.83768 0.1537 0.83768 0.23634 C 0.83768 0.19491 0.88733 0.15231 0.93698 0.15231 C 0.98629 0.15231 1.03594 0.19375 1.03594 0.23634 C 1.03594 0.21505 1.06059 0.19491 1.08542 0.19491 C 1.11007 0.19491 1.1349 0.2162 1.1349 0.23634 C 1.1349 0.22569 1.14792 0.21505 1.1599 0.21505 C 1.16615 0.21505 1.18438 0.22569 1.18438 0.23634 C 1.18438 0.23102 1.19097 0.22569 1.19757 0.22569 C 1.19757 0.22708 1.21025 0.23102 1.21025 0.23634 C 1.21025 0.23356 1.21025 0.23102 1.21684 0.23102 C 1.21684 0.23241 1.22309 0.2338 1.22309 0.23634 C 1.22309 0.23495 1.22309 0.23356 1.22309 0.23241 C 1.22986 0.23241 1.22986 0.2338 1.22986 0.23519 C 1.23629 0.23519 1.23629 0.2338 1.23629 0.23241 C 1.24271 0.23241 1.24271 0.2338 1.24271 0.23519 " pathEditMode="relative" rAng="0" ptsTypes="fffffffffffffffffff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" y="1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19761</TotalTime>
  <Words>262</Words>
  <Application>Microsoft Office PowerPoint</Application>
  <PresentationFormat>On-screen Show (4:3)</PresentationFormat>
  <Paragraphs>186</Paragraphs>
  <Slides>74</Slides>
  <Notes>2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34</cp:revision>
  <dcterms:created xsi:type="dcterms:W3CDTF">2020-11-08T18:42:54Z</dcterms:created>
  <dcterms:modified xsi:type="dcterms:W3CDTF">2021-10-05T22:30:46Z</dcterms:modified>
</cp:coreProperties>
</file>